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521" r:id="rId2"/>
    <p:sldId id="572" r:id="rId3"/>
    <p:sldId id="575" r:id="rId4"/>
    <p:sldId id="554" r:id="rId5"/>
    <p:sldId id="556" r:id="rId6"/>
    <p:sldId id="576" r:id="rId7"/>
    <p:sldId id="558" r:id="rId8"/>
    <p:sldId id="421" r:id="rId9"/>
    <p:sldId id="552" r:id="rId10"/>
    <p:sldId id="434" r:id="rId11"/>
    <p:sldId id="560" r:id="rId12"/>
    <p:sldId id="559" r:id="rId13"/>
    <p:sldId id="436" r:id="rId14"/>
    <p:sldId id="529" r:id="rId15"/>
    <p:sldId id="306" r:id="rId16"/>
    <p:sldId id="416" r:id="rId17"/>
    <p:sldId id="415" r:id="rId18"/>
    <p:sldId id="389" r:id="rId19"/>
    <p:sldId id="441" r:id="rId20"/>
    <p:sldId id="387" r:id="rId21"/>
    <p:sldId id="428" r:id="rId22"/>
    <p:sldId id="429" r:id="rId23"/>
    <p:sldId id="435" r:id="rId24"/>
    <p:sldId id="439" r:id="rId25"/>
    <p:sldId id="392" r:id="rId26"/>
    <p:sldId id="337" r:id="rId27"/>
    <p:sldId id="427" r:id="rId28"/>
    <p:sldId id="351" r:id="rId29"/>
    <p:sldId id="398" r:id="rId30"/>
    <p:sldId id="374" r:id="rId31"/>
    <p:sldId id="438" r:id="rId32"/>
    <p:sldId id="500" r:id="rId33"/>
    <p:sldId id="543" r:id="rId34"/>
    <p:sldId id="561" r:id="rId35"/>
    <p:sldId id="532" r:id="rId36"/>
    <p:sldId id="533" r:id="rId37"/>
    <p:sldId id="534" r:id="rId38"/>
    <p:sldId id="523" r:id="rId39"/>
    <p:sldId id="535" r:id="rId40"/>
    <p:sldId id="536" r:id="rId41"/>
    <p:sldId id="520" r:id="rId42"/>
    <p:sldId id="453" r:id="rId43"/>
    <p:sldId id="574" r:id="rId44"/>
    <p:sldId id="577" r:id="rId45"/>
  </p:sldIdLst>
  <p:sldSz cx="9144000" cy="6858000" type="screen4x3"/>
  <p:notesSz cx="6858000" cy="9144000"/>
  <p:defaultTextStyle>
    <a:defPPr>
      <a:defRPr lang="en-US"/>
    </a:defPPr>
    <a:lvl1pPr algn="ctr" rtl="0" fontAlgn="ctr">
      <a:spcBef>
        <a:spcPct val="0"/>
      </a:spcBef>
      <a:spcAft>
        <a:spcPct val="0"/>
      </a:spcAft>
      <a:defRPr sz="1600" kern="1200">
        <a:solidFill>
          <a:schemeClr val="tx1"/>
        </a:solidFill>
        <a:latin typeface="Times New Roman" pitchFamily="18" charset="0"/>
        <a:ea typeface="+mn-ea"/>
        <a:cs typeface="+mn-cs"/>
      </a:defRPr>
    </a:lvl1pPr>
    <a:lvl2pPr marL="457200" algn="ctr" rtl="0" fontAlgn="ctr">
      <a:spcBef>
        <a:spcPct val="0"/>
      </a:spcBef>
      <a:spcAft>
        <a:spcPct val="0"/>
      </a:spcAft>
      <a:defRPr sz="1600" kern="1200">
        <a:solidFill>
          <a:schemeClr val="tx1"/>
        </a:solidFill>
        <a:latin typeface="Times New Roman" pitchFamily="18" charset="0"/>
        <a:ea typeface="+mn-ea"/>
        <a:cs typeface="+mn-cs"/>
      </a:defRPr>
    </a:lvl2pPr>
    <a:lvl3pPr marL="914400" algn="ctr" rtl="0" fontAlgn="ctr">
      <a:spcBef>
        <a:spcPct val="0"/>
      </a:spcBef>
      <a:spcAft>
        <a:spcPct val="0"/>
      </a:spcAft>
      <a:defRPr sz="1600" kern="1200">
        <a:solidFill>
          <a:schemeClr val="tx1"/>
        </a:solidFill>
        <a:latin typeface="Times New Roman" pitchFamily="18" charset="0"/>
        <a:ea typeface="+mn-ea"/>
        <a:cs typeface="+mn-cs"/>
      </a:defRPr>
    </a:lvl3pPr>
    <a:lvl4pPr marL="1371600" algn="ctr" rtl="0" fontAlgn="ctr">
      <a:spcBef>
        <a:spcPct val="0"/>
      </a:spcBef>
      <a:spcAft>
        <a:spcPct val="0"/>
      </a:spcAft>
      <a:defRPr sz="1600" kern="1200">
        <a:solidFill>
          <a:schemeClr val="tx1"/>
        </a:solidFill>
        <a:latin typeface="Times New Roman" pitchFamily="18" charset="0"/>
        <a:ea typeface="+mn-ea"/>
        <a:cs typeface="+mn-cs"/>
      </a:defRPr>
    </a:lvl4pPr>
    <a:lvl5pPr marL="1828800" algn="ctr" rtl="0" fontAlgn="ctr">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a:srgbClr val="003300"/>
    <a:srgbClr val="660066"/>
    <a:srgbClr val="336600"/>
    <a:srgbClr val="990000"/>
    <a:srgbClr val="660033"/>
    <a:srgbClr val="9966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7658" autoAdjust="0"/>
    <p:restoredTop sz="99057" autoAdjust="0"/>
  </p:normalViewPr>
  <p:slideViewPr>
    <p:cSldViewPr snapToObjects="1">
      <p:cViewPr varScale="1">
        <p:scale>
          <a:sx n="115" d="100"/>
          <a:sy n="115" d="100"/>
        </p:scale>
        <p:origin x="-192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60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image" Target="../media/image51.wmf"/><Relationship Id="rId4"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 Id="rId4" Type="http://schemas.openxmlformats.org/officeDocument/2006/relationships/image" Target="../media/image4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image" Target="../media/image51.wmf"/><Relationship Id="rId4" Type="http://schemas.openxmlformats.org/officeDocument/2006/relationships/image" Target="../media/image47.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base">
              <a:defRPr sz="1200"/>
            </a:lvl1pPr>
          </a:lstStyle>
          <a:p>
            <a:endParaRPr lang="en-AU"/>
          </a:p>
        </p:txBody>
      </p:sp>
      <p:sp>
        <p:nvSpPr>
          <p:cNvPr id="870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defRPr sz="1200"/>
            </a:lvl1pPr>
          </a:lstStyle>
          <a:p>
            <a:endParaRPr lang="en-AU"/>
          </a:p>
        </p:txBody>
      </p:sp>
      <p:sp>
        <p:nvSpPr>
          <p:cNvPr id="870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fontAlgn="base">
              <a:defRPr sz="1200"/>
            </a:lvl1pPr>
          </a:lstStyle>
          <a:p>
            <a:endParaRPr lang="en-AU"/>
          </a:p>
        </p:txBody>
      </p:sp>
      <p:sp>
        <p:nvSpPr>
          <p:cNvPr id="870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base">
              <a:defRPr sz="1200"/>
            </a:lvl1pPr>
          </a:lstStyle>
          <a:p>
            <a:fld id="{FF52135A-D926-4BEA-983F-A10DE8DCD8B2}" type="slidenum">
              <a:rPr lang="en-AU"/>
              <a:pPr/>
              <a:t>‹#›</a:t>
            </a:fld>
            <a:endParaRPr lang="en-AU"/>
          </a:p>
        </p:txBody>
      </p:sp>
    </p:spTree>
    <p:extLst>
      <p:ext uri="{BB962C8B-B14F-4D97-AF65-F5344CB8AC3E}">
        <p14:creationId xmlns="" xmlns:p14="http://schemas.microsoft.com/office/powerpoint/2010/main" val="934344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base">
              <a:defRPr sz="1200"/>
            </a:lvl1pPr>
          </a:lstStyle>
          <a:p>
            <a:endParaRPr lang="en-IN"/>
          </a:p>
        </p:txBody>
      </p:sp>
      <p:sp>
        <p:nvSpPr>
          <p:cNvPr id="195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defRPr sz="1200"/>
            </a:lvl1pPr>
          </a:lstStyle>
          <a:p>
            <a:endParaRPr lang="en-IN"/>
          </a:p>
        </p:txBody>
      </p:sp>
      <p:sp>
        <p:nvSpPr>
          <p:cNvPr id="195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95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IN" smtClean="0"/>
              <a:t>Click to edit Master text styles</a:t>
            </a:r>
          </a:p>
          <a:p>
            <a:pPr lvl="1"/>
            <a:r>
              <a:rPr lang="en-IN" smtClean="0"/>
              <a:t>Second level</a:t>
            </a:r>
          </a:p>
          <a:p>
            <a:pPr lvl="2"/>
            <a:r>
              <a:rPr lang="en-IN" smtClean="0"/>
              <a:t>Third level</a:t>
            </a:r>
          </a:p>
          <a:p>
            <a:pPr lvl="3"/>
            <a:r>
              <a:rPr lang="en-IN" smtClean="0"/>
              <a:t>Fourth level</a:t>
            </a:r>
          </a:p>
          <a:p>
            <a:pPr lvl="4"/>
            <a:r>
              <a:rPr lang="en-IN" smtClean="0"/>
              <a:t>Fifth level</a:t>
            </a:r>
          </a:p>
        </p:txBody>
      </p:sp>
      <p:sp>
        <p:nvSpPr>
          <p:cNvPr id="195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fontAlgn="base">
              <a:defRPr sz="1200"/>
            </a:lvl1pPr>
          </a:lstStyle>
          <a:p>
            <a:endParaRPr lang="en-IN"/>
          </a:p>
        </p:txBody>
      </p:sp>
      <p:sp>
        <p:nvSpPr>
          <p:cNvPr id="195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base">
              <a:defRPr sz="1200"/>
            </a:lvl1pPr>
          </a:lstStyle>
          <a:p>
            <a:fld id="{5CA0851C-21F3-4E93-9F4B-58CA6E5BBE33}" type="slidenum">
              <a:rPr lang="en-IN"/>
              <a:pPr/>
              <a:t>‹#›</a:t>
            </a:fld>
            <a:endParaRPr lang="en-IN"/>
          </a:p>
        </p:txBody>
      </p:sp>
    </p:spTree>
    <p:extLst>
      <p:ext uri="{BB962C8B-B14F-4D97-AF65-F5344CB8AC3E}">
        <p14:creationId xmlns="" xmlns:p14="http://schemas.microsoft.com/office/powerpoint/2010/main" val="389711042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500082-1A1A-47B4-BAED-0C548CC20FAE}" type="slidenum">
              <a:rPr lang="en-IN"/>
              <a:pPr/>
              <a:t>21</a:t>
            </a:fld>
            <a:endParaRPr lang="en-IN"/>
          </a:p>
        </p:txBody>
      </p:sp>
      <p:sp>
        <p:nvSpPr>
          <p:cNvPr id="223234" name="Rectangle 2"/>
          <p:cNvSpPr>
            <a:spLocks noGrp="1" noRot="1" noChangeAspect="1" noChangeArrowheads="1" noTextEdit="1"/>
          </p:cNvSpPr>
          <p:nvPr>
            <p:ph type="sldImg"/>
          </p:nvPr>
        </p:nvSpPr>
        <p:spPr>
          <a:xfrm>
            <a:off x="1338263" y="914400"/>
            <a:ext cx="4181475" cy="3135313"/>
          </a:xfrm>
          <a:solidFill>
            <a:srgbClr val="FFFFFF"/>
          </a:solidFill>
          <a:ln/>
        </p:spPr>
      </p:sp>
      <p:sp>
        <p:nvSpPr>
          <p:cNvPr id="223235" name="Rectangle 3"/>
          <p:cNvSpPr txBox="1">
            <a:spLocks noGrp="1" noChangeArrowheads="1"/>
          </p:cNvSpPr>
          <p:nvPr>
            <p:ph type="body" idx="1"/>
          </p:nvPr>
        </p:nvSpPr>
        <p:spPr>
          <a:xfrm>
            <a:off x="1046163" y="4352925"/>
            <a:ext cx="4770437" cy="3479800"/>
          </a:xfrm>
          <a:ln/>
        </p:spPr>
        <p:txBody>
          <a:bodyPr wrap="none" anchor="ctr"/>
          <a:lstStyle/>
          <a:p>
            <a:pPr defTabSz="457200"/>
            <a:endParaRPr lang="en-IN"/>
          </a:p>
        </p:txBody>
      </p:sp>
    </p:spTree>
    <p:extLst>
      <p:ext uri="{BB962C8B-B14F-4D97-AF65-F5344CB8AC3E}">
        <p14:creationId xmlns="" xmlns:p14="http://schemas.microsoft.com/office/powerpoint/2010/main" val="87301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D3B64A-F0D6-4B6F-9CD2-17A912EEA1AA}" type="slidenum">
              <a:rPr lang="en-IN"/>
              <a:pPr/>
              <a:t>22</a:t>
            </a:fld>
            <a:endParaRPr lang="en-IN"/>
          </a:p>
        </p:txBody>
      </p:sp>
      <p:sp>
        <p:nvSpPr>
          <p:cNvPr id="225282" name="Rectangle 2"/>
          <p:cNvSpPr>
            <a:spLocks noGrp="1" noRot="1" noChangeAspect="1" noChangeArrowheads="1" noTextEdit="1"/>
          </p:cNvSpPr>
          <p:nvPr>
            <p:ph type="sldImg"/>
          </p:nvPr>
        </p:nvSpPr>
        <p:spPr>
          <a:xfrm>
            <a:off x="1338263" y="914400"/>
            <a:ext cx="4181475" cy="3135313"/>
          </a:xfrm>
          <a:solidFill>
            <a:srgbClr val="FFFFFF"/>
          </a:solidFill>
          <a:ln/>
        </p:spPr>
      </p:sp>
      <p:sp>
        <p:nvSpPr>
          <p:cNvPr id="225283" name="Rectangle 3"/>
          <p:cNvSpPr txBox="1">
            <a:spLocks noGrp="1" noChangeArrowheads="1"/>
          </p:cNvSpPr>
          <p:nvPr>
            <p:ph type="body" idx="1"/>
          </p:nvPr>
        </p:nvSpPr>
        <p:spPr>
          <a:xfrm>
            <a:off x="1046163" y="4352925"/>
            <a:ext cx="4770437" cy="3479800"/>
          </a:xfrm>
          <a:ln/>
        </p:spPr>
        <p:txBody>
          <a:bodyPr wrap="none" anchor="ctr"/>
          <a:lstStyle/>
          <a:p>
            <a:pPr defTabSz="457200"/>
            <a:endParaRPr lang="en-IN"/>
          </a:p>
        </p:txBody>
      </p:sp>
    </p:spTree>
    <p:extLst>
      <p:ext uri="{BB962C8B-B14F-4D97-AF65-F5344CB8AC3E}">
        <p14:creationId xmlns="" xmlns:p14="http://schemas.microsoft.com/office/powerpoint/2010/main" val="378687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C83FE7-B941-4AA5-BA88-566E8B2E3AA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7B64563-CF3F-4DBD-83C9-7F3FD05F9D8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0569DC-F113-4C2C-BD74-20074369C51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F4CB76-7B09-4213-A511-DA9282FC09F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021305-2E11-471D-BAC1-A44CE65FDBF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D4732F9-6D60-441B-961D-3452602C1E2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AF058B5-20D0-4F91-A310-24DB6F8C11E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DDA41A9-B6C1-4F79-ACC1-9150E6011B6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6A302A9-32B0-4AE6-AFD7-2B863FCF6FA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9D55115-0572-470B-BE83-81330713A28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0C2E5B8-A7F5-47A7-9E17-A860CD90EDA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base">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defRPr sz="1400"/>
            </a:lvl1pPr>
          </a:lstStyle>
          <a:p>
            <a:fld id="{EBC48B9B-C62A-42BB-90D5-2F14F9F44F2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images.google.co.in/imgres?imgurl=http://www.nii.res.in/lognii-new.gif&amp;imgrefurl=http://www.nii.res.in/phd09-online-application09.htm&amp;usg=__DKcQEPPGO2lTRudzfpRroLpzSrQ=&amp;h=63&amp;w=72&amp;sz=2&amp;hl=en&amp;start=34&amp;um=1&amp;tbnid=1IXtC7xWs3M3qM:&amp;tbnh=60&amp;tbnw=69&amp;prev=/images?q=national+institute+of+immunology&amp;ndsp=18&amp;hl=en&amp;sa=N&amp;start=18&amp;um=1"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in/imgres?imgurl=http://aviewfrommybalcony.files.wordpress.com/2008/08/nutrasweet.gif&amp;imgrefurl=http://aviewfrommybalcony.wordpress.com/2008/08/28/aspartame-is-poison/&amp;usg=__zoJi9_eoSb3yf7wyrSeW0At4JCk=&amp;h=315&amp;w=200&amp;sz=31&amp;hl=en&amp;start=3&amp;zoom=1&amp;tbnid=ouA8UofodB5sRM:&amp;tbnh=117&amp;tbnw=74&amp;ei=nvyXToW7BMbMrQfNzsHtAw&amp;prev=/search?q=nutrasweet&amp;um=1&amp;hl=en&amp;sa=N&amp;tbm=isch&amp;um=1&amp;itbs=1"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8.png"/><Relationship Id="rId7" Type="http://schemas.openxmlformats.org/officeDocument/2006/relationships/image" Target="../media/image49.jpe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 Id="rId9" Type="http://schemas.openxmlformats.org/officeDocument/2006/relationships/oleObject" Target="../embeddings/oleObject14.bin"/></Relationships>
</file>

<file path=ppt/slides/_rels/slide3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4.jpeg"/><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55.wmf"/><Relationship Id="rId4" Type="http://schemas.openxmlformats.org/officeDocument/2006/relationships/oleObject" Target="../embeddings/oleObject15.bin"/><Relationship Id="rId9" Type="http://schemas.openxmlformats.org/officeDocument/2006/relationships/oleObject" Target="../embeddings/oleObject18.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58.png"/><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9.jpeg"/><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2.bin"/><Relationship Id="rId5" Type="http://schemas.openxmlformats.org/officeDocument/2006/relationships/image" Target="../media/image55.wmf"/><Relationship Id="rId4" Type="http://schemas.openxmlformats.org/officeDocument/2006/relationships/oleObject" Target="../embeddings/oleObject21.bin"/><Relationship Id="rId9" Type="http://schemas.openxmlformats.org/officeDocument/2006/relationships/oleObject" Target="../embeddings/oleObject24.bin"/></Relationships>
</file>

<file path=ppt/slides/_rels/slide41.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Text Box 2"/>
          <p:cNvSpPr txBox="1">
            <a:spLocks noChangeArrowheads="1"/>
          </p:cNvSpPr>
          <p:nvPr/>
        </p:nvSpPr>
        <p:spPr bwMode="auto">
          <a:xfrm>
            <a:off x="800100" y="1714488"/>
            <a:ext cx="7543800" cy="769441"/>
          </a:xfrm>
          <a:prstGeom prst="rect">
            <a:avLst/>
          </a:prstGeom>
          <a:noFill/>
          <a:ln w="9525">
            <a:noFill/>
            <a:miter lim="800000"/>
            <a:headEnd/>
            <a:tailEnd/>
          </a:ln>
          <a:effectLst/>
        </p:spPr>
        <p:txBody>
          <a:bodyPr wrap="square">
            <a:spAutoFit/>
          </a:bodyPr>
          <a:lstStyle/>
          <a:p>
            <a:r>
              <a:rPr lang="en-IN" sz="2200" b="1" dirty="0" smtClean="0">
                <a:solidFill>
                  <a:schemeClr val="accent1">
                    <a:lumMod val="50000"/>
                  </a:schemeClr>
                </a:solidFill>
                <a:latin typeface="Arial" pitchFamily="34" charset="0"/>
                <a:cs typeface="Arial" pitchFamily="34" charset="0"/>
              </a:rPr>
              <a:t>Protein Engineering at the</a:t>
            </a:r>
          </a:p>
          <a:p>
            <a:r>
              <a:rPr lang="en-IN" sz="2200" b="1" dirty="0" smtClean="0">
                <a:solidFill>
                  <a:schemeClr val="accent1">
                    <a:lumMod val="50000"/>
                  </a:schemeClr>
                </a:solidFill>
                <a:latin typeface="Arial" pitchFamily="34" charset="0"/>
                <a:cs typeface="Arial" pitchFamily="34" charset="0"/>
              </a:rPr>
              <a:t> Interface of Chemistry &amp; Biology</a:t>
            </a:r>
            <a:endParaRPr lang="en-IN" sz="2200" b="1" dirty="0">
              <a:solidFill>
                <a:schemeClr val="accent1">
                  <a:lumMod val="50000"/>
                </a:schemeClr>
              </a:solidFill>
              <a:latin typeface="Arial" pitchFamily="34" charset="0"/>
              <a:cs typeface="Arial" pitchFamily="34" charset="0"/>
            </a:endParaRPr>
          </a:p>
        </p:txBody>
      </p:sp>
      <p:sp>
        <p:nvSpPr>
          <p:cNvPr id="336899" name="Text Box 3"/>
          <p:cNvSpPr txBox="1">
            <a:spLocks noChangeArrowheads="1"/>
          </p:cNvSpPr>
          <p:nvPr/>
        </p:nvSpPr>
        <p:spPr bwMode="auto">
          <a:xfrm>
            <a:off x="2819400" y="4714884"/>
            <a:ext cx="3448050" cy="915987"/>
          </a:xfrm>
          <a:prstGeom prst="rect">
            <a:avLst/>
          </a:prstGeom>
          <a:noFill/>
          <a:ln w="9525">
            <a:noFill/>
            <a:miter lim="800000"/>
            <a:headEnd/>
            <a:tailEnd/>
          </a:ln>
          <a:effectLst/>
        </p:spPr>
        <p:txBody>
          <a:bodyPr wrap="none">
            <a:spAutoFit/>
          </a:bodyPr>
          <a:lstStyle/>
          <a:p>
            <a:pPr fontAlgn="base"/>
            <a:r>
              <a:rPr lang="en-US" sz="1800" dirty="0">
                <a:latin typeface="Arial "/>
              </a:rPr>
              <a:t>R. P. Roy</a:t>
            </a:r>
          </a:p>
          <a:p>
            <a:pPr fontAlgn="base"/>
            <a:r>
              <a:rPr lang="en-US" sz="1800" dirty="0">
                <a:latin typeface="Arial "/>
              </a:rPr>
              <a:t>National Institute of Immunology</a:t>
            </a:r>
          </a:p>
          <a:p>
            <a:pPr fontAlgn="base"/>
            <a:r>
              <a:rPr lang="en-US" sz="1800" dirty="0">
                <a:latin typeface="Arial "/>
              </a:rPr>
              <a:t>New Delhi 110 067</a:t>
            </a:r>
            <a:endParaRPr lang="en-IN" sz="1800" dirty="0">
              <a:latin typeface="Arial "/>
            </a:endParaRPr>
          </a:p>
        </p:txBody>
      </p:sp>
      <p:pic>
        <p:nvPicPr>
          <p:cNvPr id="336900" name="Picture 4" descr="lognii-new">
            <a:hlinkClick r:id="rId2"/>
          </p:cNvPr>
          <p:cNvPicPr>
            <a:picLocks noChangeAspect="1" noChangeArrowheads="1"/>
          </p:cNvPicPr>
          <p:nvPr/>
        </p:nvPicPr>
        <p:blipFill>
          <a:blip r:embed="rId3"/>
          <a:srcRect/>
          <a:stretch>
            <a:fillRect/>
          </a:stretch>
        </p:blipFill>
        <p:spPr bwMode="auto">
          <a:xfrm>
            <a:off x="4167640" y="762000"/>
            <a:ext cx="785360" cy="682922"/>
          </a:xfrm>
          <a:prstGeom prst="rect">
            <a:avLst/>
          </a:prstGeom>
          <a:noFill/>
        </p:spPr>
      </p:pic>
      <p:pic>
        <p:nvPicPr>
          <p:cNvPr id="336901" name="Picture 5" descr="NII-Logo"/>
          <p:cNvPicPr>
            <a:picLocks noChangeAspect="1" noChangeArrowheads="1"/>
          </p:cNvPicPr>
          <p:nvPr/>
        </p:nvPicPr>
        <p:blipFill>
          <a:blip r:embed="rId4"/>
          <a:srcRect/>
          <a:stretch>
            <a:fillRect/>
          </a:stretch>
        </p:blipFill>
        <p:spPr bwMode="auto">
          <a:xfrm>
            <a:off x="3162300" y="2819400"/>
            <a:ext cx="2857500" cy="1495425"/>
          </a:xfrm>
          <a:prstGeom prst="rect">
            <a:avLst/>
          </a:prstGeom>
          <a:noFill/>
        </p:spPr>
      </p:pic>
      <p:sp>
        <p:nvSpPr>
          <p:cNvPr id="6" name="TextBox 5"/>
          <p:cNvSpPr txBox="1"/>
          <p:nvPr/>
        </p:nvSpPr>
        <p:spPr>
          <a:xfrm>
            <a:off x="2143108" y="6000768"/>
            <a:ext cx="5673348" cy="584775"/>
          </a:xfrm>
          <a:prstGeom prst="rect">
            <a:avLst/>
          </a:prstGeom>
          <a:noFill/>
        </p:spPr>
        <p:txBody>
          <a:bodyPr wrap="none" rtlCol="0">
            <a:spAutoFit/>
          </a:bodyPr>
          <a:lstStyle/>
          <a:p>
            <a:r>
              <a:rPr lang="en-IN" b="1" dirty="0" smtClean="0">
                <a:solidFill>
                  <a:srgbClr val="00B050"/>
                </a:solidFill>
                <a:latin typeface="Sakkal Majalla" pitchFamily="2" charset="-78"/>
                <a:cs typeface="Sakkal Majalla" pitchFamily="2" charset="-78"/>
              </a:rPr>
              <a:t>UGC-Human Resource Development Centre,  University of Kashmir, May 25, 2017</a:t>
            </a:r>
          </a:p>
          <a:p>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4" name="Text Box 4"/>
          <p:cNvSpPr txBox="1">
            <a:spLocks noChangeArrowheads="1"/>
          </p:cNvSpPr>
          <p:nvPr/>
        </p:nvSpPr>
        <p:spPr bwMode="auto">
          <a:xfrm>
            <a:off x="133350" y="2209800"/>
            <a:ext cx="8934450" cy="1066800"/>
          </a:xfrm>
          <a:prstGeom prst="rect">
            <a:avLst/>
          </a:prstGeom>
          <a:noFill/>
          <a:ln w="9525">
            <a:noFill/>
            <a:miter lim="800000"/>
            <a:headEnd/>
            <a:tailEnd/>
          </a:ln>
          <a:effectLst/>
        </p:spPr>
        <p:txBody>
          <a:bodyPr>
            <a:spAutoFit/>
          </a:bodyPr>
          <a:lstStyle/>
          <a:p>
            <a:pPr fontAlgn="base"/>
            <a:r>
              <a:rPr lang="en-US" sz="3200">
                <a:solidFill>
                  <a:schemeClr val="accent2"/>
                </a:solidFill>
                <a:latin typeface="Arial "/>
                <a:ea typeface="Arial "/>
                <a:cs typeface="Arial "/>
              </a:rPr>
              <a:t>Chemists can use nature</a:t>
            </a:r>
            <a:r>
              <a:rPr lang="en-US" sz="3200">
                <a:solidFill>
                  <a:schemeClr val="accent2"/>
                </a:solidFill>
                <a:latin typeface="Arial"/>
                <a:ea typeface="Arial "/>
                <a:cs typeface="Arial "/>
              </a:rPr>
              <a:t>’</a:t>
            </a:r>
            <a:r>
              <a:rPr lang="en-US" sz="3200">
                <a:solidFill>
                  <a:schemeClr val="accent2"/>
                </a:solidFill>
                <a:latin typeface="Arial "/>
                <a:ea typeface="Arial "/>
                <a:cs typeface="Arial "/>
              </a:rPr>
              <a:t>s enzymes to</a:t>
            </a:r>
          </a:p>
          <a:p>
            <a:pPr fontAlgn="base"/>
            <a:r>
              <a:rPr lang="en-US" sz="3200">
                <a:solidFill>
                  <a:schemeClr val="accent2"/>
                </a:solidFill>
                <a:latin typeface="Arial "/>
                <a:ea typeface="Arial "/>
                <a:cs typeface="Arial "/>
              </a:rPr>
              <a:t> expand and enhance their tool kit</a:t>
            </a:r>
            <a:endParaRPr lang="en-IN" sz="3200">
              <a:solidFill>
                <a:schemeClr val="accent2"/>
              </a:solidFill>
              <a:latin typeface="Arial "/>
              <a:ea typeface="Arial "/>
              <a:cs typeface="Arial "/>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626" name="Picture 2" descr="aspartam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844405" y="3105151"/>
            <a:ext cx="3239690" cy="1946672"/>
          </a:xfrm>
          <a:prstGeom prst="rect">
            <a:avLst/>
          </a:prstGeom>
          <a:noFill/>
          <a:extLst>
            <a:ext uri="{909E8E84-426E-40DD-AFC4-6F175D3DCCD1}">
              <a14:hiddenFill xmlns="" xmlns:a14="http://schemas.microsoft.com/office/drawing/2010/main">
                <a:solidFill>
                  <a:srgbClr val="FFFFFF"/>
                </a:solidFill>
              </a14:hiddenFill>
            </a:ext>
          </a:extLst>
        </p:spPr>
      </p:pic>
      <p:sp>
        <p:nvSpPr>
          <p:cNvPr id="282627" name="Text Box 3"/>
          <p:cNvSpPr txBox="1">
            <a:spLocks noChangeArrowheads="1"/>
          </p:cNvSpPr>
          <p:nvPr/>
        </p:nvSpPr>
        <p:spPr bwMode="auto">
          <a:xfrm>
            <a:off x="3871913" y="1701404"/>
            <a:ext cx="976549"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fontAlgn="base"/>
            <a:r>
              <a:rPr lang="en-US" altLang="en-US" sz="1200" b="1">
                <a:latin typeface="Arial" panose="020B0604020202020204" pitchFamily="34" charset="0"/>
                <a:cs typeface="Arial" panose="020B0604020202020204" pitchFamily="34" charset="0"/>
              </a:rPr>
              <a:t>Aspartame</a:t>
            </a:r>
            <a:endParaRPr lang="en-IN" altLang="en-US" sz="1200" b="1">
              <a:latin typeface="Arial" panose="020B0604020202020204" pitchFamily="34" charset="0"/>
              <a:cs typeface="Arial" panose="020B0604020202020204" pitchFamily="34" charset="0"/>
            </a:endParaRPr>
          </a:p>
        </p:txBody>
      </p:sp>
      <p:pic>
        <p:nvPicPr>
          <p:cNvPr id="282628" name="Picture 4" descr="ANd9GcSRkpR9BWz98JMzmnB4BjbqgN49WRtfUT34R994BLk4vxjMZ7PNRo9VzQ">
            <a:hlinkClick r:id="rId3"/>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043362" y="944167"/>
            <a:ext cx="528638" cy="835819"/>
          </a:xfrm>
          <a:prstGeom prst="rect">
            <a:avLst/>
          </a:prstGeom>
          <a:noFill/>
          <a:extLst>
            <a:ext uri="{909E8E84-426E-40DD-AFC4-6F175D3DCCD1}">
              <a14:hiddenFill xmlns="" xmlns:a14="http://schemas.microsoft.com/office/drawing/2010/main">
                <a:solidFill>
                  <a:srgbClr val="FFFFFF"/>
                </a:solidFill>
              </a14:hiddenFill>
            </a:ext>
          </a:extLst>
        </p:spPr>
      </p:pic>
      <p:sp>
        <p:nvSpPr>
          <p:cNvPr id="282629" name="Text Box 5"/>
          <p:cNvSpPr txBox="1">
            <a:spLocks noChangeArrowheads="1"/>
          </p:cNvSpPr>
          <p:nvPr/>
        </p:nvSpPr>
        <p:spPr bwMode="auto">
          <a:xfrm>
            <a:off x="2984897" y="2093120"/>
            <a:ext cx="231345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fontAlgn="base"/>
            <a:r>
              <a:rPr lang="en-US" altLang="en-US" sz="1200">
                <a:latin typeface="Arial" panose="020B0604020202020204" pitchFamily="34" charset="0"/>
                <a:cs typeface="Arial" panose="020B0604020202020204" pitchFamily="34" charset="0"/>
              </a:rPr>
              <a:t>Boc-Asp-OH    +        Phe-Ome</a:t>
            </a:r>
            <a:endParaRPr lang="en-IN" altLang="en-US" sz="1200">
              <a:latin typeface="Arial" panose="020B0604020202020204" pitchFamily="34" charset="0"/>
              <a:cs typeface="Arial" panose="020B0604020202020204" pitchFamily="34" charset="0"/>
            </a:endParaRPr>
          </a:p>
        </p:txBody>
      </p:sp>
      <p:sp>
        <p:nvSpPr>
          <p:cNvPr id="282630" name="Line 6"/>
          <p:cNvSpPr>
            <a:spLocks noChangeShapeType="1"/>
          </p:cNvSpPr>
          <p:nvPr/>
        </p:nvSpPr>
        <p:spPr bwMode="auto">
          <a:xfrm>
            <a:off x="4301729" y="2402681"/>
            <a:ext cx="0" cy="6477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200"/>
          </a:p>
        </p:txBody>
      </p:sp>
      <p:sp>
        <p:nvSpPr>
          <p:cNvPr id="282631" name="Text Box 7"/>
          <p:cNvSpPr txBox="1">
            <a:spLocks noChangeArrowheads="1"/>
          </p:cNvSpPr>
          <p:nvPr/>
        </p:nvSpPr>
        <p:spPr bwMode="auto">
          <a:xfrm>
            <a:off x="5651898" y="3050382"/>
            <a:ext cx="1917513"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l" fontAlgn="base"/>
            <a:r>
              <a:rPr lang="en-US" altLang="en-US" sz="1200">
                <a:latin typeface="Arial" panose="020B0604020202020204" pitchFamily="34" charset="0"/>
                <a:cs typeface="Arial" panose="020B0604020202020204" pitchFamily="34" charset="0"/>
              </a:rPr>
              <a:t>200 times as sweet</a:t>
            </a:r>
          </a:p>
          <a:p>
            <a:pPr algn="l" fontAlgn="base"/>
            <a:r>
              <a:rPr lang="en-US" altLang="en-US" sz="1200">
                <a:latin typeface="Arial" panose="020B0604020202020204" pitchFamily="34" charset="0"/>
                <a:cs typeface="Arial" panose="020B0604020202020204" pitchFamily="34" charset="0"/>
              </a:rPr>
              <a:t> as sucrose</a:t>
            </a:r>
          </a:p>
          <a:p>
            <a:pPr algn="l" fontAlgn="base"/>
            <a:endParaRPr lang="en-US" altLang="en-US" sz="1200">
              <a:latin typeface="Arial" panose="020B0604020202020204" pitchFamily="34" charset="0"/>
              <a:cs typeface="Arial" panose="020B0604020202020204" pitchFamily="34" charset="0"/>
            </a:endParaRPr>
          </a:p>
          <a:p>
            <a:pPr algn="l" fontAlgn="base"/>
            <a:endParaRPr lang="en-US" altLang="en-US" sz="1200">
              <a:latin typeface="Arial" panose="020B0604020202020204" pitchFamily="34" charset="0"/>
              <a:cs typeface="Arial" panose="020B0604020202020204" pitchFamily="34" charset="0"/>
            </a:endParaRPr>
          </a:p>
          <a:p>
            <a:pPr algn="l" fontAlgn="base"/>
            <a:endParaRPr lang="en-US" altLang="en-US" sz="1200">
              <a:latin typeface="Arial" panose="020B0604020202020204" pitchFamily="34" charset="0"/>
              <a:cs typeface="Arial" panose="020B0604020202020204" pitchFamily="34" charset="0"/>
            </a:endParaRPr>
          </a:p>
          <a:p>
            <a:pPr algn="l" fontAlgn="base"/>
            <a:r>
              <a:rPr lang="en-US" altLang="en-US" sz="1200" i="1">
                <a:latin typeface="Arial" panose="020B0604020202020204" pitchFamily="34" charset="0"/>
                <a:cs typeface="Arial" panose="020B0604020202020204" pitchFamily="34" charset="0"/>
              </a:rPr>
              <a:t>Sales : 14000 metric tons</a:t>
            </a:r>
          </a:p>
          <a:p>
            <a:pPr algn="l" fontAlgn="base"/>
            <a:r>
              <a:rPr lang="en-US" altLang="en-US" sz="1200" i="1">
                <a:latin typeface="Arial" panose="020B0604020202020204" pitchFamily="34" charset="0"/>
                <a:cs typeface="Arial" panose="020B0604020202020204" pitchFamily="34" charset="0"/>
              </a:rPr>
              <a:t>(2004)</a:t>
            </a:r>
          </a:p>
          <a:p>
            <a:pPr algn="l" fontAlgn="base"/>
            <a:endParaRPr lang="en-IN" altLang="en-US" sz="1200">
              <a:latin typeface="Arial" panose="020B0604020202020204" pitchFamily="34" charset="0"/>
              <a:cs typeface="Arial" panose="020B0604020202020204" pitchFamily="34" charset="0"/>
            </a:endParaRPr>
          </a:p>
        </p:txBody>
      </p:sp>
      <p:sp>
        <p:nvSpPr>
          <p:cNvPr id="282632" name="Text Box 8"/>
          <p:cNvSpPr txBox="1">
            <a:spLocks noChangeArrowheads="1"/>
          </p:cNvSpPr>
          <p:nvPr/>
        </p:nvSpPr>
        <p:spPr bwMode="auto">
          <a:xfrm>
            <a:off x="4264491" y="2562226"/>
            <a:ext cx="1019831"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dirty="0" err="1">
                <a:latin typeface="Arial" panose="020B0604020202020204" pitchFamily="34" charset="0"/>
                <a:cs typeface="Arial" panose="020B0604020202020204" pitchFamily="34" charset="0"/>
              </a:rPr>
              <a:t>Thermolysin</a:t>
            </a:r>
            <a:endParaRPr lang="en-IN" altLang="en-US" sz="1200"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735577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62" name="Group 2"/>
          <p:cNvGrpSpPr>
            <a:grpSpLocks/>
          </p:cNvGrpSpPr>
          <p:nvPr/>
        </p:nvGrpSpPr>
        <p:grpSpPr bwMode="auto">
          <a:xfrm>
            <a:off x="1428750" y="1314450"/>
            <a:ext cx="2549129" cy="3429000"/>
            <a:chOff x="240" y="384"/>
            <a:chExt cx="2141" cy="2880"/>
          </a:xfrm>
        </p:grpSpPr>
        <p:pic>
          <p:nvPicPr>
            <p:cNvPr id="296963" name="Picture 3" descr="insulin"/>
            <p:cNvPicPr>
              <a:picLocks noChangeAspect="1" noChangeArrowheads="1"/>
            </p:cNvPicPr>
            <p:nvPr/>
          </p:nvPicPr>
          <p:blipFill>
            <a:blip r:embed="rId2">
              <a:extLst>
                <a:ext uri="{28A0092B-C50C-407E-A947-70E740481C1C}">
                  <a14:useLocalDpi xmlns="" xmlns:a14="http://schemas.microsoft.com/office/drawing/2010/main" val="0"/>
                </a:ext>
              </a:extLst>
            </a:blip>
            <a:srcRect l="27066" r="25623" b="5020"/>
            <a:stretch>
              <a:fillRect/>
            </a:stretch>
          </p:blipFill>
          <p:spPr bwMode="auto">
            <a:xfrm>
              <a:off x="761" y="636"/>
              <a:ext cx="1153" cy="2628"/>
            </a:xfrm>
            <a:prstGeom prst="rect">
              <a:avLst/>
            </a:prstGeom>
            <a:solidFill>
              <a:schemeClr val="bg1"/>
            </a:solidFill>
            <a:ln w="9525">
              <a:solidFill>
                <a:schemeClr val="bg1"/>
              </a:solidFill>
              <a:miter lim="800000"/>
              <a:headEnd/>
              <a:tailEnd/>
            </a:ln>
          </p:spPr>
        </p:pic>
        <p:pic>
          <p:nvPicPr>
            <p:cNvPr id="296964" name="Picture 4" descr="insulin"/>
            <p:cNvPicPr>
              <a:picLocks noChangeAspect="1" noChangeArrowheads="1"/>
            </p:cNvPicPr>
            <p:nvPr/>
          </p:nvPicPr>
          <p:blipFill>
            <a:blip r:embed="rId2">
              <a:extLst>
                <a:ext uri="{28A0092B-C50C-407E-A947-70E740481C1C}">
                  <a14:useLocalDpi xmlns="" xmlns:a14="http://schemas.microsoft.com/office/drawing/2010/main" val="0"/>
                </a:ext>
              </a:extLst>
            </a:blip>
            <a:srcRect l="5400" t="35997" r="72934" b="5020"/>
            <a:stretch>
              <a:fillRect/>
            </a:stretch>
          </p:blipFill>
          <p:spPr bwMode="auto">
            <a:xfrm>
              <a:off x="240" y="1632"/>
              <a:ext cx="528" cy="1632"/>
            </a:xfrm>
            <a:prstGeom prst="rect">
              <a:avLst/>
            </a:prstGeom>
            <a:solidFill>
              <a:schemeClr val="bg1"/>
            </a:solidFill>
            <a:ln w="9525">
              <a:solidFill>
                <a:schemeClr val="bg1"/>
              </a:solidFill>
              <a:miter lim="800000"/>
              <a:headEnd/>
              <a:tailEnd/>
            </a:ln>
          </p:spPr>
        </p:pic>
        <p:grpSp>
          <p:nvGrpSpPr>
            <p:cNvPr id="296965" name="Group 5"/>
            <p:cNvGrpSpPr>
              <a:grpSpLocks/>
            </p:cNvGrpSpPr>
            <p:nvPr/>
          </p:nvGrpSpPr>
          <p:grpSpPr bwMode="auto">
            <a:xfrm>
              <a:off x="1854" y="2205"/>
              <a:ext cx="527" cy="1056"/>
              <a:chOff x="2162" y="2208"/>
              <a:chExt cx="527" cy="1056"/>
            </a:xfrm>
          </p:grpSpPr>
          <p:pic>
            <p:nvPicPr>
              <p:cNvPr id="296966" name="Picture 6" descr="insulin"/>
              <p:cNvPicPr>
                <a:picLocks noChangeAspect="1" noChangeArrowheads="1"/>
              </p:cNvPicPr>
              <p:nvPr/>
            </p:nvPicPr>
            <p:blipFill>
              <a:blip r:embed="rId2">
                <a:extLst>
                  <a:ext uri="{28A0092B-C50C-407E-A947-70E740481C1C}">
                    <a14:useLocalDpi xmlns="" xmlns:a14="http://schemas.microsoft.com/office/drawing/2010/main" val="0"/>
                  </a:ext>
                </a:extLst>
              </a:blip>
              <a:srcRect l="72430" t="68953" r="5927" b="5011"/>
              <a:stretch>
                <a:fillRect/>
              </a:stretch>
            </p:blipFill>
            <p:spPr bwMode="auto">
              <a:xfrm>
                <a:off x="2162" y="2544"/>
                <a:ext cx="527" cy="720"/>
              </a:xfrm>
              <a:prstGeom prst="rect">
                <a:avLst/>
              </a:prstGeom>
              <a:solidFill>
                <a:schemeClr val="bg1"/>
              </a:solidFill>
              <a:ln w="9525">
                <a:solidFill>
                  <a:schemeClr val="bg1"/>
                </a:solidFill>
                <a:miter lim="800000"/>
                <a:headEnd/>
                <a:tailEnd/>
              </a:ln>
            </p:spPr>
          </p:pic>
          <p:sp>
            <p:nvSpPr>
              <p:cNvPr id="296967" name="Oval 7"/>
              <p:cNvSpPr>
                <a:spLocks noChangeArrowheads="1"/>
              </p:cNvSpPr>
              <p:nvPr/>
            </p:nvSpPr>
            <p:spPr bwMode="auto">
              <a:xfrm>
                <a:off x="2304" y="2208"/>
                <a:ext cx="360" cy="336"/>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IN" altLang="en-US" sz="1200">
                  <a:solidFill>
                    <a:srgbClr val="C0C0C0"/>
                  </a:solidFill>
                </a:endParaRPr>
              </a:p>
            </p:txBody>
          </p:sp>
          <p:sp>
            <p:nvSpPr>
              <p:cNvPr id="296968" name="Text Box 8"/>
              <p:cNvSpPr txBox="1">
                <a:spLocks noChangeArrowheads="1"/>
              </p:cNvSpPr>
              <p:nvPr/>
            </p:nvSpPr>
            <p:spPr bwMode="auto">
              <a:xfrm>
                <a:off x="2277" y="2208"/>
                <a:ext cx="393"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t>Ala</a:t>
                </a:r>
                <a:endParaRPr lang="en-IN" altLang="en-US" sz="1200"/>
              </a:p>
            </p:txBody>
          </p:sp>
        </p:grpSp>
        <p:sp>
          <p:nvSpPr>
            <p:cNvPr id="296969" name="Text Box 9"/>
            <p:cNvSpPr txBox="1">
              <a:spLocks noChangeArrowheads="1"/>
            </p:cNvSpPr>
            <p:nvPr/>
          </p:nvSpPr>
          <p:spPr bwMode="auto">
            <a:xfrm>
              <a:off x="1099" y="384"/>
              <a:ext cx="327"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Pig</a:t>
              </a:r>
              <a:endParaRPr lang="en-IN" altLang="en-US" sz="1200"/>
            </a:p>
          </p:txBody>
        </p:sp>
      </p:grpSp>
      <p:grpSp>
        <p:nvGrpSpPr>
          <p:cNvPr id="296970" name="Group 10"/>
          <p:cNvGrpSpPr>
            <a:grpSpLocks/>
          </p:cNvGrpSpPr>
          <p:nvPr/>
        </p:nvGrpSpPr>
        <p:grpSpPr bwMode="auto">
          <a:xfrm>
            <a:off x="5114925" y="1314450"/>
            <a:ext cx="2543175" cy="3429000"/>
            <a:chOff x="2838" y="384"/>
            <a:chExt cx="2136" cy="2880"/>
          </a:xfrm>
        </p:grpSpPr>
        <p:pic>
          <p:nvPicPr>
            <p:cNvPr id="296971" name="Picture 11" descr="insulin"/>
            <p:cNvPicPr>
              <a:picLocks noChangeAspect="1" noChangeArrowheads="1"/>
            </p:cNvPicPr>
            <p:nvPr/>
          </p:nvPicPr>
          <p:blipFill>
            <a:blip r:embed="rId2">
              <a:extLst>
                <a:ext uri="{28A0092B-C50C-407E-A947-70E740481C1C}">
                  <a14:useLocalDpi xmlns="" xmlns:a14="http://schemas.microsoft.com/office/drawing/2010/main" val="0"/>
                </a:ext>
              </a:extLst>
            </a:blip>
            <a:srcRect l="27066" r="25623" b="5020"/>
            <a:stretch>
              <a:fillRect/>
            </a:stretch>
          </p:blipFill>
          <p:spPr bwMode="auto">
            <a:xfrm>
              <a:off x="3359" y="636"/>
              <a:ext cx="1153" cy="2628"/>
            </a:xfrm>
            <a:prstGeom prst="rect">
              <a:avLst/>
            </a:prstGeom>
            <a:solidFill>
              <a:schemeClr val="bg1"/>
            </a:solidFill>
            <a:ln w="9525">
              <a:solidFill>
                <a:schemeClr val="bg1"/>
              </a:solidFill>
              <a:miter lim="800000"/>
              <a:headEnd/>
              <a:tailEnd/>
            </a:ln>
          </p:spPr>
        </p:pic>
        <p:pic>
          <p:nvPicPr>
            <p:cNvPr id="296972" name="Picture 12" descr="insulin"/>
            <p:cNvPicPr>
              <a:picLocks noChangeAspect="1" noChangeArrowheads="1"/>
            </p:cNvPicPr>
            <p:nvPr/>
          </p:nvPicPr>
          <p:blipFill>
            <a:blip r:embed="rId2">
              <a:extLst>
                <a:ext uri="{28A0092B-C50C-407E-A947-70E740481C1C}">
                  <a14:useLocalDpi xmlns="" xmlns:a14="http://schemas.microsoft.com/office/drawing/2010/main" val="0"/>
                </a:ext>
              </a:extLst>
            </a:blip>
            <a:srcRect l="5400" t="35997" r="72934" b="5020"/>
            <a:stretch>
              <a:fillRect/>
            </a:stretch>
          </p:blipFill>
          <p:spPr bwMode="auto">
            <a:xfrm>
              <a:off x="2838" y="1632"/>
              <a:ext cx="528" cy="1632"/>
            </a:xfrm>
            <a:prstGeom prst="rect">
              <a:avLst/>
            </a:prstGeom>
            <a:solidFill>
              <a:schemeClr val="bg1"/>
            </a:solidFill>
            <a:ln w="9525">
              <a:solidFill>
                <a:schemeClr val="bg1"/>
              </a:solidFill>
              <a:miter lim="800000"/>
              <a:headEnd/>
              <a:tailEnd/>
            </a:ln>
          </p:spPr>
        </p:pic>
        <p:grpSp>
          <p:nvGrpSpPr>
            <p:cNvPr id="296973" name="Group 13"/>
            <p:cNvGrpSpPr>
              <a:grpSpLocks/>
            </p:cNvGrpSpPr>
            <p:nvPr/>
          </p:nvGrpSpPr>
          <p:grpSpPr bwMode="auto">
            <a:xfrm>
              <a:off x="4447" y="2205"/>
              <a:ext cx="527" cy="1056"/>
              <a:chOff x="816" y="2391"/>
              <a:chExt cx="527" cy="1056"/>
            </a:xfrm>
          </p:grpSpPr>
          <p:pic>
            <p:nvPicPr>
              <p:cNvPr id="296974" name="Picture 14" descr="insulin"/>
              <p:cNvPicPr>
                <a:picLocks noChangeAspect="1" noChangeArrowheads="1"/>
              </p:cNvPicPr>
              <p:nvPr/>
            </p:nvPicPr>
            <p:blipFill>
              <a:blip r:embed="rId2">
                <a:extLst>
                  <a:ext uri="{28A0092B-C50C-407E-A947-70E740481C1C}">
                    <a14:useLocalDpi xmlns="" xmlns:a14="http://schemas.microsoft.com/office/drawing/2010/main" val="0"/>
                  </a:ext>
                </a:extLst>
              </a:blip>
              <a:srcRect l="72430" t="68953" r="5927" b="5011"/>
              <a:stretch>
                <a:fillRect/>
              </a:stretch>
            </p:blipFill>
            <p:spPr bwMode="auto">
              <a:xfrm>
                <a:off x="816" y="2727"/>
                <a:ext cx="527" cy="720"/>
              </a:xfrm>
              <a:prstGeom prst="rect">
                <a:avLst/>
              </a:prstGeom>
              <a:solidFill>
                <a:schemeClr val="bg1"/>
              </a:solidFill>
              <a:ln w="9525">
                <a:solidFill>
                  <a:schemeClr val="bg1"/>
                </a:solidFill>
                <a:miter lim="800000"/>
                <a:headEnd/>
                <a:tailEnd/>
              </a:ln>
            </p:spPr>
          </p:pic>
          <p:sp>
            <p:nvSpPr>
              <p:cNvPr id="296975" name="Oval 15"/>
              <p:cNvSpPr>
                <a:spLocks noChangeArrowheads="1"/>
              </p:cNvSpPr>
              <p:nvPr/>
            </p:nvSpPr>
            <p:spPr bwMode="auto">
              <a:xfrm>
                <a:off x="958" y="2391"/>
                <a:ext cx="360" cy="336"/>
              </a:xfrm>
              <a:prstGeom prst="ellipse">
                <a:avLst/>
              </a:prstGeom>
              <a:solidFill>
                <a:srgbClr val="DDDDDD"/>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IN" altLang="en-US" sz="1200">
                  <a:solidFill>
                    <a:srgbClr val="C0C0C0"/>
                  </a:solidFill>
                </a:endParaRPr>
              </a:p>
            </p:txBody>
          </p:sp>
          <p:sp>
            <p:nvSpPr>
              <p:cNvPr id="296976" name="Text Box 16"/>
              <p:cNvSpPr txBox="1">
                <a:spLocks noChangeArrowheads="1"/>
              </p:cNvSpPr>
              <p:nvPr/>
            </p:nvSpPr>
            <p:spPr bwMode="auto">
              <a:xfrm>
                <a:off x="931" y="2391"/>
                <a:ext cx="393"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a:t>Thr</a:t>
                </a:r>
                <a:endParaRPr lang="en-IN" altLang="en-US" sz="1200"/>
              </a:p>
            </p:txBody>
          </p:sp>
        </p:grpSp>
        <p:sp>
          <p:nvSpPr>
            <p:cNvPr id="296977" name="Text Box 17"/>
            <p:cNvSpPr txBox="1">
              <a:spLocks noChangeArrowheads="1"/>
            </p:cNvSpPr>
            <p:nvPr/>
          </p:nvSpPr>
          <p:spPr bwMode="auto">
            <a:xfrm>
              <a:off x="3605" y="384"/>
              <a:ext cx="536" cy="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Human</a:t>
              </a:r>
              <a:endParaRPr lang="en-IN" altLang="en-US" sz="1200"/>
            </a:p>
          </p:txBody>
        </p:sp>
      </p:grpSp>
      <p:sp>
        <p:nvSpPr>
          <p:cNvPr id="296978" name="Line 18"/>
          <p:cNvSpPr>
            <a:spLocks noChangeShapeType="1"/>
          </p:cNvSpPr>
          <p:nvPr/>
        </p:nvSpPr>
        <p:spPr bwMode="auto">
          <a:xfrm flipH="1" flipV="1">
            <a:off x="3873103" y="3904060"/>
            <a:ext cx="909638" cy="108942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200"/>
          </a:p>
        </p:txBody>
      </p:sp>
      <p:sp>
        <p:nvSpPr>
          <p:cNvPr id="296979" name="Text Box 19"/>
          <p:cNvSpPr txBox="1">
            <a:spLocks noChangeArrowheads="1"/>
          </p:cNvSpPr>
          <p:nvPr/>
        </p:nvSpPr>
        <p:spPr bwMode="auto">
          <a:xfrm>
            <a:off x="3859147" y="4854982"/>
            <a:ext cx="1013547" cy="4154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100" dirty="0"/>
              <a:t>Trypsin</a:t>
            </a:r>
            <a:endParaRPr lang="en-IN" altLang="en-US" sz="2100" dirty="0"/>
          </a:p>
        </p:txBody>
      </p:sp>
      <p:sp>
        <p:nvSpPr>
          <p:cNvPr id="296980" name="Line 20"/>
          <p:cNvSpPr>
            <a:spLocks noChangeShapeType="1"/>
          </p:cNvSpPr>
          <p:nvPr/>
        </p:nvSpPr>
        <p:spPr bwMode="auto">
          <a:xfrm>
            <a:off x="3977878" y="3143250"/>
            <a:ext cx="1137047" cy="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sz="1200"/>
          </a:p>
        </p:txBody>
      </p:sp>
      <p:sp>
        <p:nvSpPr>
          <p:cNvPr id="296981" name="Text Box 21"/>
          <p:cNvSpPr txBox="1">
            <a:spLocks noChangeArrowheads="1"/>
          </p:cNvSpPr>
          <p:nvPr/>
        </p:nvSpPr>
        <p:spPr bwMode="auto">
          <a:xfrm>
            <a:off x="3670643" y="2793207"/>
            <a:ext cx="1520416"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1. Thr (O-tBu)-O-tBu</a:t>
            </a:r>
            <a:endParaRPr lang="en-IN" altLang="en-US" sz="1200"/>
          </a:p>
        </p:txBody>
      </p:sp>
      <p:sp>
        <p:nvSpPr>
          <p:cNvPr id="296982" name="Text Box 22"/>
          <p:cNvSpPr txBox="1">
            <a:spLocks noChangeArrowheads="1"/>
          </p:cNvSpPr>
          <p:nvPr/>
        </p:nvSpPr>
        <p:spPr bwMode="auto">
          <a:xfrm>
            <a:off x="3641731" y="3139679"/>
            <a:ext cx="506870"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2. H</a:t>
            </a:r>
            <a:r>
              <a:rPr lang="en-US" altLang="en-US" sz="1200" baseline="30000"/>
              <a:t>+</a:t>
            </a:r>
            <a:endParaRPr lang="en-IN" altLang="en-US" sz="1200" baseline="30000"/>
          </a:p>
        </p:txBody>
      </p:sp>
      <p:sp>
        <p:nvSpPr>
          <p:cNvPr id="296983" name="Text Box 23"/>
          <p:cNvSpPr txBox="1">
            <a:spLocks noChangeArrowheads="1"/>
          </p:cNvSpPr>
          <p:nvPr/>
        </p:nvSpPr>
        <p:spPr bwMode="auto">
          <a:xfrm>
            <a:off x="3798397" y="1135856"/>
            <a:ext cx="1337226" cy="553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000" b="1" dirty="0"/>
              <a:t>Insulin</a:t>
            </a:r>
            <a:endParaRPr lang="en-IN" altLang="en-US" sz="3000" b="1" dirty="0"/>
          </a:p>
        </p:txBody>
      </p:sp>
    </p:spTree>
    <p:extLst>
      <p:ext uri="{BB962C8B-B14F-4D97-AF65-F5344CB8AC3E}">
        <p14:creationId xmlns="" xmlns:p14="http://schemas.microsoft.com/office/powerpoint/2010/main" val="830722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2" name="Text Box 4"/>
          <p:cNvSpPr txBox="1">
            <a:spLocks noChangeArrowheads="1"/>
          </p:cNvSpPr>
          <p:nvPr/>
        </p:nvSpPr>
        <p:spPr bwMode="auto">
          <a:xfrm>
            <a:off x="1712913" y="2514600"/>
            <a:ext cx="5984875" cy="946150"/>
          </a:xfrm>
          <a:prstGeom prst="rect">
            <a:avLst/>
          </a:prstGeom>
          <a:noFill/>
          <a:ln w="9525">
            <a:noFill/>
            <a:miter lim="800000"/>
            <a:headEnd/>
            <a:tailEnd/>
          </a:ln>
          <a:effectLst/>
        </p:spPr>
        <p:txBody>
          <a:bodyPr wrap="none">
            <a:spAutoFit/>
          </a:bodyPr>
          <a:lstStyle/>
          <a:p>
            <a:pPr fontAlgn="base"/>
            <a:r>
              <a:rPr lang="en-US" sz="2800">
                <a:solidFill>
                  <a:schemeClr val="accent2"/>
                </a:solidFill>
                <a:latin typeface="Arial "/>
                <a:ea typeface="Arial "/>
                <a:cs typeface="Arial "/>
              </a:rPr>
              <a:t>A Bacterial Protease Transpeptidase</a:t>
            </a:r>
          </a:p>
          <a:p>
            <a:pPr fontAlgn="base"/>
            <a:r>
              <a:rPr lang="en-US" sz="2800">
                <a:solidFill>
                  <a:srgbClr val="990000"/>
                </a:solidFill>
                <a:latin typeface="Arial "/>
                <a:ea typeface="Arial "/>
                <a:cs typeface="Arial "/>
              </a:rPr>
              <a:t>Sortase</a:t>
            </a:r>
            <a:endParaRPr lang="en-IN" sz="2800">
              <a:solidFill>
                <a:srgbClr val="990000"/>
              </a:solidFill>
              <a:latin typeface="Arial "/>
              <a:ea typeface="Arial "/>
              <a:cs typeface="Arial "/>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3" name="Picture 3"/>
          <p:cNvPicPr>
            <a:picLocks noChangeAspect="1" noChangeArrowheads="1"/>
          </p:cNvPicPr>
          <p:nvPr/>
        </p:nvPicPr>
        <p:blipFill>
          <a:blip r:embed="rId2"/>
          <a:srcRect/>
          <a:stretch>
            <a:fillRect/>
          </a:stretch>
        </p:blipFill>
        <p:spPr bwMode="auto">
          <a:xfrm>
            <a:off x="1676400" y="1295400"/>
            <a:ext cx="5715000" cy="3890963"/>
          </a:xfrm>
          <a:prstGeom prst="rect">
            <a:avLst/>
          </a:prstGeom>
          <a:noFill/>
          <a:ln w="9525">
            <a:noFill/>
            <a:miter lim="800000"/>
            <a:headEnd/>
            <a:tailEnd/>
          </a:ln>
          <a:effectLst/>
        </p:spPr>
      </p:pic>
      <p:sp>
        <p:nvSpPr>
          <p:cNvPr id="348164" name="Text Box 4"/>
          <p:cNvSpPr txBox="1">
            <a:spLocks noChangeArrowheads="1"/>
          </p:cNvSpPr>
          <p:nvPr/>
        </p:nvSpPr>
        <p:spPr bwMode="auto">
          <a:xfrm>
            <a:off x="5897563" y="6270625"/>
            <a:ext cx="3190875" cy="336550"/>
          </a:xfrm>
          <a:prstGeom prst="rect">
            <a:avLst/>
          </a:prstGeom>
          <a:noFill/>
          <a:ln w="9525">
            <a:noFill/>
            <a:miter lim="800000"/>
            <a:headEnd/>
            <a:tailEnd/>
          </a:ln>
          <a:effectLst/>
        </p:spPr>
        <p:txBody>
          <a:bodyPr wrap="none">
            <a:spAutoFit/>
          </a:bodyPr>
          <a:lstStyle/>
          <a:p>
            <a:pPr algn="l" fontAlgn="base"/>
            <a:r>
              <a:rPr lang="en-US" b="1">
                <a:latin typeface="Arial" pitchFamily="34" charset="0"/>
              </a:rPr>
              <a:t>Mazmanian et al, Science, 1999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4"/>
          <p:cNvSpPr txBox="1">
            <a:spLocks noChangeArrowheads="1"/>
          </p:cNvSpPr>
          <p:nvPr/>
        </p:nvSpPr>
        <p:spPr bwMode="auto">
          <a:xfrm>
            <a:off x="381000" y="5867400"/>
            <a:ext cx="8616950" cy="366713"/>
          </a:xfrm>
          <a:prstGeom prst="rect">
            <a:avLst/>
          </a:prstGeom>
          <a:noFill/>
          <a:ln w="9525">
            <a:noFill/>
            <a:miter lim="800000"/>
            <a:headEnd/>
            <a:tailEnd/>
          </a:ln>
          <a:effectLst/>
        </p:spPr>
        <p:txBody>
          <a:bodyPr wrap="none">
            <a:spAutoFit/>
          </a:bodyPr>
          <a:lstStyle/>
          <a:p>
            <a:pPr algn="l" fontAlgn="base"/>
            <a:r>
              <a:rPr lang="en-US" sz="1800" b="1" i="1">
                <a:solidFill>
                  <a:srgbClr val="990000"/>
                </a:solidFill>
                <a:latin typeface="Arial" pitchFamily="34" charset="0"/>
              </a:rPr>
              <a:t>Sortase catalyzes the attachment of bacterial surface proteins to the Cell Wall</a:t>
            </a:r>
          </a:p>
        </p:txBody>
      </p:sp>
      <p:sp>
        <p:nvSpPr>
          <p:cNvPr id="55301" name="Text Box 5"/>
          <p:cNvSpPr txBox="1">
            <a:spLocks noChangeArrowheads="1"/>
          </p:cNvSpPr>
          <p:nvPr/>
        </p:nvSpPr>
        <p:spPr bwMode="auto">
          <a:xfrm>
            <a:off x="1701800" y="152400"/>
            <a:ext cx="5634038" cy="1069975"/>
          </a:xfrm>
          <a:prstGeom prst="rect">
            <a:avLst/>
          </a:prstGeom>
          <a:noFill/>
          <a:ln w="9525">
            <a:noFill/>
            <a:miter lim="800000"/>
            <a:headEnd/>
            <a:tailEnd/>
          </a:ln>
          <a:effectLst/>
        </p:spPr>
        <p:txBody>
          <a:bodyPr wrap="none">
            <a:spAutoFit/>
          </a:bodyPr>
          <a:lstStyle/>
          <a:p>
            <a:pPr algn="l" fontAlgn="base">
              <a:buFontTx/>
              <a:buChar char="•"/>
            </a:pPr>
            <a:r>
              <a:rPr lang="en-US">
                <a:latin typeface="Arial" pitchFamily="34" charset="0"/>
              </a:rPr>
              <a:t>Belongs to a family of </a:t>
            </a:r>
            <a:r>
              <a:rPr lang="en-US">
                <a:solidFill>
                  <a:schemeClr val="accent2"/>
                </a:solidFill>
                <a:latin typeface="Arial" pitchFamily="34" charset="0"/>
              </a:rPr>
              <a:t>cysteine transpeptidases</a:t>
            </a:r>
            <a:r>
              <a:rPr lang="en-US">
                <a:latin typeface="Arial" pitchFamily="34" charset="0"/>
              </a:rPr>
              <a:t> </a:t>
            </a:r>
          </a:p>
          <a:p>
            <a:pPr algn="l" fontAlgn="base">
              <a:buFontTx/>
              <a:buChar char="•"/>
            </a:pPr>
            <a:r>
              <a:rPr lang="en-US">
                <a:solidFill>
                  <a:schemeClr val="accent2"/>
                </a:solidFill>
                <a:latin typeface="Arial" pitchFamily="34" charset="0"/>
              </a:rPr>
              <a:t>Membrane anchored</a:t>
            </a:r>
            <a:r>
              <a:rPr lang="en-US">
                <a:latin typeface="Arial" pitchFamily="34" charset="0"/>
              </a:rPr>
              <a:t>; active site facing extracellular milieu </a:t>
            </a:r>
          </a:p>
          <a:p>
            <a:pPr algn="l" fontAlgn="base">
              <a:buFontTx/>
              <a:buChar char="•"/>
            </a:pPr>
            <a:r>
              <a:rPr lang="en-US">
                <a:latin typeface="Arial" pitchFamily="34" charset="0"/>
              </a:rPr>
              <a:t>Sortase homologs are found in most </a:t>
            </a:r>
            <a:r>
              <a:rPr lang="en-US">
                <a:solidFill>
                  <a:schemeClr val="accent2"/>
                </a:solidFill>
                <a:latin typeface="Arial" pitchFamily="34" charset="0"/>
              </a:rPr>
              <a:t>gram-positive bacteria</a:t>
            </a:r>
            <a:r>
              <a:rPr lang="en-US">
                <a:latin typeface="Arial" pitchFamily="34" charset="0"/>
              </a:rPr>
              <a:t> </a:t>
            </a:r>
          </a:p>
          <a:p>
            <a:pPr algn="l" fontAlgn="base">
              <a:buFontTx/>
              <a:buChar char="•"/>
            </a:pPr>
            <a:r>
              <a:rPr lang="en-US">
                <a:latin typeface="Arial" pitchFamily="34" charset="0"/>
              </a:rPr>
              <a:t>Ligates protein substrates</a:t>
            </a:r>
            <a:r>
              <a:rPr lang="en-US">
                <a:solidFill>
                  <a:schemeClr val="accent2"/>
                </a:solidFill>
                <a:latin typeface="Arial" pitchFamily="34" charset="0"/>
              </a:rPr>
              <a:t> covalently to the peptidoglycan</a:t>
            </a:r>
          </a:p>
        </p:txBody>
      </p:sp>
      <p:pic>
        <p:nvPicPr>
          <p:cNvPr id="81923" name="Picture 2051"/>
          <p:cNvPicPr>
            <a:picLocks noChangeAspect="1" noChangeArrowheads="1"/>
          </p:cNvPicPr>
          <p:nvPr/>
        </p:nvPicPr>
        <p:blipFill>
          <a:blip r:embed="rId2"/>
          <a:srcRect b="8365"/>
          <a:stretch>
            <a:fillRect/>
          </a:stretch>
        </p:blipFill>
        <p:spPr bwMode="auto">
          <a:xfrm>
            <a:off x="304800" y="1295400"/>
            <a:ext cx="8610600" cy="4608513"/>
          </a:xfrm>
          <a:prstGeom prst="rect">
            <a:avLst/>
          </a:prstGeom>
          <a:noFill/>
        </p:spPr>
      </p:pic>
      <p:sp>
        <p:nvSpPr>
          <p:cNvPr id="81924" name="Rectangle 2052"/>
          <p:cNvSpPr>
            <a:spLocks noChangeArrowheads="1"/>
          </p:cNvSpPr>
          <p:nvPr/>
        </p:nvSpPr>
        <p:spPr bwMode="auto">
          <a:xfrm>
            <a:off x="6040438" y="6481763"/>
            <a:ext cx="2895600" cy="304800"/>
          </a:xfrm>
          <a:prstGeom prst="rect">
            <a:avLst/>
          </a:prstGeom>
          <a:noFill/>
          <a:ln w="9525">
            <a:noFill/>
            <a:miter lim="800000"/>
            <a:headEnd/>
            <a:tailEnd/>
          </a:ln>
          <a:effectLst/>
        </p:spPr>
        <p:txBody>
          <a:bodyPr wrap="none">
            <a:spAutoFit/>
          </a:bodyPr>
          <a:lstStyle/>
          <a:p>
            <a:r>
              <a:rPr lang="en-US" sz="1400" i="1">
                <a:latin typeface="Arial "/>
              </a:rPr>
              <a:t>Proc Natl Acad Sci</a:t>
            </a:r>
            <a:r>
              <a:rPr lang="en-US" sz="1400">
                <a:latin typeface="Arial "/>
              </a:rPr>
              <a:t> 2000, 99: 5013</a:t>
            </a:r>
            <a:endParaRPr lang="en-IN" sz="1400">
              <a:latin typeface="Arial "/>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25" name="Picture 5" descr="mcontent"/>
          <p:cNvPicPr>
            <a:picLocks noChangeAspect="1" noChangeArrowheads="1"/>
          </p:cNvPicPr>
          <p:nvPr/>
        </p:nvPicPr>
        <p:blipFill>
          <a:blip r:embed="rId2"/>
          <a:srcRect/>
          <a:stretch>
            <a:fillRect/>
          </a:stretch>
        </p:blipFill>
        <p:spPr bwMode="auto">
          <a:xfrm>
            <a:off x="1371600" y="533400"/>
            <a:ext cx="6705600" cy="2541588"/>
          </a:xfrm>
          <a:prstGeom prst="rect">
            <a:avLst/>
          </a:prstGeom>
          <a:noFill/>
        </p:spPr>
      </p:pic>
      <p:pic>
        <p:nvPicPr>
          <p:cNvPr id="209926" name="Picture 6"/>
          <p:cNvPicPr>
            <a:picLocks noChangeAspect="1" noChangeArrowheads="1"/>
          </p:cNvPicPr>
          <p:nvPr/>
        </p:nvPicPr>
        <p:blipFill>
          <a:blip r:embed="rId3"/>
          <a:srcRect b="10123"/>
          <a:stretch>
            <a:fillRect/>
          </a:stretch>
        </p:blipFill>
        <p:spPr bwMode="auto">
          <a:xfrm>
            <a:off x="2044700" y="3505200"/>
            <a:ext cx="5194300" cy="2949575"/>
          </a:xfrm>
          <a:prstGeom prst="rect">
            <a:avLst/>
          </a:prstGeom>
          <a:noFill/>
          <a:ln w="9525">
            <a:noFill/>
            <a:miter lim="800000"/>
            <a:headEnd/>
            <a:tailEnd/>
          </a:ln>
          <a:effectLst/>
        </p:spPr>
      </p:pic>
      <p:sp>
        <p:nvSpPr>
          <p:cNvPr id="209927" name="Text Box 7"/>
          <p:cNvSpPr txBox="1">
            <a:spLocks noChangeArrowheads="1"/>
          </p:cNvSpPr>
          <p:nvPr/>
        </p:nvSpPr>
        <p:spPr bwMode="auto">
          <a:xfrm>
            <a:off x="6272213" y="6548438"/>
            <a:ext cx="2795587" cy="304800"/>
          </a:xfrm>
          <a:prstGeom prst="rect">
            <a:avLst/>
          </a:prstGeom>
          <a:noFill/>
          <a:ln w="9525">
            <a:noFill/>
            <a:miter lim="800000"/>
            <a:headEnd/>
            <a:tailEnd/>
          </a:ln>
          <a:effectLst/>
        </p:spPr>
        <p:txBody>
          <a:bodyPr wrap="none">
            <a:spAutoFit/>
          </a:bodyPr>
          <a:lstStyle/>
          <a:p>
            <a:r>
              <a:rPr lang="en-US" sz="1400" i="1">
                <a:latin typeface="Arial "/>
              </a:rPr>
              <a:t>J Am Chem Soc</a:t>
            </a:r>
            <a:r>
              <a:rPr lang="en-US" sz="1400">
                <a:latin typeface="Arial "/>
              </a:rPr>
              <a:t> 2004, 126: 2670</a:t>
            </a:r>
            <a:endParaRPr lang="en-IN" sz="1400">
              <a:latin typeface="Arial "/>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901" name="Picture 5" descr="Abstract Image"/>
          <p:cNvPicPr>
            <a:picLocks noChangeAspect="1" noChangeArrowheads="1"/>
          </p:cNvPicPr>
          <p:nvPr/>
        </p:nvPicPr>
        <p:blipFill>
          <a:blip r:embed="rId2"/>
          <a:srcRect/>
          <a:stretch>
            <a:fillRect/>
          </a:stretch>
        </p:blipFill>
        <p:spPr bwMode="auto">
          <a:xfrm>
            <a:off x="838200" y="533400"/>
            <a:ext cx="7010400" cy="2103438"/>
          </a:xfrm>
          <a:prstGeom prst="rect">
            <a:avLst/>
          </a:prstGeom>
          <a:noFill/>
        </p:spPr>
      </p:pic>
      <p:pic>
        <p:nvPicPr>
          <p:cNvPr id="208903" name="Picture 7" descr="Figure"/>
          <p:cNvPicPr>
            <a:picLocks noChangeAspect="1" noChangeArrowheads="1"/>
          </p:cNvPicPr>
          <p:nvPr/>
        </p:nvPicPr>
        <p:blipFill>
          <a:blip r:embed="rId3"/>
          <a:srcRect/>
          <a:stretch>
            <a:fillRect/>
          </a:stretch>
        </p:blipFill>
        <p:spPr bwMode="auto">
          <a:xfrm>
            <a:off x="609600" y="3124200"/>
            <a:ext cx="7315200" cy="2019300"/>
          </a:xfrm>
          <a:prstGeom prst="rect">
            <a:avLst/>
          </a:prstGeom>
          <a:noFill/>
        </p:spPr>
      </p:pic>
      <p:sp>
        <p:nvSpPr>
          <p:cNvPr id="208904" name="Text Box 8"/>
          <p:cNvSpPr txBox="1">
            <a:spLocks noChangeArrowheads="1"/>
          </p:cNvSpPr>
          <p:nvPr/>
        </p:nvSpPr>
        <p:spPr bwMode="auto">
          <a:xfrm>
            <a:off x="6289675" y="6324600"/>
            <a:ext cx="2701925" cy="457200"/>
          </a:xfrm>
          <a:prstGeom prst="rect">
            <a:avLst/>
          </a:prstGeom>
          <a:noFill/>
          <a:ln w="9525">
            <a:noFill/>
            <a:miter lim="800000"/>
            <a:headEnd/>
            <a:tailEnd/>
          </a:ln>
          <a:effectLst/>
        </p:spPr>
        <p:txBody>
          <a:bodyPr wrap="none">
            <a:spAutoFit/>
          </a:bodyPr>
          <a:lstStyle/>
          <a:p>
            <a:pPr fontAlgn="base"/>
            <a:r>
              <a:rPr lang="en-US" sz="1400" i="1">
                <a:latin typeface="Arial "/>
              </a:rPr>
              <a:t>J Org Chem 2007, 72: 3909-12</a:t>
            </a:r>
            <a:r>
              <a:rPr lang="en-US" sz="2400"/>
              <a:t> </a:t>
            </a:r>
            <a:endParaRPr lang="en-IN" sz="2400"/>
          </a:p>
        </p:txBody>
      </p:sp>
      <p:sp>
        <p:nvSpPr>
          <p:cNvPr id="208905" name="Text Box 9"/>
          <p:cNvSpPr txBox="1">
            <a:spLocks noChangeArrowheads="1"/>
          </p:cNvSpPr>
          <p:nvPr/>
        </p:nvSpPr>
        <p:spPr bwMode="auto">
          <a:xfrm>
            <a:off x="1414463" y="5715000"/>
            <a:ext cx="6400800" cy="457200"/>
          </a:xfrm>
          <a:prstGeom prst="rect">
            <a:avLst/>
          </a:prstGeom>
          <a:noFill/>
          <a:ln w="9525">
            <a:noFill/>
            <a:miter lim="800000"/>
            <a:headEnd/>
            <a:tailEnd/>
          </a:ln>
          <a:effectLst/>
        </p:spPr>
        <p:txBody>
          <a:bodyPr wrap="none">
            <a:spAutoFit/>
          </a:bodyPr>
          <a:lstStyle/>
          <a:p>
            <a:pPr fontAlgn="base"/>
            <a:r>
              <a:rPr lang="en-US" sz="2000" i="1">
                <a:solidFill>
                  <a:srgbClr val="990000"/>
                </a:solidFill>
                <a:latin typeface="Arial "/>
              </a:rPr>
              <a:t>Peptide nucleic acid – cell penetrating peptide chimera</a:t>
            </a:r>
            <a:r>
              <a:rPr lang="en-US" sz="2400"/>
              <a:t> </a:t>
            </a:r>
            <a:endParaRPr lang="en-IN" sz="2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5" name="Picture 3" descr="Picture1"/>
          <p:cNvPicPr>
            <a:picLocks noChangeAspect="1" noChangeArrowheads="1"/>
          </p:cNvPicPr>
          <p:nvPr/>
        </p:nvPicPr>
        <p:blipFill>
          <a:blip r:embed="rId2"/>
          <a:srcRect/>
          <a:stretch>
            <a:fillRect/>
          </a:stretch>
        </p:blipFill>
        <p:spPr bwMode="auto">
          <a:xfrm>
            <a:off x="971550" y="3505200"/>
            <a:ext cx="7138988" cy="1770063"/>
          </a:xfrm>
          <a:prstGeom prst="rect">
            <a:avLst/>
          </a:prstGeom>
          <a:noFill/>
        </p:spPr>
      </p:pic>
      <p:sp>
        <p:nvSpPr>
          <p:cNvPr id="166916" name="Rectangle 4"/>
          <p:cNvSpPr>
            <a:spLocks noChangeArrowheads="1"/>
          </p:cNvSpPr>
          <p:nvPr/>
        </p:nvSpPr>
        <p:spPr bwMode="auto">
          <a:xfrm>
            <a:off x="5940425" y="6553200"/>
            <a:ext cx="3051175" cy="304800"/>
          </a:xfrm>
          <a:prstGeom prst="rect">
            <a:avLst/>
          </a:prstGeom>
          <a:noFill/>
          <a:ln w="9525">
            <a:noFill/>
            <a:miter lim="800000"/>
            <a:headEnd/>
            <a:tailEnd/>
          </a:ln>
          <a:effectLst/>
        </p:spPr>
        <p:txBody>
          <a:bodyPr wrap="none">
            <a:spAutoFit/>
          </a:bodyPr>
          <a:lstStyle/>
          <a:p>
            <a:pPr algn="l" fontAlgn="base"/>
            <a:r>
              <a:rPr lang="en-US" sz="1400" i="1">
                <a:latin typeface="Arial" pitchFamily="34" charset="0"/>
                <a:cs typeface="Arial" pitchFamily="34" charset="0"/>
              </a:rPr>
              <a:t>J Am Chem Soc </a:t>
            </a:r>
            <a:r>
              <a:rPr lang="en-US" sz="1400">
                <a:latin typeface="Arial" pitchFamily="34" charset="0"/>
                <a:cs typeface="Arial" pitchFamily="34" charset="0"/>
              </a:rPr>
              <a:t>2008,130,16338-43</a:t>
            </a:r>
            <a:endParaRPr lang="en-IN" sz="1400">
              <a:latin typeface="Arial" pitchFamily="34" charset="0"/>
              <a:cs typeface="Arial" pitchFamily="34" charset="0"/>
            </a:endParaRPr>
          </a:p>
        </p:txBody>
      </p:sp>
      <p:pic>
        <p:nvPicPr>
          <p:cNvPr id="166917" name="Picture 5"/>
          <p:cNvPicPr>
            <a:picLocks noChangeArrowheads="1"/>
          </p:cNvPicPr>
          <p:nvPr/>
        </p:nvPicPr>
        <p:blipFill>
          <a:blip r:embed="rId3"/>
          <a:srcRect/>
          <a:stretch>
            <a:fillRect/>
          </a:stretch>
        </p:blipFill>
        <p:spPr bwMode="auto">
          <a:xfrm>
            <a:off x="1403350" y="838200"/>
            <a:ext cx="6362700" cy="2328863"/>
          </a:xfrm>
          <a:prstGeom prst="rect">
            <a:avLst/>
          </a:prstGeom>
          <a:noFill/>
          <a:ln w="9525">
            <a:noFill/>
            <a:miter lim="800000"/>
            <a:headEnd/>
            <a:tailEnd/>
          </a:ln>
          <a:effectLst/>
        </p:spPr>
      </p:pic>
      <p:sp>
        <p:nvSpPr>
          <p:cNvPr id="166919" name="Text Box 7"/>
          <p:cNvSpPr txBox="1">
            <a:spLocks noChangeArrowheads="1"/>
          </p:cNvSpPr>
          <p:nvPr/>
        </p:nvSpPr>
        <p:spPr bwMode="auto">
          <a:xfrm>
            <a:off x="3067050" y="5762625"/>
            <a:ext cx="3402013" cy="396875"/>
          </a:xfrm>
          <a:prstGeom prst="rect">
            <a:avLst/>
          </a:prstGeom>
          <a:noFill/>
          <a:ln w="9525">
            <a:noFill/>
            <a:miter lim="800000"/>
            <a:headEnd/>
            <a:tailEnd/>
          </a:ln>
          <a:effectLst/>
        </p:spPr>
        <p:txBody>
          <a:bodyPr wrap="none">
            <a:spAutoFit/>
          </a:bodyPr>
          <a:lstStyle/>
          <a:p>
            <a:pPr fontAlgn="base"/>
            <a:r>
              <a:rPr lang="en-US" sz="2000" i="1">
                <a:solidFill>
                  <a:srgbClr val="990000"/>
                </a:solidFill>
                <a:latin typeface="Arial "/>
              </a:rPr>
              <a:t>Lipid modification of proteins</a:t>
            </a:r>
            <a:endParaRPr lang="en-IN" sz="2000" i="1">
              <a:solidFill>
                <a:srgbClr val="990000"/>
              </a:solidFill>
              <a:latin typeface="Arial "/>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Line 2"/>
          <p:cNvSpPr>
            <a:spLocks noChangeShapeType="1"/>
          </p:cNvSpPr>
          <p:nvPr/>
        </p:nvSpPr>
        <p:spPr bwMode="auto">
          <a:xfrm>
            <a:off x="2916238" y="1865313"/>
            <a:ext cx="215900" cy="215900"/>
          </a:xfrm>
          <a:prstGeom prst="line">
            <a:avLst/>
          </a:prstGeom>
          <a:noFill/>
          <a:ln w="9525">
            <a:solidFill>
              <a:schemeClr val="tx1"/>
            </a:solidFill>
            <a:round/>
            <a:headEnd/>
            <a:tailEnd type="triangle" w="med" len="med"/>
          </a:ln>
          <a:effectLst/>
        </p:spPr>
        <p:txBody>
          <a:bodyPr/>
          <a:lstStyle/>
          <a:p>
            <a:endParaRPr lang="en-US"/>
          </a:p>
        </p:txBody>
      </p:sp>
      <p:pic>
        <p:nvPicPr>
          <p:cNvPr id="246787" name="Picture 3"/>
          <p:cNvPicPr>
            <a:picLocks noChangeAspect="1" noChangeArrowheads="1"/>
          </p:cNvPicPr>
          <p:nvPr/>
        </p:nvPicPr>
        <p:blipFill>
          <a:blip r:embed="rId2"/>
          <a:srcRect/>
          <a:stretch>
            <a:fillRect/>
          </a:stretch>
        </p:blipFill>
        <p:spPr bwMode="auto">
          <a:xfrm>
            <a:off x="1692275" y="609600"/>
            <a:ext cx="5627688" cy="2865438"/>
          </a:xfrm>
          <a:prstGeom prst="rect">
            <a:avLst/>
          </a:prstGeom>
          <a:noFill/>
          <a:ln w="9525">
            <a:noFill/>
            <a:miter lim="800000"/>
            <a:headEnd/>
            <a:tailEnd/>
          </a:ln>
          <a:effectLst/>
        </p:spPr>
      </p:pic>
      <p:sp>
        <p:nvSpPr>
          <p:cNvPr id="246789" name="Text Box 5"/>
          <p:cNvSpPr txBox="1">
            <a:spLocks noChangeArrowheads="1"/>
          </p:cNvSpPr>
          <p:nvPr/>
        </p:nvSpPr>
        <p:spPr bwMode="auto">
          <a:xfrm>
            <a:off x="5573713" y="681038"/>
            <a:ext cx="1662112" cy="274637"/>
          </a:xfrm>
          <a:prstGeom prst="rect">
            <a:avLst/>
          </a:prstGeom>
          <a:noFill/>
          <a:ln w="9525">
            <a:noFill/>
            <a:miter lim="800000"/>
            <a:headEnd/>
            <a:tailEnd/>
          </a:ln>
          <a:effectLst/>
        </p:spPr>
        <p:txBody>
          <a:bodyPr wrap="none">
            <a:spAutoFit/>
          </a:bodyPr>
          <a:lstStyle/>
          <a:p>
            <a:pPr algn="l" fontAlgn="base"/>
            <a:r>
              <a:rPr lang="en-US" sz="1200">
                <a:latin typeface="Arial" pitchFamily="34" charset="0"/>
                <a:cs typeface="Arial" pitchFamily="34" charset="0"/>
              </a:rPr>
              <a:t>YALPETGK + sortase</a:t>
            </a:r>
            <a:endParaRPr lang="en-IN" sz="1200">
              <a:latin typeface="Arial" pitchFamily="34" charset="0"/>
              <a:cs typeface="Arial" pitchFamily="34" charset="0"/>
            </a:endParaRPr>
          </a:p>
        </p:txBody>
      </p:sp>
      <p:sp>
        <p:nvSpPr>
          <p:cNvPr id="246790" name="Text Box 6"/>
          <p:cNvSpPr txBox="1">
            <a:spLocks noChangeArrowheads="1"/>
          </p:cNvSpPr>
          <p:nvPr/>
        </p:nvSpPr>
        <p:spPr bwMode="auto">
          <a:xfrm>
            <a:off x="4211638" y="1919288"/>
            <a:ext cx="3101975" cy="274637"/>
          </a:xfrm>
          <a:prstGeom prst="rect">
            <a:avLst/>
          </a:prstGeom>
          <a:noFill/>
          <a:ln w="9525">
            <a:noFill/>
            <a:miter lim="800000"/>
            <a:headEnd/>
            <a:tailEnd/>
          </a:ln>
          <a:effectLst/>
        </p:spPr>
        <p:txBody>
          <a:bodyPr wrap="none">
            <a:spAutoFit/>
          </a:bodyPr>
          <a:lstStyle/>
          <a:p>
            <a:pPr algn="l" fontAlgn="base"/>
            <a:r>
              <a:rPr lang="en-US" sz="1200">
                <a:latin typeface="Arial" pitchFamily="34" charset="0"/>
                <a:cs typeface="Arial" pitchFamily="34" charset="0"/>
              </a:rPr>
              <a:t>YALPETGK + Glycylglucosamine + sortase</a:t>
            </a:r>
            <a:endParaRPr lang="en-IN" sz="1200">
              <a:latin typeface="Arial" pitchFamily="34" charset="0"/>
              <a:cs typeface="Arial" pitchFamily="34" charset="0"/>
            </a:endParaRPr>
          </a:p>
        </p:txBody>
      </p:sp>
      <p:sp>
        <p:nvSpPr>
          <p:cNvPr id="246791" name="Text Box 7"/>
          <p:cNvSpPr txBox="1">
            <a:spLocks noChangeArrowheads="1"/>
          </p:cNvSpPr>
          <p:nvPr/>
        </p:nvSpPr>
        <p:spPr bwMode="auto">
          <a:xfrm>
            <a:off x="2843213" y="825500"/>
            <a:ext cx="989012" cy="274638"/>
          </a:xfrm>
          <a:prstGeom prst="rect">
            <a:avLst/>
          </a:prstGeom>
          <a:noFill/>
          <a:ln w="9525">
            <a:noFill/>
            <a:miter lim="800000"/>
            <a:headEnd/>
            <a:tailEnd/>
          </a:ln>
          <a:effectLst/>
        </p:spPr>
        <p:txBody>
          <a:bodyPr wrap="none">
            <a:spAutoFit/>
          </a:bodyPr>
          <a:lstStyle/>
          <a:p>
            <a:pPr algn="l" fontAlgn="base"/>
            <a:r>
              <a:rPr lang="en-US" sz="1200">
                <a:latin typeface="Arial" pitchFamily="34" charset="0"/>
                <a:cs typeface="Arial" pitchFamily="34" charset="0"/>
              </a:rPr>
              <a:t>YALPETGK</a:t>
            </a:r>
            <a:endParaRPr lang="en-IN" sz="1200">
              <a:latin typeface="Arial" pitchFamily="34" charset="0"/>
              <a:cs typeface="Arial" pitchFamily="34" charset="0"/>
            </a:endParaRPr>
          </a:p>
        </p:txBody>
      </p:sp>
      <p:sp>
        <p:nvSpPr>
          <p:cNvPr id="246792" name="Text Box 8"/>
          <p:cNvSpPr txBox="1">
            <a:spLocks noChangeArrowheads="1"/>
          </p:cNvSpPr>
          <p:nvPr/>
        </p:nvSpPr>
        <p:spPr bwMode="auto">
          <a:xfrm>
            <a:off x="5508625" y="1112838"/>
            <a:ext cx="768350" cy="274637"/>
          </a:xfrm>
          <a:prstGeom prst="rect">
            <a:avLst/>
          </a:prstGeom>
          <a:noFill/>
          <a:ln w="9525">
            <a:noFill/>
            <a:miter lim="800000"/>
            <a:headEnd/>
            <a:tailEnd/>
          </a:ln>
          <a:effectLst/>
        </p:spPr>
        <p:txBody>
          <a:bodyPr wrap="none">
            <a:spAutoFit/>
          </a:bodyPr>
          <a:lstStyle/>
          <a:p>
            <a:pPr algn="l" fontAlgn="base"/>
            <a:r>
              <a:rPr lang="en-US" sz="1200">
                <a:latin typeface="Arial" pitchFamily="34" charset="0"/>
                <a:cs typeface="Arial" pitchFamily="34" charset="0"/>
              </a:rPr>
              <a:t>YALPET</a:t>
            </a:r>
            <a:endParaRPr lang="en-IN" sz="1200">
              <a:latin typeface="Arial" pitchFamily="34" charset="0"/>
              <a:cs typeface="Arial" pitchFamily="34" charset="0"/>
            </a:endParaRPr>
          </a:p>
        </p:txBody>
      </p:sp>
      <p:sp>
        <p:nvSpPr>
          <p:cNvPr id="246793" name="Text Box 9"/>
          <p:cNvSpPr txBox="1">
            <a:spLocks noChangeArrowheads="1"/>
          </p:cNvSpPr>
          <p:nvPr/>
        </p:nvSpPr>
        <p:spPr bwMode="auto">
          <a:xfrm>
            <a:off x="2873375" y="2336800"/>
            <a:ext cx="690563" cy="274638"/>
          </a:xfrm>
          <a:prstGeom prst="rect">
            <a:avLst/>
          </a:prstGeom>
          <a:noFill/>
          <a:ln w="9525">
            <a:noFill/>
            <a:miter lim="800000"/>
            <a:headEnd/>
            <a:tailEnd/>
          </a:ln>
          <a:effectLst/>
        </p:spPr>
        <p:txBody>
          <a:bodyPr wrap="none">
            <a:spAutoFit/>
          </a:bodyPr>
          <a:lstStyle/>
          <a:p>
            <a:pPr algn="l" fontAlgn="base"/>
            <a:r>
              <a:rPr lang="en-US" sz="1200">
                <a:solidFill>
                  <a:schemeClr val="hlink"/>
                </a:solidFill>
                <a:latin typeface="Arial" pitchFamily="34" charset="0"/>
                <a:cs typeface="Arial" pitchFamily="34" charset="0"/>
              </a:rPr>
              <a:t>product</a:t>
            </a:r>
            <a:endParaRPr lang="en-IN" sz="1200">
              <a:solidFill>
                <a:schemeClr val="hlink"/>
              </a:solidFill>
              <a:latin typeface="Arial" pitchFamily="34" charset="0"/>
              <a:cs typeface="Arial" pitchFamily="34" charset="0"/>
            </a:endParaRPr>
          </a:p>
        </p:txBody>
      </p:sp>
      <p:sp>
        <p:nvSpPr>
          <p:cNvPr id="246831" name="Line 47"/>
          <p:cNvSpPr>
            <a:spLocks noChangeShapeType="1"/>
          </p:cNvSpPr>
          <p:nvPr/>
        </p:nvSpPr>
        <p:spPr bwMode="auto">
          <a:xfrm>
            <a:off x="3492500" y="2624138"/>
            <a:ext cx="142875" cy="144462"/>
          </a:xfrm>
          <a:prstGeom prst="line">
            <a:avLst/>
          </a:prstGeom>
          <a:noFill/>
          <a:ln w="9525">
            <a:solidFill>
              <a:schemeClr val="tx1"/>
            </a:solidFill>
            <a:round/>
            <a:headEnd/>
            <a:tailEnd type="triangle" w="med" len="med"/>
          </a:ln>
          <a:effectLst/>
        </p:spPr>
        <p:txBody>
          <a:bodyPr/>
          <a:lstStyle/>
          <a:p>
            <a:endParaRPr lang="en-US"/>
          </a:p>
        </p:txBody>
      </p:sp>
      <p:grpSp>
        <p:nvGrpSpPr>
          <p:cNvPr id="246833" name="Group 49"/>
          <p:cNvGrpSpPr>
            <a:grpSpLocks noChangeAspect="1"/>
          </p:cNvGrpSpPr>
          <p:nvPr/>
        </p:nvGrpSpPr>
        <p:grpSpPr bwMode="auto">
          <a:xfrm>
            <a:off x="1295400" y="3884613"/>
            <a:ext cx="1560513" cy="1468437"/>
            <a:chOff x="3167" y="1842"/>
            <a:chExt cx="983" cy="925"/>
          </a:xfrm>
        </p:grpSpPr>
        <p:sp>
          <p:nvSpPr>
            <p:cNvPr id="246834" name="AutoShape 50"/>
            <p:cNvSpPr>
              <a:spLocks noChangeAspect="1" noChangeArrowheads="1" noTextEdit="1"/>
            </p:cNvSpPr>
            <p:nvPr/>
          </p:nvSpPr>
          <p:spPr bwMode="auto">
            <a:xfrm>
              <a:off x="3167" y="1842"/>
              <a:ext cx="983" cy="925"/>
            </a:xfrm>
            <a:prstGeom prst="rect">
              <a:avLst/>
            </a:prstGeom>
            <a:noFill/>
            <a:ln w="9525">
              <a:noFill/>
              <a:miter lim="800000"/>
              <a:headEnd/>
              <a:tailEnd/>
            </a:ln>
          </p:spPr>
          <p:txBody>
            <a:bodyPr/>
            <a:lstStyle/>
            <a:p>
              <a:endParaRPr lang="en-US"/>
            </a:p>
          </p:txBody>
        </p:sp>
        <p:sp>
          <p:nvSpPr>
            <p:cNvPr id="246835" name="Rectangle 51"/>
            <p:cNvSpPr>
              <a:spLocks noChangeArrowheads="1"/>
            </p:cNvSpPr>
            <p:nvPr/>
          </p:nvSpPr>
          <p:spPr bwMode="auto">
            <a:xfrm>
              <a:off x="3784" y="2023"/>
              <a:ext cx="68" cy="106"/>
            </a:xfrm>
            <a:prstGeom prst="rect">
              <a:avLst/>
            </a:prstGeom>
            <a:noFill/>
            <a:ln w="9525">
              <a:noFill/>
              <a:miter lim="800000"/>
              <a:headEnd/>
              <a:tailEnd/>
            </a:ln>
          </p:spPr>
          <p:txBody>
            <a:bodyPr wrap="none" lIns="0" tIns="0" rIns="0" bIns="0">
              <a:spAutoFit/>
            </a:bodyPr>
            <a:lstStyle/>
            <a:p>
              <a:pPr algn="l" fontAlgn="base"/>
              <a:r>
                <a:rPr lang="en-IN" sz="1100">
                  <a:solidFill>
                    <a:srgbClr val="000000"/>
                  </a:solidFill>
                  <a:latin typeface="Arial" pitchFamily="34" charset="0"/>
                  <a:cs typeface="Arial" pitchFamily="34" charset="0"/>
                </a:rPr>
                <a:t>O</a:t>
              </a:r>
              <a:endParaRPr lang="en-IN" sz="1800">
                <a:latin typeface="Arial" pitchFamily="34" charset="0"/>
                <a:cs typeface="Arial" pitchFamily="34" charset="0"/>
              </a:endParaRPr>
            </a:p>
          </p:txBody>
        </p:sp>
        <p:sp>
          <p:nvSpPr>
            <p:cNvPr id="246836" name="Line 52"/>
            <p:cNvSpPr>
              <a:spLocks noChangeShapeType="1"/>
            </p:cNvSpPr>
            <p:nvPr/>
          </p:nvSpPr>
          <p:spPr bwMode="auto">
            <a:xfrm>
              <a:off x="3842" y="2109"/>
              <a:ext cx="78" cy="147"/>
            </a:xfrm>
            <a:prstGeom prst="line">
              <a:avLst/>
            </a:prstGeom>
            <a:noFill/>
            <a:ln w="7938" cap="rnd">
              <a:solidFill>
                <a:srgbClr val="000000"/>
              </a:solidFill>
              <a:miter lim="800000"/>
              <a:headEnd/>
              <a:tailEnd/>
            </a:ln>
          </p:spPr>
          <p:txBody>
            <a:bodyPr/>
            <a:lstStyle/>
            <a:p>
              <a:endParaRPr lang="en-US"/>
            </a:p>
          </p:txBody>
        </p:sp>
        <p:sp>
          <p:nvSpPr>
            <p:cNvPr id="246837" name="Line 53"/>
            <p:cNvSpPr>
              <a:spLocks noChangeShapeType="1"/>
            </p:cNvSpPr>
            <p:nvPr/>
          </p:nvSpPr>
          <p:spPr bwMode="auto">
            <a:xfrm>
              <a:off x="3721" y="2196"/>
              <a:ext cx="198" cy="60"/>
            </a:xfrm>
            <a:prstGeom prst="line">
              <a:avLst/>
            </a:prstGeom>
            <a:noFill/>
            <a:ln w="1588">
              <a:solidFill>
                <a:srgbClr val="000000"/>
              </a:solidFill>
              <a:miter lim="800000"/>
              <a:headEnd/>
              <a:tailEnd/>
            </a:ln>
          </p:spPr>
          <p:txBody>
            <a:bodyPr/>
            <a:lstStyle/>
            <a:p>
              <a:endParaRPr lang="en-US"/>
            </a:p>
          </p:txBody>
        </p:sp>
        <p:sp>
          <p:nvSpPr>
            <p:cNvPr id="246838" name="Freeform 54"/>
            <p:cNvSpPr>
              <a:spLocks/>
            </p:cNvSpPr>
            <p:nvPr/>
          </p:nvSpPr>
          <p:spPr bwMode="auto">
            <a:xfrm>
              <a:off x="3720" y="2184"/>
              <a:ext cx="200" cy="75"/>
            </a:xfrm>
            <a:custGeom>
              <a:avLst/>
              <a:gdLst/>
              <a:ahLst/>
              <a:cxnLst>
                <a:cxn ang="0">
                  <a:pos x="27" y="34"/>
                </a:cxn>
                <a:cxn ang="0">
                  <a:pos x="0" y="12"/>
                </a:cxn>
                <a:cxn ang="0">
                  <a:pos x="8" y="0"/>
                </a:cxn>
                <a:cxn ang="0">
                  <a:pos x="194" y="68"/>
                </a:cxn>
                <a:cxn ang="0">
                  <a:pos x="200" y="72"/>
                </a:cxn>
                <a:cxn ang="0">
                  <a:pos x="200" y="75"/>
                </a:cxn>
                <a:cxn ang="0">
                  <a:pos x="27" y="34"/>
                </a:cxn>
              </a:cxnLst>
              <a:rect l="0" t="0" r="r" b="b"/>
              <a:pathLst>
                <a:path w="200" h="75">
                  <a:moveTo>
                    <a:pt x="27" y="34"/>
                  </a:moveTo>
                  <a:lnTo>
                    <a:pt x="0" y="12"/>
                  </a:lnTo>
                  <a:lnTo>
                    <a:pt x="8" y="0"/>
                  </a:lnTo>
                  <a:lnTo>
                    <a:pt x="194" y="68"/>
                  </a:lnTo>
                  <a:lnTo>
                    <a:pt x="200" y="72"/>
                  </a:lnTo>
                  <a:lnTo>
                    <a:pt x="200" y="75"/>
                  </a:lnTo>
                  <a:lnTo>
                    <a:pt x="27" y="34"/>
                  </a:lnTo>
                  <a:close/>
                </a:path>
              </a:pathLst>
            </a:custGeom>
            <a:solidFill>
              <a:srgbClr val="000000"/>
            </a:solidFill>
            <a:ln w="9525">
              <a:noFill/>
              <a:round/>
              <a:headEnd/>
              <a:tailEnd/>
            </a:ln>
          </p:spPr>
          <p:txBody>
            <a:bodyPr/>
            <a:lstStyle/>
            <a:p>
              <a:endParaRPr lang="en-US"/>
            </a:p>
          </p:txBody>
        </p:sp>
        <p:sp>
          <p:nvSpPr>
            <p:cNvPr id="246839" name="Line 55"/>
            <p:cNvSpPr>
              <a:spLocks noChangeShapeType="1"/>
            </p:cNvSpPr>
            <p:nvPr/>
          </p:nvSpPr>
          <p:spPr bwMode="auto">
            <a:xfrm flipH="1" flipV="1">
              <a:off x="3405" y="2068"/>
              <a:ext cx="105" cy="188"/>
            </a:xfrm>
            <a:prstGeom prst="line">
              <a:avLst/>
            </a:prstGeom>
            <a:noFill/>
            <a:ln w="1588">
              <a:solidFill>
                <a:srgbClr val="000000"/>
              </a:solidFill>
              <a:miter lim="800000"/>
              <a:headEnd/>
              <a:tailEnd/>
            </a:ln>
          </p:spPr>
          <p:txBody>
            <a:bodyPr/>
            <a:lstStyle/>
            <a:p>
              <a:endParaRPr lang="en-US"/>
            </a:p>
          </p:txBody>
        </p:sp>
        <p:sp>
          <p:nvSpPr>
            <p:cNvPr id="246840" name="Freeform 56"/>
            <p:cNvSpPr>
              <a:spLocks/>
            </p:cNvSpPr>
            <p:nvPr/>
          </p:nvSpPr>
          <p:spPr bwMode="auto">
            <a:xfrm>
              <a:off x="3402" y="2067"/>
              <a:ext cx="118" cy="189"/>
            </a:xfrm>
            <a:custGeom>
              <a:avLst/>
              <a:gdLst/>
              <a:ahLst/>
              <a:cxnLst>
                <a:cxn ang="0">
                  <a:pos x="118" y="176"/>
                </a:cxn>
                <a:cxn ang="0">
                  <a:pos x="109" y="189"/>
                </a:cxn>
                <a:cxn ang="0">
                  <a:pos x="89" y="182"/>
                </a:cxn>
                <a:cxn ang="0">
                  <a:pos x="0" y="4"/>
                </a:cxn>
                <a:cxn ang="0">
                  <a:pos x="2" y="0"/>
                </a:cxn>
                <a:cxn ang="0">
                  <a:pos x="7" y="4"/>
                </a:cxn>
                <a:cxn ang="0">
                  <a:pos x="118" y="176"/>
                </a:cxn>
              </a:cxnLst>
              <a:rect l="0" t="0" r="r" b="b"/>
              <a:pathLst>
                <a:path w="118" h="189">
                  <a:moveTo>
                    <a:pt x="118" y="176"/>
                  </a:moveTo>
                  <a:lnTo>
                    <a:pt x="109" y="189"/>
                  </a:lnTo>
                  <a:lnTo>
                    <a:pt x="89" y="182"/>
                  </a:lnTo>
                  <a:lnTo>
                    <a:pt x="0" y="4"/>
                  </a:lnTo>
                  <a:lnTo>
                    <a:pt x="2" y="0"/>
                  </a:lnTo>
                  <a:lnTo>
                    <a:pt x="7" y="4"/>
                  </a:lnTo>
                  <a:lnTo>
                    <a:pt x="118" y="176"/>
                  </a:lnTo>
                  <a:close/>
                </a:path>
              </a:pathLst>
            </a:custGeom>
            <a:solidFill>
              <a:srgbClr val="000000"/>
            </a:solidFill>
            <a:ln w="9525">
              <a:noFill/>
              <a:round/>
              <a:headEnd/>
              <a:tailEnd/>
            </a:ln>
          </p:spPr>
          <p:txBody>
            <a:bodyPr/>
            <a:lstStyle/>
            <a:p>
              <a:endParaRPr lang="en-US"/>
            </a:p>
          </p:txBody>
        </p:sp>
        <p:sp>
          <p:nvSpPr>
            <p:cNvPr id="246841" name="Line 57"/>
            <p:cNvSpPr>
              <a:spLocks noChangeShapeType="1"/>
            </p:cNvSpPr>
            <p:nvPr/>
          </p:nvSpPr>
          <p:spPr bwMode="auto">
            <a:xfrm>
              <a:off x="3404" y="2067"/>
              <a:ext cx="207" cy="61"/>
            </a:xfrm>
            <a:prstGeom prst="line">
              <a:avLst/>
            </a:prstGeom>
            <a:noFill/>
            <a:ln w="7938" cap="rnd">
              <a:solidFill>
                <a:srgbClr val="000000"/>
              </a:solidFill>
              <a:miter lim="800000"/>
              <a:headEnd/>
              <a:tailEnd/>
            </a:ln>
          </p:spPr>
          <p:txBody>
            <a:bodyPr/>
            <a:lstStyle/>
            <a:p>
              <a:endParaRPr lang="en-US"/>
            </a:p>
          </p:txBody>
        </p:sp>
        <p:sp>
          <p:nvSpPr>
            <p:cNvPr id="246842" name="Line 58"/>
            <p:cNvSpPr>
              <a:spLocks noChangeShapeType="1"/>
            </p:cNvSpPr>
            <p:nvPr/>
          </p:nvSpPr>
          <p:spPr bwMode="auto">
            <a:xfrm flipH="1">
              <a:off x="3611" y="2079"/>
              <a:ext cx="168" cy="49"/>
            </a:xfrm>
            <a:prstGeom prst="line">
              <a:avLst/>
            </a:prstGeom>
            <a:noFill/>
            <a:ln w="7938" cap="rnd">
              <a:solidFill>
                <a:srgbClr val="000000"/>
              </a:solidFill>
              <a:miter lim="800000"/>
              <a:headEnd/>
              <a:tailEnd/>
            </a:ln>
          </p:spPr>
          <p:txBody>
            <a:bodyPr/>
            <a:lstStyle/>
            <a:p>
              <a:endParaRPr lang="en-US"/>
            </a:p>
          </p:txBody>
        </p:sp>
        <p:sp>
          <p:nvSpPr>
            <p:cNvPr id="246843" name="Rectangle 59"/>
            <p:cNvSpPr>
              <a:spLocks noChangeArrowheads="1"/>
            </p:cNvSpPr>
            <p:nvPr/>
          </p:nvSpPr>
          <p:spPr bwMode="auto">
            <a:xfrm>
              <a:off x="3178" y="2102"/>
              <a:ext cx="64" cy="106"/>
            </a:xfrm>
            <a:prstGeom prst="rect">
              <a:avLst/>
            </a:prstGeom>
            <a:noFill/>
            <a:ln w="9525">
              <a:noFill/>
              <a:miter lim="800000"/>
              <a:headEnd/>
              <a:tailEnd/>
            </a:ln>
          </p:spPr>
          <p:txBody>
            <a:bodyPr wrap="none" lIns="0" tIns="0" rIns="0" bIns="0">
              <a:spAutoFit/>
            </a:bodyPr>
            <a:lstStyle/>
            <a:p>
              <a:pPr algn="l" fontAlgn="base"/>
              <a:r>
                <a:rPr lang="en-IN" sz="1100">
                  <a:solidFill>
                    <a:srgbClr val="000000"/>
                  </a:solidFill>
                  <a:latin typeface="Arial" pitchFamily="34" charset="0"/>
                  <a:cs typeface="Arial" pitchFamily="34" charset="0"/>
                </a:rPr>
                <a:t>H</a:t>
              </a:r>
              <a:endParaRPr lang="en-IN" sz="1800">
                <a:latin typeface="Arial" pitchFamily="34" charset="0"/>
                <a:cs typeface="Arial" pitchFamily="34" charset="0"/>
              </a:endParaRPr>
            </a:p>
          </p:txBody>
        </p:sp>
        <p:sp>
          <p:nvSpPr>
            <p:cNvPr id="246844" name="Rectangle 60"/>
            <p:cNvSpPr>
              <a:spLocks noChangeArrowheads="1"/>
            </p:cNvSpPr>
            <p:nvPr/>
          </p:nvSpPr>
          <p:spPr bwMode="auto">
            <a:xfrm>
              <a:off x="3241" y="2102"/>
              <a:ext cx="68" cy="106"/>
            </a:xfrm>
            <a:prstGeom prst="rect">
              <a:avLst/>
            </a:prstGeom>
            <a:noFill/>
            <a:ln w="9525">
              <a:noFill/>
              <a:miter lim="800000"/>
              <a:headEnd/>
              <a:tailEnd/>
            </a:ln>
          </p:spPr>
          <p:txBody>
            <a:bodyPr wrap="none" lIns="0" tIns="0" rIns="0" bIns="0">
              <a:spAutoFit/>
            </a:bodyPr>
            <a:lstStyle/>
            <a:p>
              <a:pPr algn="l" fontAlgn="base"/>
              <a:r>
                <a:rPr lang="en-IN" sz="1100">
                  <a:solidFill>
                    <a:srgbClr val="000000"/>
                  </a:solidFill>
                  <a:latin typeface="Arial" pitchFamily="34" charset="0"/>
                  <a:cs typeface="Arial" pitchFamily="34" charset="0"/>
                </a:rPr>
                <a:t>O</a:t>
              </a:r>
              <a:endParaRPr lang="en-IN" sz="1800">
                <a:latin typeface="Arial" pitchFamily="34" charset="0"/>
                <a:cs typeface="Arial" pitchFamily="34" charset="0"/>
              </a:endParaRPr>
            </a:p>
          </p:txBody>
        </p:sp>
        <p:sp>
          <p:nvSpPr>
            <p:cNvPr id="246845" name="Line 61"/>
            <p:cNvSpPr>
              <a:spLocks noChangeShapeType="1"/>
            </p:cNvSpPr>
            <p:nvPr/>
          </p:nvSpPr>
          <p:spPr bwMode="auto">
            <a:xfrm flipH="1">
              <a:off x="3310" y="2067"/>
              <a:ext cx="94" cy="57"/>
            </a:xfrm>
            <a:prstGeom prst="line">
              <a:avLst/>
            </a:prstGeom>
            <a:noFill/>
            <a:ln w="7938" cap="rnd">
              <a:solidFill>
                <a:srgbClr val="000000"/>
              </a:solidFill>
              <a:miter lim="800000"/>
              <a:headEnd/>
              <a:tailEnd/>
            </a:ln>
          </p:spPr>
          <p:txBody>
            <a:bodyPr/>
            <a:lstStyle/>
            <a:p>
              <a:endParaRPr lang="en-US"/>
            </a:p>
          </p:txBody>
        </p:sp>
        <p:sp>
          <p:nvSpPr>
            <p:cNvPr id="246846" name="Rectangle 62"/>
            <p:cNvSpPr>
              <a:spLocks noChangeArrowheads="1"/>
            </p:cNvSpPr>
            <p:nvPr/>
          </p:nvSpPr>
          <p:spPr bwMode="auto">
            <a:xfrm>
              <a:off x="3267" y="2181"/>
              <a:ext cx="64" cy="106"/>
            </a:xfrm>
            <a:prstGeom prst="rect">
              <a:avLst/>
            </a:prstGeom>
            <a:noFill/>
            <a:ln w="9525">
              <a:noFill/>
              <a:miter lim="800000"/>
              <a:headEnd/>
              <a:tailEnd/>
            </a:ln>
          </p:spPr>
          <p:txBody>
            <a:bodyPr wrap="none" lIns="0" tIns="0" rIns="0" bIns="0">
              <a:spAutoFit/>
            </a:bodyPr>
            <a:lstStyle/>
            <a:p>
              <a:pPr algn="l" fontAlgn="base"/>
              <a:r>
                <a:rPr lang="en-IN" sz="1100">
                  <a:solidFill>
                    <a:srgbClr val="000000"/>
                  </a:solidFill>
                  <a:latin typeface="Arial" pitchFamily="34" charset="0"/>
                  <a:cs typeface="Arial" pitchFamily="34" charset="0"/>
                </a:rPr>
                <a:t>H</a:t>
              </a:r>
              <a:endParaRPr lang="en-IN" sz="1800">
                <a:latin typeface="Arial" pitchFamily="34" charset="0"/>
                <a:cs typeface="Arial" pitchFamily="34" charset="0"/>
              </a:endParaRPr>
            </a:p>
          </p:txBody>
        </p:sp>
        <p:sp>
          <p:nvSpPr>
            <p:cNvPr id="246847" name="Rectangle 63"/>
            <p:cNvSpPr>
              <a:spLocks noChangeArrowheads="1"/>
            </p:cNvSpPr>
            <p:nvPr/>
          </p:nvSpPr>
          <p:spPr bwMode="auto">
            <a:xfrm>
              <a:off x="3331" y="2181"/>
              <a:ext cx="68" cy="106"/>
            </a:xfrm>
            <a:prstGeom prst="rect">
              <a:avLst/>
            </a:prstGeom>
            <a:noFill/>
            <a:ln w="9525">
              <a:noFill/>
              <a:miter lim="800000"/>
              <a:headEnd/>
              <a:tailEnd/>
            </a:ln>
          </p:spPr>
          <p:txBody>
            <a:bodyPr wrap="none" lIns="0" tIns="0" rIns="0" bIns="0">
              <a:spAutoFit/>
            </a:bodyPr>
            <a:lstStyle/>
            <a:p>
              <a:pPr algn="l" fontAlgn="base"/>
              <a:r>
                <a:rPr lang="en-IN" sz="1100">
                  <a:solidFill>
                    <a:srgbClr val="000000"/>
                  </a:solidFill>
                  <a:latin typeface="Arial" pitchFamily="34" charset="0"/>
                  <a:cs typeface="Arial" pitchFamily="34" charset="0"/>
                </a:rPr>
                <a:t>O</a:t>
              </a:r>
              <a:endParaRPr lang="en-IN" sz="1800">
                <a:latin typeface="Arial" pitchFamily="34" charset="0"/>
                <a:cs typeface="Arial" pitchFamily="34" charset="0"/>
              </a:endParaRPr>
            </a:p>
          </p:txBody>
        </p:sp>
        <p:sp>
          <p:nvSpPr>
            <p:cNvPr id="246848" name="Line 64"/>
            <p:cNvSpPr>
              <a:spLocks noChangeShapeType="1"/>
            </p:cNvSpPr>
            <p:nvPr/>
          </p:nvSpPr>
          <p:spPr bwMode="auto">
            <a:xfrm>
              <a:off x="3407" y="2233"/>
              <a:ext cx="104" cy="23"/>
            </a:xfrm>
            <a:prstGeom prst="line">
              <a:avLst/>
            </a:prstGeom>
            <a:noFill/>
            <a:ln w="7938" cap="rnd">
              <a:solidFill>
                <a:srgbClr val="000000"/>
              </a:solidFill>
              <a:miter lim="800000"/>
              <a:headEnd/>
              <a:tailEnd/>
            </a:ln>
          </p:spPr>
          <p:txBody>
            <a:bodyPr/>
            <a:lstStyle/>
            <a:p>
              <a:endParaRPr lang="en-US"/>
            </a:p>
          </p:txBody>
        </p:sp>
        <p:sp>
          <p:nvSpPr>
            <p:cNvPr id="246849" name="Rectangle 65"/>
            <p:cNvSpPr>
              <a:spLocks noChangeArrowheads="1"/>
            </p:cNvSpPr>
            <p:nvPr/>
          </p:nvSpPr>
          <p:spPr bwMode="auto">
            <a:xfrm>
              <a:off x="3799" y="2256"/>
              <a:ext cx="64" cy="106"/>
            </a:xfrm>
            <a:prstGeom prst="rect">
              <a:avLst/>
            </a:prstGeom>
            <a:noFill/>
            <a:ln w="9525">
              <a:noFill/>
              <a:miter lim="800000"/>
              <a:headEnd/>
              <a:tailEnd/>
            </a:ln>
          </p:spPr>
          <p:txBody>
            <a:bodyPr wrap="none" lIns="0" tIns="0" rIns="0" bIns="0">
              <a:spAutoFit/>
            </a:bodyPr>
            <a:lstStyle/>
            <a:p>
              <a:pPr algn="l" fontAlgn="base"/>
              <a:r>
                <a:rPr lang="en-IN" sz="1100">
                  <a:solidFill>
                    <a:srgbClr val="0000FF"/>
                  </a:solidFill>
                  <a:latin typeface="Arial" pitchFamily="34" charset="0"/>
                  <a:cs typeface="Arial" pitchFamily="34" charset="0"/>
                </a:rPr>
                <a:t>N</a:t>
              </a:r>
              <a:endParaRPr lang="en-IN" sz="1800">
                <a:solidFill>
                  <a:srgbClr val="0000FF"/>
                </a:solidFill>
                <a:latin typeface="Arial" pitchFamily="34" charset="0"/>
                <a:cs typeface="Arial" pitchFamily="34" charset="0"/>
              </a:endParaRPr>
            </a:p>
          </p:txBody>
        </p:sp>
        <p:sp>
          <p:nvSpPr>
            <p:cNvPr id="246850" name="Rectangle 66"/>
            <p:cNvSpPr>
              <a:spLocks noChangeArrowheads="1"/>
            </p:cNvSpPr>
            <p:nvPr/>
          </p:nvSpPr>
          <p:spPr bwMode="auto">
            <a:xfrm>
              <a:off x="3863" y="2256"/>
              <a:ext cx="64" cy="106"/>
            </a:xfrm>
            <a:prstGeom prst="rect">
              <a:avLst/>
            </a:prstGeom>
            <a:noFill/>
            <a:ln w="9525">
              <a:noFill/>
              <a:miter lim="800000"/>
              <a:headEnd/>
              <a:tailEnd/>
            </a:ln>
          </p:spPr>
          <p:txBody>
            <a:bodyPr wrap="none" lIns="0" tIns="0" rIns="0" bIns="0">
              <a:spAutoFit/>
            </a:bodyPr>
            <a:lstStyle/>
            <a:p>
              <a:pPr algn="l" fontAlgn="base"/>
              <a:r>
                <a:rPr lang="en-IN" sz="1100">
                  <a:solidFill>
                    <a:srgbClr val="0000FF"/>
                  </a:solidFill>
                  <a:latin typeface="Arial" pitchFamily="34" charset="0"/>
                  <a:cs typeface="Arial" pitchFamily="34" charset="0"/>
                </a:rPr>
                <a:t>H</a:t>
              </a:r>
              <a:endParaRPr lang="en-IN" sz="1800">
                <a:solidFill>
                  <a:srgbClr val="0000FF"/>
                </a:solidFill>
                <a:latin typeface="Arial" pitchFamily="34" charset="0"/>
                <a:cs typeface="Arial" pitchFamily="34" charset="0"/>
              </a:endParaRPr>
            </a:p>
          </p:txBody>
        </p:sp>
        <p:sp>
          <p:nvSpPr>
            <p:cNvPr id="246851" name="Line 67"/>
            <p:cNvSpPr>
              <a:spLocks noChangeShapeType="1"/>
            </p:cNvSpPr>
            <p:nvPr/>
          </p:nvSpPr>
          <p:spPr bwMode="auto">
            <a:xfrm flipH="1" flipV="1">
              <a:off x="3720" y="2196"/>
              <a:ext cx="75" cy="71"/>
            </a:xfrm>
            <a:prstGeom prst="line">
              <a:avLst/>
            </a:prstGeom>
            <a:noFill/>
            <a:ln w="7938" cap="rnd">
              <a:solidFill>
                <a:srgbClr val="000000"/>
              </a:solidFill>
              <a:miter lim="800000"/>
              <a:headEnd/>
              <a:tailEnd/>
            </a:ln>
          </p:spPr>
          <p:txBody>
            <a:bodyPr/>
            <a:lstStyle/>
            <a:p>
              <a:endParaRPr lang="en-US"/>
            </a:p>
          </p:txBody>
        </p:sp>
        <p:sp>
          <p:nvSpPr>
            <p:cNvPr id="246852" name="Line 68"/>
            <p:cNvSpPr>
              <a:spLocks noChangeShapeType="1"/>
            </p:cNvSpPr>
            <p:nvPr/>
          </p:nvSpPr>
          <p:spPr bwMode="auto">
            <a:xfrm flipH="1" flipV="1">
              <a:off x="3488" y="2043"/>
              <a:ext cx="123" cy="85"/>
            </a:xfrm>
            <a:prstGeom prst="line">
              <a:avLst/>
            </a:prstGeom>
            <a:noFill/>
            <a:ln w="7938" cap="rnd">
              <a:solidFill>
                <a:srgbClr val="000000"/>
              </a:solidFill>
              <a:miter lim="800000"/>
              <a:headEnd/>
              <a:tailEnd/>
            </a:ln>
          </p:spPr>
          <p:txBody>
            <a:bodyPr/>
            <a:lstStyle/>
            <a:p>
              <a:endParaRPr lang="en-US"/>
            </a:p>
          </p:txBody>
        </p:sp>
        <p:sp>
          <p:nvSpPr>
            <p:cNvPr id="246853" name="Line 69"/>
            <p:cNvSpPr>
              <a:spLocks noChangeShapeType="1"/>
            </p:cNvSpPr>
            <p:nvPr/>
          </p:nvSpPr>
          <p:spPr bwMode="auto">
            <a:xfrm flipV="1">
              <a:off x="3512" y="2196"/>
              <a:ext cx="207" cy="60"/>
            </a:xfrm>
            <a:prstGeom prst="line">
              <a:avLst/>
            </a:prstGeom>
            <a:noFill/>
            <a:ln w="1588">
              <a:solidFill>
                <a:srgbClr val="000000"/>
              </a:solidFill>
              <a:miter lim="800000"/>
              <a:headEnd/>
              <a:tailEnd/>
            </a:ln>
          </p:spPr>
          <p:txBody>
            <a:bodyPr/>
            <a:lstStyle/>
            <a:p>
              <a:endParaRPr lang="en-US"/>
            </a:p>
          </p:txBody>
        </p:sp>
        <p:sp>
          <p:nvSpPr>
            <p:cNvPr id="246854" name="Freeform 70"/>
            <p:cNvSpPr>
              <a:spLocks/>
            </p:cNvSpPr>
            <p:nvPr/>
          </p:nvSpPr>
          <p:spPr bwMode="auto">
            <a:xfrm>
              <a:off x="3511" y="2184"/>
              <a:ext cx="217" cy="79"/>
            </a:xfrm>
            <a:custGeom>
              <a:avLst/>
              <a:gdLst/>
              <a:ahLst/>
              <a:cxnLst>
                <a:cxn ang="0">
                  <a:pos x="15" y="79"/>
                </a:cxn>
                <a:cxn ang="0">
                  <a:pos x="0" y="72"/>
                </a:cxn>
                <a:cxn ang="0">
                  <a:pos x="9" y="59"/>
                </a:cxn>
                <a:cxn ang="0">
                  <a:pos x="217" y="0"/>
                </a:cxn>
                <a:cxn ang="0">
                  <a:pos x="209" y="12"/>
                </a:cxn>
                <a:cxn ang="0">
                  <a:pos x="215" y="21"/>
                </a:cxn>
                <a:cxn ang="0">
                  <a:pos x="15" y="79"/>
                </a:cxn>
              </a:cxnLst>
              <a:rect l="0" t="0" r="r" b="b"/>
              <a:pathLst>
                <a:path w="217" h="79">
                  <a:moveTo>
                    <a:pt x="15" y="79"/>
                  </a:moveTo>
                  <a:lnTo>
                    <a:pt x="0" y="72"/>
                  </a:lnTo>
                  <a:lnTo>
                    <a:pt x="9" y="59"/>
                  </a:lnTo>
                  <a:lnTo>
                    <a:pt x="217" y="0"/>
                  </a:lnTo>
                  <a:lnTo>
                    <a:pt x="209" y="12"/>
                  </a:lnTo>
                  <a:lnTo>
                    <a:pt x="215" y="21"/>
                  </a:lnTo>
                  <a:lnTo>
                    <a:pt x="15" y="79"/>
                  </a:lnTo>
                  <a:close/>
                </a:path>
              </a:pathLst>
            </a:custGeom>
            <a:solidFill>
              <a:srgbClr val="000000"/>
            </a:solidFill>
            <a:ln w="9525">
              <a:noFill/>
              <a:round/>
              <a:headEnd/>
              <a:tailEnd/>
            </a:ln>
          </p:spPr>
          <p:txBody>
            <a:bodyPr/>
            <a:lstStyle/>
            <a:p>
              <a:endParaRPr lang="en-US"/>
            </a:p>
          </p:txBody>
        </p:sp>
        <p:sp>
          <p:nvSpPr>
            <p:cNvPr id="246855" name="Rectangle 71"/>
            <p:cNvSpPr>
              <a:spLocks noChangeArrowheads="1"/>
            </p:cNvSpPr>
            <p:nvPr/>
          </p:nvSpPr>
          <p:spPr bwMode="auto">
            <a:xfrm>
              <a:off x="3453" y="1850"/>
              <a:ext cx="68" cy="106"/>
            </a:xfrm>
            <a:prstGeom prst="rect">
              <a:avLst/>
            </a:prstGeom>
            <a:noFill/>
            <a:ln w="9525">
              <a:noFill/>
              <a:miter lim="800000"/>
              <a:headEnd/>
              <a:tailEnd/>
            </a:ln>
          </p:spPr>
          <p:txBody>
            <a:bodyPr wrap="none" lIns="0" tIns="0" rIns="0" bIns="0">
              <a:spAutoFit/>
            </a:bodyPr>
            <a:lstStyle/>
            <a:p>
              <a:pPr algn="l" fontAlgn="base"/>
              <a:r>
                <a:rPr lang="en-IN" sz="1100">
                  <a:solidFill>
                    <a:srgbClr val="000000"/>
                  </a:solidFill>
                  <a:latin typeface="Arial" pitchFamily="34" charset="0"/>
                  <a:cs typeface="Arial" pitchFamily="34" charset="0"/>
                </a:rPr>
                <a:t>O</a:t>
              </a:r>
              <a:endParaRPr lang="en-IN" sz="1800">
                <a:latin typeface="Arial" pitchFamily="34" charset="0"/>
                <a:cs typeface="Arial" pitchFamily="34" charset="0"/>
              </a:endParaRPr>
            </a:p>
          </p:txBody>
        </p:sp>
        <p:sp>
          <p:nvSpPr>
            <p:cNvPr id="246856" name="Rectangle 72"/>
            <p:cNvSpPr>
              <a:spLocks noChangeArrowheads="1"/>
            </p:cNvSpPr>
            <p:nvPr/>
          </p:nvSpPr>
          <p:spPr bwMode="auto">
            <a:xfrm>
              <a:off x="3520" y="1850"/>
              <a:ext cx="64" cy="106"/>
            </a:xfrm>
            <a:prstGeom prst="rect">
              <a:avLst/>
            </a:prstGeom>
            <a:noFill/>
            <a:ln w="9525">
              <a:noFill/>
              <a:miter lim="800000"/>
              <a:headEnd/>
              <a:tailEnd/>
            </a:ln>
          </p:spPr>
          <p:txBody>
            <a:bodyPr wrap="none" lIns="0" tIns="0" rIns="0" bIns="0">
              <a:spAutoFit/>
            </a:bodyPr>
            <a:lstStyle/>
            <a:p>
              <a:pPr algn="l" fontAlgn="base"/>
              <a:r>
                <a:rPr lang="en-IN" sz="1100">
                  <a:solidFill>
                    <a:srgbClr val="000000"/>
                  </a:solidFill>
                  <a:latin typeface="Arial" pitchFamily="34" charset="0"/>
                  <a:cs typeface="Arial" pitchFamily="34" charset="0"/>
                </a:rPr>
                <a:t>H</a:t>
              </a:r>
              <a:endParaRPr lang="en-IN" sz="1800">
                <a:latin typeface="Arial" pitchFamily="34" charset="0"/>
                <a:cs typeface="Arial" pitchFamily="34" charset="0"/>
              </a:endParaRPr>
            </a:p>
          </p:txBody>
        </p:sp>
        <p:sp>
          <p:nvSpPr>
            <p:cNvPr id="246857" name="Line 73"/>
            <p:cNvSpPr>
              <a:spLocks noChangeShapeType="1"/>
            </p:cNvSpPr>
            <p:nvPr/>
          </p:nvSpPr>
          <p:spPr bwMode="auto">
            <a:xfrm flipV="1">
              <a:off x="3488" y="1939"/>
              <a:ext cx="1" cy="104"/>
            </a:xfrm>
            <a:prstGeom prst="line">
              <a:avLst/>
            </a:prstGeom>
            <a:noFill/>
            <a:ln w="7938" cap="rnd">
              <a:solidFill>
                <a:srgbClr val="000000"/>
              </a:solidFill>
              <a:miter lim="800000"/>
              <a:headEnd/>
              <a:tailEnd/>
            </a:ln>
          </p:spPr>
          <p:txBody>
            <a:bodyPr/>
            <a:lstStyle/>
            <a:p>
              <a:endParaRPr lang="en-US"/>
            </a:p>
          </p:txBody>
        </p:sp>
        <p:sp>
          <p:nvSpPr>
            <p:cNvPr id="246858" name="Rectangle 74"/>
            <p:cNvSpPr>
              <a:spLocks noChangeArrowheads="1"/>
            </p:cNvSpPr>
            <p:nvPr/>
          </p:nvSpPr>
          <p:spPr bwMode="auto">
            <a:xfrm>
              <a:off x="4011" y="2174"/>
              <a:ext cx="68" cy="106"/>
            </a:xfrm>
            <a:prstGeom prst="rect">
              <a:avLst/>
            </a:prstGeom>
            <a:noFill/>
            <a:ln w="9525">
              <a:noFill/>
              <a:miter lim="800000"/>
              <a:headEnd/>
              <a:tailEnd/>
            </a:ln>
          </p:spPr>
          <p:txBody>
            <a:bodyPr wrap="none" lIns="0" tIns="0" rIns="0" bIns="0">
              <a:spAutoFit/>
            </a:bodyPr>
            <a:lstStyle/>
            <a:p>
              <a:pPr algn="l" fontAlgn="base"/>
              <a:r>
                <a:rPr lang="en-IN" sz="1100">
                  <a:solidFill>
                    <a:srgbClr val="000000"/>
                  </a:solidFill>
                  <a:latin typeface="Arial" pitchFamily="34" charset="0"/>
                  <a:cs typeface="Arial" pitchFamily="34" charset="0"/>
                </a:rPr>
                <a:t>O</a:t>
              </a:r>
              <a:endParaRPr lang="en-IN" sz="1800">
                <a:latin typeface="Arial" pitchFamily="34" charset="0"/>
                <a:cs typeface="Arial" pitchFamily="34" charset="0"/>
              </a:endParaRPr>
            </a:p>
          </p:txBody>
        </p:sp>
        <p:sp>
          <p:nvSpPr>
            <p:cNvPr id="246859" name="Rectangle 75"/>
            <p:cNvSpPr>
              <a:spLocks noChangeArrowheads="1"/>
            </p:cNvSpPr>
            <p:nvPr/>
          </p:nvSpPr>
          <p:spPr bwMode="auto">
            <a:xfrm>
              <a:off x="4078" y="2174"/>
              <a:ext cx="64" cy="106"/>
            </a:xfrm>
            <a:prstGeom prst="rect">
              <a:avLst/>
            </a:prstGeom>
            <a:noFill/>
            <a:ln w="9525">
              <a:noFill/>
              <a:miter lim="800000"/>
              <a:headEnd/>
              <a:tailEnd/>
            </a:ln>
          </p:spPr>
          <p:txBody>
            <a:bodyPr wrap="none" lIns="0" tIns="0" rIns="0" bIns="0">
              <a:spAutoFit/>
            </a:bodyPr>
            <a:lstStyle/>
            <a:p>
              <a:pPr algn="l" fontAlgn="base"/>
              <a:r>
                <a:rPr lang="en-IN" sz="1100">
                  <a:solidFill>
                    <a:srgbClr val="000000"/>
                  </a:solidFill>
                  <a:latin typeface="Arial" pitchFamily="34" charset="0"/>
                  <a:cs typeface="Arial" pitchFamily="34" charset="0"/>
                </a:rPr>
                <a:t>H</a:t>
              </a:r>
              <a:endParaRPr lang="en-IN" sz="1800">
                <a:latin typeface="Arial" pitchFamily="34" charset="0"/>
                <a:cs typeface="Arial" pitchFamily="34" charset="0"/>
              </a:endParaRPr>
            </a:p>
          </p:txBody>
        </p:sp>
        <p:sp>
          <p:nvSpPr>
            <p:cNvPr id="246860" name="Line 76"/>
            <p:cNvSpPr>
              <a:spLocks noChangeShapeType="1"/>
            </p:cNvSpPr>
            <p:nvPr/>
          </p:nvSpPr>
          <p:spPr bwMode="auto">
            <a:xfrm flipV="1">
              <a:off x="3920" y="2230"/>
              <a:ext cx="84" cy="26"/>
            </a:xfrm>
            <a:prstGeom prst="line">
              <a:avLst/>
            </a:prstGeom>
            <a:noFill/>
            <a:ln w="7938" cap="rnd">
              <a:solidFill>
                <a:srgbClr val="000000"/>
              </a:solidFill>
              <a:miter lim="800000"/>
              <a:headEnd/>
              <a:tailEnd/>
            </a:ln>
          </p:spPr>
          <p:txBody>
            <a:bodyPr/>
            <a:lstStyle/>
            <a:p>
              <a:endParaRPr lang="en-US"/>
            </a:p>
          </p:txBody>
        </p:sp>
        <p:sp>
          <p:nvSpPr>
            <p:cNvPr id="246861" name="Line 77"/>
            <p:cNvSpPr>
              <a:spLocks noChangeShapeType="1"/>
            </p:cNvSpPr>
            <p:nvPr/>
          </p:nvSpPr>
          <p:spPr bwMode="auto">
            <a:xfrm>
              <a:off x="3849" y="2347"/>
              <a:ext cx="38" cy="93"/>
            </a:xfrm>
            <a:prstGeom prst="line">
              <a:avLst/>
            </a:prstGeom>
            <a:noFill/>
            <a:ln w="7938" cap="rnd">
              <a:solidFill>
                <a:srgbClr val="000000"/>
              </a:solidFill>
              <a:miter lim="800000"/>
              <a:headEnd/>
              <a:tailEnd/>
            </a:ln>
          </p:spPr>
          <p:txBody>
            <a:bodyPr/>
            <a:lstStyle/>
            <a:p>
              <a:endParaRPr lang="en-US"/>
            </a:p>
          </p:txBody>
        </p:sp>
        <p:sp>
          <p:nvSpPr>
            <p:cNvPr id="246862" name="Rectangle 78"/>
            <p:cNvSpPr>
              <a:spLocks noChangeArrowheads="1"/>
            </p:cNvSpPr>
            <p:nvPr/>
          </p:nvSpPr>
          <p:spPr bwMode="auto">
            <a:xfrm>
              <a:off x="4000" y="2396"/>
              <a:ext cx="68" cy="106"/>
            </a:xfrm>
            <a:prstGeom prst="rect">
              <a:avLst/>
            </a:prstGeom>
            <a:noFill/>
            <a:ln w="9525">
              <a:noFill/>
              <a:miter lim="800000"/>
              <a:headEnd/>
              <a:tailEnd/>
            </a:ln>
          </p:spPr>
          <p:txBody>
            <a:bodyPr wrap="none" lIns="0" tIns="0" rIns="0" bIns="0">
              <a:spAutoFit/>
            </a:bodyPr>
            <a:lstStyle/>
            <a:p>
              <a:pPr algn="l" fontAlgn="base"/>
              <a:r>
                <a:rPr lang="en-IN" sz="1100">
                  <a:solidFill>
                    <a:srgbClr val="000000"/>
                  </a:solidFill>
                  <a:latin typeface="Arial" pitchFamily="34" charset="0"/>
                  <a:cs typeface="Arial" pitchFamily="34" charset="0"/>
                </a:rPr>
                <a:t>O</a:t>
              </a:r>
              <a:endParaRPr lang="en-IN" sz="1800">
                <a:latin typeface="Arial" pitchFamily="34" charset="0"/>
                <a:cs typeface="Arial" pitchFamily="34" charset="0"/>
              </a:endParaRPr>
            </a:p>
          </p:txBody>
        </p:sp>
        <p:sp>
          <p:nvSpPr>
            <p:cNvPr id="246863" name="Line 79"/>
            <p:cNvSpPr>
              <a:spLocks noChangeShapeType="1"/>
            </p:cNvSpPr>
            <p:nvPr/>
          </p:nvSpPr>
          <p:spPr bwMode="auto">
            <a:xfrm>
              <a:off x="3883" y="2431"/>
              <a:ext cx="112" cy="1"/>
            </a:xfrm>
            <a:prstGeom prst="line">
              <a:avLst/>
            </a:prstGeom>
            <a:noFill/>
            <a:ln w="7938" cap="rnd">
              <a:solidFill>
                <a:srgbClr val="000000"/>
              </a:solidFill>
              <a:miter lim="800000"/>
              <a:headEnd/>
              <a:tailEnd/>
            </a:ln>
          </p:spPr>
          <p:txBody>
            <a:bodyPr/>
            <a:lstStyle/>
            <a:p>
              <a:endParaRPr lang="en-US"/>
            </a:p>
          </p:txBody>
        </p:sp>
        <p:sp>
          <p:nvSpPr>
            <p:cNvPr id="246864" name="Line 80"/>
            <p:cNvSpPr>
              <a:spLocks noChangeShapeType="1"/>
            </p:cNvSpPr>
            <p:nvPr/>
          </p:nvSpPr>
          <p:spPr bwMode="auto">
            <a:xfrm>
              <a:off x="3883" y="2449"/>
              <a:ext cx="112" cy="1"/>
            </a:xfrm>
            <a:prstGeom prst="line">
              <a:avLst/>
            </a:prstGeom>
            <a:noFill/>
            <a:ln w="7938" cap="rnd">
              <a:solidFill>
                <a:srgbClr val="000000"/>
              </a:solidFill>
              <a:miter lim="800000"/>
              <a:headEnd/>
              <a:tailEnd/>
            </a:ln>
          </p:spPr>
          <p:txBody>
            <a:bodyPr/>
            <a:lstStyle/>
            <a:p>
              <a:endParaRPr lang="en-US"/>
            </a:p>
          </p:txBody>
        </p:sp>
        <p:sp>
          <p:nvSpPr>
            <p:cNvPr id="246865" name="Line 81"/>
            <p:cNvSpPr>
              <a:spLocks noChangeShapeType="1"/>
            </p:cNvSpPr>
            <p:nvPr/>
          </p:nvSpPr>
          <p:spPr bwMode="auto">
            <a:xfrm flipH="1">
              <a:off x="3837" y="2440"/>
              <a:ext cx="50" cy="106"/>
            </a:xfrm>
            <a:prstGeom prst="line">
              <a:avLst/>
            </a:prstGeom>
            <a:noFill/>
            <a:ln w="7938" cap="rnd">
              <a:solidFill>
                <a:srgbClr val="000000"/>
              </a:solidFill>
              <a:miter lim="800000"/>
              <a:headEnd/>
              <a:tailEnd/>
            </a:ln>
          </p:spPr>
          <p:txBody>
            <a:bodyPr/>
            <a:lstStyle/>
            <a:p>
              <a:endParaRPr lang="en-US"/>
            </a:p>
          </p:txBody>
        </p:sp>
        <p:sp>
          <p:nvSpPr>
            <p:cNvPr id="246866" name="Rectangle 82"/>
            <p:cNvSpPr>
              <a:spLocks noChangeArrowheads="1"/>
            </p:cNvSpPr>
            <p:nvPr/>
          </p:nvSpPr>
          <p:spPr bwMode="auto">
            <a:xfrm>
              <a:off x="3881" y="2633"/>
              <a:ext cx="64" cy="106"/>
            </a:xfrm>
            <a:prstGeom prst="rect">
              <a:avLst/>
            </a:prstGeom>
            <a:noFill/>
            <a:ln w="9525">
              <a:noFill/>
              <a:miter lim="800000"/>
              <a:headEnd/>
              <a:tailEnd/>
            </a:ln>
          </p:spPr>
          <p:txBody>
            <a:bodyPr wrap="none" lIns="0" tIns="0" rIns="0" bIns="0">
              <a:spAutoFit/>
            </a:bodyPr>
            <a:lstStyle/>
            <a:p>
              <a:pPr algn="l" fontAlgn="base"/>
              <a:r>
                <a:rPr lang="en-IN" sz="1100">
                  <a:solidFill>
                    <a:srgbClr val="000000"/>
                  </a:solidFill>
                  <a:latin typeface="Arial" pitchFamily="34" charset="0"/>
                  <a:cs typeface="Arial" pitchFamily="34" charset="0"/>
                </a:rPr>
                <a:t>N</a:t>
              </a:r>
              <a:endParaRPr lang="en-IN" sz="1800">
                <a:latin typeface="Arial" pitchFamily="34" charset="0"/>
                <a:cs typeface="Arial" pitchFamily="34" charset="0"/>
              </a:endParaRPr>
            </a:p>
          </p:txBody>
        </p:sp>
        <p:sp>
          <p:nvSpPr>
            <p:cNvPr id="246867" name="Rectangle 83"/>
            <p:cNvSpPr>
              <a:spLocks noChangeArrowheads="1"/>
            </p:cNvSpPr>
            <p:nvPr/>
          </p:nvSpPr>
          <p:spPr bwMode="auto">
            <a:xfrm>
              <a:off x="3944" y="2633"/>
              <a:ext cx="64" cy="106"/>
            </a:xfrm>
            <a:prstGeom prst="rect">
              <a:avLst/>
            </a:prstGeom>
            <a:noFill/>
            <a:ln w="9525">
              <a:noFill/>
              <a:miter lim="800000"/>
              <a:headEnd/>
              <a:tailEnd/>
            </a:ln>
          </p:spPr>
          <p:txBody>
            <a:bodyPr wrap="none" lIns="0" tIns="0" rIns="0" bIns="0">
              <a:spAutoFit/>
            </a:bodyPr>
            <a:lstStyle/>
            <a:p>
              <a:pPr algn="l" fontAlgn="base"/>
              <a:r>
                <a:rPr lang="en-IN" sz="1100">
                  <a:solidFill>
                    <a:srgbClr val="000000"/>
                  </a:solidFill>
                  <a:latin typeface="Arial" pitchFamily="34" charset="0"/>
                  <a:cs typeface="Arial" pitchFamily="34" charset="0"/>
                </a:rPr>
                <a:t>H</a:t>
              </a:r>
              <a:endParaRPr lang="en-IN" sz="1800">
                <a:latin typeface="Arial" pitchFamily="34" charset="0"/>
                <a:cs typeface="Arial" pitchFamily="34" charset="0"/>
              </a:endParaRPr>
            </a:p>
          </p:txBody>
        </p:sp>
        <p:sp>
          <p:nvSpPr>
            <p:cNvPr id="246868" name="Rectangle 84"/>
            <p:cNvSpPr>
              <a:spLocks noChangeArrowheads="1"/>
            </p:cNvSpPr>
            <p:nvPr/>
          </p:nvSpPr>
          <p:spPr bwMode="auto">
            <a:xfrm>
              <a:off x="4008" y="2675"/>
              <a:ext cx="40" cy="86"/>
            </a:xfrm>
            <a:prstGeom prst="rect">
              <a:avLst/>
            </a:prstGeom>
            <a:noFill/>
            <a:ln w="9525">
              <a:noFill/>
              <a:miter lim="800000"/>
              <a:headEnd/>
              <a:tailEnd/>
            </a:ln>
          </p:spPr>
          <p:txBody>
            <a:bodyPr wrap="none" lIns="0" tIns="0" rIns="0" bIns="0">
              <a:spAutoFit/>
            </a:bodyPr>
            <a:lstStyle/>
            <a:p>
              <a:pPr algn="l" fontAlgn="base"/>
              <a:r>
                <a:rPr lang="en-IN" sz="900">
                  <a:solidFill>
                    <a:srgbClr val="000000"/>
                  </a:solidFill>
                  <a:latin typeface="Arial" pitchFamily="34" charset="0"/>
                  <a:cs typeface="Arial" pitchFamily="34" charset="0"/>
                </a:rPr>
                <a:t>2</a:t>
              </a:r>
              <a:endParaRPr lang="en-IN" sz="1800">
                <a:latin typeface="Arial" pitchFamily="34" charset="0"/>
                <a:cs typeface="Arial" pitchFamily="34" charset="0"/>
              </a:endParaRPr>
            </a:p>
          </p:txBody>
        </p:sp>
        <p:sp>
          <p:nvSpPr>
            <p:cNvPr id="246869" name="Line 85"/>
            <p:cNvSpPr>
              <a:spLocks noChangeShapeType="1"/>
            </p:cNvSpPr>
            <p:nvPr/>
          </p:nvSpPr>
          <p:spPr bwMode="auto">
            <a:xfrm>
              <a:off x="3837" y="2546"/>
              <a:ext cx="51" cy="90"/>
            </a:xfrm>
            <a:prstGeom prst="line">
              <a:avLst/>
            </a:prstGeom>
            <a:noFill/>
            <a:ln w="7938" cap="rnd">
              <a:solidFill>
                <a:srgbClr val="000000"/>
              </a:solidFill>
              <a:miter lim="800000"/>
              <a:headEnd/>
              <a:tailEnd/>
            </a:ln>
          </p:spPr>
          <p:txBody>
            <a:bodyPr/>
            <a:lstStyle/>
            <a:p>
              <a:endParaRPr lang="en-US"/>
            </a:p>
          </p:txBody>
        </p:sp>
      </p:grpSp>
      <p:grpSp>
        <p:nvGrpSpPr>
          <p:cNvPr id="246870" name="Group 86"/>
          <p:cNvGrpSpPr>
            <a:grpSpLocks/>
          </p:cNvGrpSpPr>
          <p:nvPr/>
        </p:nvGrpSpPr>
        <p:grpSpPr bwMode="auto">
          <a:xfrm>
            <a:off x="5099050" y="3865563"/>
            <a:ext cx="3330575" cy="1468437"/>
            <a:chOff x="3212" y="1870"/>
            <a:chExt cx="2098" cy="925"/>
          </a:xfrm>
        </p:grpSpPr>
        <p:sp>
          <p:nvSpPr>
            <p:cNvPr id="246871" name="AutoShape 87"/>
            <p:cNvSpPr>
              <a:spLocks noChangeAspect="1" noChangeArrowheads="1" noTextEdit="1"/>
            </p:cNvSpPr>
            <p:nvPr/>
          </p:nvSpPr>
          <p:spPr bwMode="auto">
            <a:xfrm>
              <a:off x="3212" y="1870"/>
              <a:ext cx="983" cy="925"/>
            </a:xfrm>
            <a:prstGeom prst="rect">
              <a:avLst/>
            </a:prstGeom>
            <a:noFill/>
            <a:ln w="9525">
              <a:noFill/>
              <a:miter lim="800000"/>
              <a:headEnd/>
              <a:tailEnd/>
            </a:ln>
          </p:spPr>
          <p:txBody>
            <a:bodyPr/>
            <a:lstStyle/>
            <a:p>
              <a:endParaRPr lang="en-US"/>
            </a:p>
          </p:txBody>
        </p:sp>
        <p:sp>
          <p:nvSpPr>
            <p:cNvPr id="246872" name="Rectangle 88"/>
            <p:cNvSpPr>
              <a:spLocks noChangeArrowheads="1"/>
            </p:cNvSpPr>
            <p:nvPr/>
          </p:nvSpPr>
          <p:spPr bwMode="auto">
            <a:xfrm>
              <a:off x="3829" y="2051"/>
              <a:ext cx="68" cy="106"/>
            </a:xfrm>
            <a:prstGeom prst="rect">
              <a:avLst/>
            </a:prstGeom>
            <a:noFill/>
            <a:ln w="9525">
              <a:noFill/>
              <a:miter lim="800000"/>
              <a:headEnd/>
              <a:tailEnd/>
            </a:ln>
          </p:spPr>
          <p:txBody>
            <a:bodyPr wrap="none" lIns="0" tIns="0" rIns="0" bIns="0">
              <a:spAutoFit/>
            </a:bodyPr>
            <a:lstStyle/>
            <a:p>
              <a:pPr algn="l" fontAlgn="base"/>
              <a:r>
                <a:rPr lang="en-IN" sz="1100">
                  <a:solidFill>
                    <a:srgbClr val="000000"/>
                  </a:solidFill>
                  <a:latin typeface="Arial" pitchFamily="34" charset="0"/>
                  <a:cs typeface="Arial" pitchFamily="34" charset="0"/>
                </a:rPr>
                <a:t>O</a:t>
              </a:r>
              <a:endParaRPr lang="en-IN" sz="1800">
                <a:latin typeface="Arial" pitchFamily="34" charset="0"/>
                <a:cs typeface="Arial" pitchFamily="34" charset="0"/>
              </a:endParaRPr>
            </a:p>
          </p:txBody>
        </p:sp>
        <p:sp>
          <p:nvSpPr>
            <p:cNvPr id="246873" name="Line 89"/>
            <p:cNvSpPr>
              <a:spLocks noChangeShapeType="1"/>
            </p:cNvSpPr>
            <p:nvPr/>
          </p:nvSpPr>
          <p:spPr bwMode="auto">
            <a:xfrm>
              <a:off x="3887" y="2137"/>
              <a:ext cx="78" cy="147"/>
            </a:xfrm>
            <a:prstGeom prst="line">
              <a:avLst/>
            </a:prstGeom>
            <a:noFill/>
            <a:ln w="7938" cap="rnd">
              <a:solidFill>
                <a:srgbClr val="000000"/>
              </a:solidFill>
              <a:miter lim="800000"/>
              <a:headEnd/>
              <a:tailEnd/>
            </a:ln>
          </p:spPr>
          <p:txBody>
            <a:bodyPr/>
            <a:lstStyle/>
            <a:p>
              <a:endParaRPr lang="en-US"/>
            </a:p>
          </p:txBody>
        </p:sp>
        <p:sp>
          <p:nvSpPr>
            <p:cNvPr id="246874" name="Line 90"/>
            <p:cNvSpPr>
              <a:spLocks noChangeShapeType="1"/>
            </p:cNvSpPr>
            <p:nvPr/>
          </p:nvSpPr>
          <p:spPr bwMode="auto">
            <a:xfrm>
              <a:off x="3766" y="2224"/>
              <a:ext cx="198" cy="60"/>
            </a:xfrm>
            <a:prstGeom prst="line">
              <a:avLst/>
            </a:prstGeom>
            <a:noFill/>
            <a:ln w="1588">
              <a:solidFill>
                <a:srgbClr val="000000"/>
              </a:solidFill>
              <a:miter lim="800000"/>
              <a:headEnd/>
              <a:tailEnd/>
            </a:ln>
          </p:spPr>
          <p:txBody>
            <a:bodyPr/>
            <a:lstStyle/>
            <a:p>
              <a:endParaRPr lang="en-US"/>
            </a:p>
          </p:txBody>
        </p:sp>
        <p:sp>
          <p:nvSpPr>
            <p:cNvPr id="246875" name="Freeform 91"/>
            <p:cNvSpPr>
              <a:spLocks/>
            </p:cNvSpPr>
            <p:nvPr/>
          </p:nvSpPr>
          <p:spPr bwMode="auto">
            <a:xfrm>
              <a:off x="3765" y="2212"/>
              <a:ext cx="200" cy="75"/>
            </a:xfrm>
            <a:custGeom>
              <a:avLst/>
              <a:gdLst/>
              <a:ahLst/>
              <a:cxnLst>
                <a:cxn ang="0">
                  <a:pos x="27" y="34"/>
                </a:cxn>
                <a:cxn ang="0">
                  <a:pos x="0" y="12"/>
                </a:cxn>
                <a:cxn ang="0">
                  <a:pos x="8" y="0"/>
                </a:cxn>
                <a:cxn ang="0">
                  <a:pos x="194" y="68"/>
                </a:cxn>
                <a:cxn ang="0">
                  <a:pos x="200" y="72"/>
                </a:cxn>
                <a:cxn ang="0">
                  <a:pos x="200" y="75"/>
                </a:cxn>
                <a:cxn ang="0">
                  <a:pos x="27" y="34"/>
                </a:cxn>
              </a:cxnLst>
              <a:rect l="0" t="0" r="r" b="b"/>
              <a:pathLst>
                <a:path w="200" h="75">
                  <a:moveTo>
                    <a:pt x="27" y="34"/>
                  </a:moveTo>
                  <a:lnTo>
                    <a:pt x="0" y="12"/>
                  </a:lnTo>
                  <a:lnTo>
                    <a:pt x="8" y="0"/>
                  </a:lnTo>
                  <a:lnTo>
                    <a:pt x="194" y="68"/>
                  </a:lnTo>
                  <a:lnTo>
                    <a:pt x="200" y="72"/>
                  </a:lnTo>
                  <a:lnTo>
                    <a:pt x="200" y="75"/>
                  </a:lnTo>
                  <a:lnTo>
                    <a:pt x="27" y="34"/>
                  </a:lnTo>
                  <a:close/>
                </a:path>
              </a:pathLst>
            </a:custGeom>
            <a:solidFill>
              <a:srgbClr val="000000"/>
            </a:solidFill>
            <a:ln w="9525">
              <a:noFill/>
              <a:round/>
              <a:headEnd/>
              <a:tailEnd/>
            </a:ln>
          </p:spPr>
          <p:txBody>
            <a:bodyPr/>
            <a:lstStyle/>
            <a:p>
              <a:endParaRPr lang="en-US"/>
            </a:p>
          </p:txBody>
        </p:sp>
        <p:sp>
          <p:nvSpPr>
            <p:cNvPr id="246876" name="Line 92"/>
            <p:cNvSpPr>
              <a:spLocks noChangeShapeType="1"/>
            </p:cNvSpPr>
            <p:nvPr/>
          </p:nvSpPr>
          <p:spPr bwMode="auto">
            <a:xfrm flipH="1" flipV="1">
              <a:off x="3450" y="2096"/>
              <a:ext cx="105" cy="188"/>
            </a:xfrm>
            <a:prstGeom prst="line">
              <a:avLst/>
            </a:prstGeom>
            <a:noFill/>
            <a:ln w="1588">
              <a:solidFill>
                <a:srgbClr val="000000"/>
              </a:solidFill>
              <a:miter lim="800000"/>
              <a:headEnd/>
              <a:tailEnd/>
            </a:ln>
          </p:spPr>
          <p:txBody>
            <a:bodyPr/>
            <a:lstStyle/>
            <a:p>
              <a:endParaRPr lang="en-US"/>
            </a:p>
          </p:txBody>
        </p:sp>
        <p:sp>
          <p:nvSpPr>
            <p:cNvPr id="246877" name="Freeform 93"/>
            <p:cNvSpPr>
              <a:spLocks/>
            </p:cNvSpPr>
            <p:nvPr/>
          </p:nvSpPr>
          <p:spPr bwMode="auto">
            <a:xfrm>
              <a:off x="3447" y="2095"/>
              <a:ext cx="118" cy="189"/>
            </a:xfrm>
            <a:custGeom>
              <a:avLst/>
              <a:gdLst/>
              <a:ahLst/>
              <a:cxnLst>
                <a:cxn ang="0">
                  <a:pos x="118" y="176"/>
                </a:cxn>
                <a:cxn ang="0">
                  <a:pos x="109" y="189"/>
                </a:cxn>
                <a:cxn ang="0">
                  <a:pos x="89" y="182"/>
                </a:cxn>
                <a:cxn ang="0">
                  <a:pos x="0" y="4"/>
                </a:cxn>
                <a:cxn ang="0">
                  <a:pos x="2" y="0"/>
                </a:cxn>
                <a:cxn ang="0">
                  <a:pos x="7" y="4"/>
                </a:cxn>
                <a:cxn ang="0">
                  <a:pos x="118" y="176"/>
                </a:cxn>
              </a:cxnLst>
              <a:rect l="0" t="0" r="r" b="b"/>
              <a:pathLst>
                <a:path w="118" h="189">
                  <a:moveTo>
                    <a:pt x="118" y="176"/>
                  </a:moveTo>
                  <a:lnTo>
                    <a:pt x="109" y="189"/>
                  </a:lnTo>
                  <a:lnTo>
                    <a:pt x="89" y="182"/>
                  </a:lnTo>
                  <a:lnTo>
                    <a:pt x="0" y="4"/>
                  </a:lnTo>
                  <a:lnTo>
                    <a:pt x="2" y="0"/>
                  </a:lnTo>
                  <a:lnTo>
                    <a:pt x="7" y="4"/>
                  </a:lnTo>
                  <a:lnTo>
                    <a:pt x="118" y="176"/>
                  </a:lnTo>
                  <a:close/>
                </a:path>
              </a:pathLst>
            </a:custGeom>
            <a:solidFill>
              <a:srgbClr val="000000"/>
            </a:solidFill>
            <a:ln w="9525">
              <a:noFill/>
              <a:round/>
              <a:headEnd/>
              <a:tailEnd/>
            </a:ln>
          </p:spPr>
          <p:txBody>
            <a:bodyPr/>
            <a:lstStyle/>
            <a:p>
              <a:endParaRPr lang="en-US"/>
            </a:p>
          </p:txBody>
        </p:sp>
        <p:sp>
          <p:nvSpPr>
            <p:cNvPr id="246878" name="Line 94"/>
            <p:cNvSpPr>
              <a:spLocks noChangeShapeType="1"/>
            </p:cNvSpPr>
            <p:nvPr/>
          </p:nvSpPr>
          <p:spPr bwMode="auto">
            <a:xfrm>
              <a:off x="3449" y="2095"/>
              <a:ext cx="207" cy="61"/>
            </a:xfrm>
            <a:prstGeom prst="line">
              <a:avLst/>
            </a:prstGeom>
            <a:noFill/>
            <a:ln w="7938" cap="rnd">
              <a:solidFill>
                <a:srgbClr val="000000"/>
              </a:solidFill>
              <a:miter lim="800000"/>
              <a:headEnd/>
              <a:tailEnd/>
            </a:ln>
          </p:spPr>
          <p:txBody>
            <a:bodyPr/>
            <a:lstStyle/>
            <a:p>
              <a:endParaRPr lang="en-US"/>
            </a:p>
          </p:txBody>
        </p:sp>
        <p:sp>
          <p:nvSpPr>
            <p:cNvPr id="246879" name="Line 95"/>
            <p:cNvSpPr>
              <a:spLocks noChangeShapeType="1"/>
            </p:cNvSpPr>
            <p:nvPr/>
          </p:nvSpPr>
          <p:spPr bwMode="auto">
            <a:xfrm flipH="1">
              <a:off x="3656" y="2107"/>
              <a:ext cx="168" cy="49"/>
            </a:xfrm>
            <a:prstGeom prst="line">
              <a:avLst/>
            </a:prstGeom>
            <a:noFill/>
            <a:ln w="7938" cap="rnd">
              <a:solidFill>
                <a:srgbClr val="000000"/>
              </a:solidFill>
              <a:miter lim="800000"/>
              <a:headEnd/>
              <a:tailEnd/>
            </a:ln>
          </p:spPr>
          <p:txBody>
            <a:bodyPr/>
            <a:lstStyle/>
            <a:p>
              <a:endParaRPr lang="en-US"/>
            </a:p>
          </p:txBody>
        </p:sp>
        <p:sp>
          <p:nvSpPr>
            <p:cNvPr id="246880" name="Rectangle 96"/>
            <p:cNvSpPr>
              <a:spLocks noChangeArrowheads="1"/>
            </p:cNvSpPr>
            <p:nvPr/>
          </p:nvSpPr>
          <p:spPr bwMode="auto">
            <a:xfrm>
              <a:off x="3223" y="2130"/>
              <a:ext cx="64" cy="106"/>
            </a:xfrm>
            <a:prstGeom prst="rect">
              <a:avLst/>
            </a:prstGeom>
            <a:noFill/>
            <a:ln w="9525">
              <a:noFill/>
              <a:miter lim="800000"/>
              <a:headEnd/>
              <a:tailEnd/>
            </a:ln>
          </p:spPr>
          <p:txBody>
            <a:bodyPr wrap="none" lIns="0" tIns="0" rIns="0" bIns="0">
              <a:spAutoFit/>
            </a:bodyPr>
            <a:lstStyle/>
            <a:p>
              <a:pPr algn="l" fontAlgn="base"/>
              <a:r>
                <a:rPr lang="en-IN" sz="1100">
                  <a:solidFill>
                    <a:srgbClr val="000000"/>
                  </a:solidFill>
                  <a:latin typeface="Arial" pitchFamily="34" charset="0"/>
                  <a:cs typeface="Arial" pitchFamily="34" charset="0"/>
                </a:rPr>
                <a:t>H</a:t>
              </a:r>
              <a:endParaRPr lang="en-IN" sz="1800">
                <a:latin typeface="Arial" pitchFamily="34" charset="0"/>
                <a:cs typeface="Arial" pitchFamily="34" charset="0"/>
              </a:endParaRPr>
            </a:p>
          </p:txBody>
        </p:sp>
        <p:sp>
          <p:nvSpPr>
            <p:cNvPr id="246881" name="Rectangle 97"/>
            <p:cNvSpPr>
              <a:spLocks noChangeArrowheads="1"/>
            </p:cNvSpPr>
            <p:nvPr/>
          </p:nvSpPr>
          <p:spPr bwMode="auto">
            <a:xfrm>
              <a:off x="3286" y="2130"/>
              <a:ext cx="68" cy="106"/>
            </a:xfrm>
            <a:prstGeom prst="rect">
              <a:avLst/>
            </a:prstGeom>
            <a:noFill/>
            <a:ln w="9525">
              <a:noFill/>
              <a:miter lim="800000"/>
              <a:headEnd/>
              <a:tailEnd/>
            </a:ln>
          </p:spPr>
          <p:txBody>
            <a:bodyPr wrap="none" lIns="0" tIns="0" rIns="0" bIns="0">
              <a:spAutoFit/>
            </a:bodyPr>
            <a:lstStyle/>
            <a:p>
              <a:pPr algn="l" fontAlgn="base"/>
              <a:r>
                <a:rPr lang="en-IN" sz="1100">
                  <a:solidFill>
                    <a:srgbClr val="000000"/>
                  </a:solidFill>
                  <a:latin typeface="Arial" pitchFamily="34" charset="0"/>
                  <a:cs typeface="Arial" pitchFamily="34" charset="0"/>
                </a:rPr>
                <a:t>O</a:t>
              </a:r>
              <a:endParaRPr lang="en-IN" sz="1800">
                <a:latin typeface="Arial" pitchFamily="34" charset="0"/>
                <a:cs typeface="Arial" pitchFamily="34" charset="0"/>
              </a:endParaRPr>
            </a:p>
          </p:txBody>
        </p:sp>
        <p:sp>
          <p:nvSpPr>
            <p:cNvPr id="246882" name="Line 98"/>
            <p:cNvSpPr>
              <a:spLocks noChangeShapeType="1"/>
            </p:cNvSpPr>
            <p:nvPr/>
          </p:nvSpPr>
          <p:spPr bwMode="auto">
            <a:xfrm flipH="1">
              <a:off x="3355" y="2095"/>
              <a:ext cx="94" cy="57"/>
            </a:xfrm>
            <a:prstGeom prst="line">
              <a:avLst/>
            </a:prstGeom>
            <a:noFill/>
            <a:ln w="7938" cap="rnd">
              <a:solidFill>
                <a:srgbClr val="000000"/>
              </a:solidFill>
              <a:miter lim="800000"/>
              <a:headEnd/>
              <a:tailEnd/>
            </a:ln>
          </p:spPr>
          <p:txBody>
            <a:bodyPr/>
            <a:lstStyle/>
            <a:p>
              <a:endParaRPr lang="en-US"/>
            </a:p>
          </p:txBody>
        </p:sp>
        <p:sp>
          <p:nvSpPr>
            <p:cNvPr id="246883" name="Rectangle 99"/>
            <p:cNvSpPr>
              <a:spLocks noChangeArrowheads="1"/>
            </p:cNvSpPr>
            <p:nvPr/>
          </p:nvSpPr>
          <p:spPr bwMode="auto">
            <a:xfrm>
              <a:off x="3312" y="2209"/>
              <a:ext cx="64" cy="106"/>
            </a:xfrm>
            <a:prstGeom prst="rect">
              <a:avLst/>
            </a:prstGeom>
            <a:noFill/>
            <a:ln w="9525">
              <a:noFill/>
              <a:miter lim="800000"/>
              <a:headEnd/>
              <a:tailEnd/>
            </a:ln>
          </p:spPr>
          <p:txBody>
            <a:bodyPr wrap="none" lIns="0" tIns="0" rIns="0" bIns="0">
              <a:spAutoFit/>
            </a:bodyPr>
            <a:lstStyle/>
            <a:p>
              <a:pPr algn="l" fontAlgn="base"/>
              <a:r>
                <a:rPr lang="en-IN" sz="1100">
                  <a:solidFill>
                    <a:srgbClr val="000000"/>
                  </a:solidFill>
                  <a:latin typeface="Arial" pitchFamily="34" charset="0"/>
                  <a:cs typeface="Arial" pitchFamily="34" charset="0"/>
                </a:rPr>
                <a:t>H</a:t>
              </a:r>
              <a:endParaRPr lang="en-IN" sz="1800">
                <a:latin typeface="Arial" pitchFamily="34" charset="0"/>
                <a:cs typeface="Arial" pitchFamily="34" charset="0"/>
              </a:endParaRPr>
            </a:p>
          </p:txBody>
        </p:sp>
        <p:sp>
          <p:nvSpPr>
            <p:cNvPr id="246884" name="Rectangle 100"/>
            <p:cNvSpPr>
              <a:spLocks noChangeArrowheads="1"/>
            </p:cNvSpPr>
            <p:nvPr/>
          </p:nvSpPr>
          <p:spPr bwMode="auto">
            <a:xfrm>
              <a:off x="3376" y="2209"/>
              <a:ext cx="68" cy="106"/>
            </a:xfrm>
            <a:prstGeom prst="rect">
              <a:avLst/>
            </a:prstGeom>
            <a:noFill/>
            <a:ln w="9525">
              <a:noFill/>
              <a:miter lim="800000"/>
              <a:headEnd/>
              <a:tailEnd/>
            </a:ln>
          </p:spPr>
          <p:txBody>
            <a:bodyPr wrap="none" lIns="0" tIns="0" rIns="0" bIns="0">
              <a:spAutoFit/>
            </a:bodyPr>
            <a:lstStyle/>
            <a:p>
              <a:pPr algn="l" fontAlgn="base"/>
              <a:r>
                <a:rPr lang="en-IN" sz="1100">
                  <a:solidFill>
                    <a:srgbClr val="000000"/>
                  </a:solidFill>
                  <a:latin typeface="Arial" pitchFamily="34" charset="0"/>
                  <a:cs typeface="Arial" pitchFamily="34" charset="0"/>
                </a:rPr>
                <a:t>O</a:t>
              </a:r>
              <a:endParaRPr lang="en-IN" sz="1800">
                <a:latin typeface="Arial" pitchFamily="34" charset="0"/>
                <a:cs typeface="Arial" pitchFamily="34" charset="0"/>
              </a:endParaRPr>
            </a:p>
          </p:txBody>
        </p:sp>
        <p:sp>
          <p:nvSpPr>
            <p:cNvPr id="246885" name="Line 101"/>
            <p:cNvSpPr>
              <a:spLocks noChangeShapeType="1"/>
            </p:cNvSpPr>
            <p:nvPr/>
          </p:nvSpPr>
          <p:spPr bwMode="auto">
            <a:xfrm>
              <a:off x="3452" y="2261"/>
              <a:ext cx="104" cy="23"/>
            </a:xfrm>
            <a:prstGeom prst="line">
              <a:avLst/>
            </a:prstGeom>
            <a:noFill/>
            <a:ln w="7938" cap="rnd">
              <a:solidFill>
                <a:srgbClr val="000000"/>
              </a:solidFill>
              <a:miter lim="800000"/>
              <a:headEnd/>
              <a:tailEnd/>
            </a:ln>
          </p:spPr>
          <p:txBody>
            <a:bodyPr/>
            <a:lstStyle/>
            <a:p>
              <a:endParaRPr lang="en-US"/>
            </a:p>
          </p:txBody>
        </p:sp>
        <p:sp>
          <p:nvSpPr>
            <p:cNvPr id="246886" name="Rectangle 102"/>
            <p:cNvSpPr>
              <a:spLocks noChangeArrowheads="1"/>
            </p:cNvSpPr>
            <p:nvPr/>
          </p:nvSpPr>
          <p:spPr bwMode="auto">
            <a:xfrm>
              <a:off x="3844" y="2284"/>
              <a:ext cx="64" cy="106"/>
            </a:xfrm>
            <a:prstGeom prst="rect">
              <a:avLst/>
            </a:prstGeom>
            <a:noFill/>
            <a:ln w="9525">
              <a:noFill/>
              <a:miter lim="800000"/>
              <a:headEnd/>
              <a:tailEnd/>
            </a:ln>
          </p:spPr>
          <p:txBody>
            <a:bodyPr wrap="none" lIns="0" tIns="0" rIns="0" bIns="0">
              <a:spAutoFit/>
            </a:bodyPr>
            <a:lstStyle/>
            <a:p>
              <a:pPr algn="l" fontAlgn="base"/>
              <a:r>
                <a:rPr lang="en-IN" sz="1100">
                  <a:solidFill>
                    <a:srgbClr val="0000FF"/>
                  </a:solidFill>
                  <a:latin typeface="Arial" pitchFamily="34" charset="0"/>
                  <a:cs typeface="Arial" pitchFamily="34" charset="0"/>
                </a:rPr>
                <a:t>N</a:t>
              </a:r>
              <a:endParaRPr lang="en-IN" sz="1800">
                <a:solidFill>
                  <a:srgbClr val="0000FF"/>
                </a:solidFill>
                <a:latin typeface="Arial" pitchFamily="34" charset="0"/>
                <a:cs typeface="Arial" pitchFamily="34" charset="0"/>
              </a:endParaRPr>
            </a:p>
          </p:txBody>
        </p:sp>
        <p:sp>
          <p:nvSpPr>
            <p:cNvPr id="246887" name="Rectangle 103"/>
            <p:cNvSpPr>
              <a:spLocks noChangeArrowheads="1"/>
            </p:cNvSpPr>
            <p:nvPr/>
          </p:nvSpPr>
          <p:spPr bwMode="auto">
            <a:xfrm>
              <a:off x="3908" y="2284"/>
              <a:ext cx="64" cy="106"/>
            </a:xfrm>
            <a:prstGeom prst="rect">
              <a:avLst/>
            </a:prstGeom>
            <a:noFill/>
            <a:ln w="9525">
              <a:noFill/>
              <a:miter lim="800000"/>
              <a:headEnd/>
              <a:tailEnd/>
            </a:ln>
          </p:spPr>
          <p:txBody>
            <a:bodyPr wrap="none" lIns="0" tIns="0" rIns="0" bIns="0">
              <a:spAutoFit/>
            </a:bodyPr>
            <a:lstStyle/>
            <a:p>
              <a:pPr algn="l" fontAlgn="base"/>
              <a:r>
                <a:rPr lang="en-IN" sz="1100">
                  <a:solidFill>
                    <a:srgbClr val="0000FF"/>
                  </a:solidFill>
                  <a:latin typeface="Arial" pitchFamily="34" charset="0"/>
                  <a:cs typeface="Arial" pitchFamily="34" charset="0"/>
                </a:rPr>
                <a:t>H</a:t>
              </a:r>
              <a:endParaRPr lang="en-IN" sz="1800">
                <a:solidFill>
                  <a:srgbClr val="0000FF"/>
                </a:solidFill>
                <a:latin typeface="Arial" pitchFamily="34" charset="0"/>
                <a:cs typeface="Arial" pitchFamily="34" charset="0"/>
              </a:endParaRPr>
            </a:p>
          </p:txBody>
        </p:sp>
        <p:sp>
          <p:nvSpPr>
            <p:cNvPr id="246888" name="Line 104"/>
            <p:cNvSpPr>
              <a:spLocks noChangeShapeType="1"/>
            </p:cNvSpPr>
            <p:nvPr/>
          </p:nvSpPr>
          <p:spPr bwMode="auto">
            <a:xfrm flipH="1" flipV="1">
              <a:off x="3765" y="2224"/>
              <a:ext cx="75" cy="71"/>
            </a:xfrm>
            <a:prstGeom prst="line">
              <a:avLst/>
            </a:prstGeom>
            <a:noFill/>
            <a:ln w="7938" cap="rnd">
              <a:solidFill>
                <a:srgbClr val="000000"/>
              </a:solidFill>
              <a:miter lim="800000"/>
              <a:headEnd/>
              <a:tailEnd/>
            </a:ln>
          </p:spPr>
          <p:txBody>
            <a:bodyPr/>
            <a:lstStyle/>
            <a:p>
              <a:endParaRPr lang="en-US"/>
            </a:p>
          </p:txBody>
        </p:sp>
        <p:sp>
          <p:nvSpPr>
            <p:cNvPr id="246889" name="Line 105"/>
            <p:cNvSpPr>
              <a:spLocks noChangeShapeType="1"/>
            </p:cNvSpPr>
            <p:nvPr/>
          </p:nvSpPr>
          <p:spPr bwMode="auto">
            <a:xfrm flipH="1" flipV="1">
              <a:off x="3533" y="2071"/>
              <a:ext cx="123" cy="85"/>
            </a:xfrm>
            <a:prstGeom prst="line">
              <a:avLst/>
            </a:prstGeom>
            <a:noFill/>
            <a:ln w="7938" cap="rnd">
              <a:solidFill>
                <a:srgbClr val="000000"/>
              </a:solidFill>
              <a:miter lim="800000"/>
              <a:headEnd/>
              <a:tailEnd/>
            </a:ln>
          </p:spPr>
          <p:txBody>
            <a:bodyPr/>
            <a:lstStyle/>
            <a:p>
              <a:endParaRPr lang="en-US"/>
            </a:p>
          </p:txBody>
        </p:sp>
        <p:sp>
          <p:nvSpPr>
            <p:cNvPr id="246890" name="Line 106"/>
            <p:cNvSpPr>
              <a:spLocks noChangeShapeType="1"/>
            </p:cNvSpPr>
            <p:nvPr/>
          </p:nvSpPr>
          <p:spPr bwMode="auto">
            <a:xfrm flipV="1">
              <a:off x="3557" y="2224"/>
              <a:ext cx="207" cy="60"/>
            </a:xfrm>
            <a:prstGeom prst="line">
              <a:avLst/>
            </a:prstGeom>
            <a:noFill/>
            <a:ln w="1588">
              <a:solidFill>
                <a:srgbClr val="000000"/>
              </a:solidFill>
              <a:miter lim="800000"/>
              <a:headEnd/>
              <a:tailEnd/>
            </a:ln>
          </p:spPr>
          <p:txBody>
            <a:bodyPr/>
            <a:lstStyle/>
            <a:p>
              <a:endParaRPr lang="en-US"/>
            </a:p>
          </p:txBody>
        </p:sp>
        <p:sp>
          <p:nvSpPr>
            <p:cNvPr id="246891" name="Freeform 107"/>
            <p:cNvSpPr>
              <a:spLocks/>
            </p:cNvSpPr>
            <p:nvPr/>
          </p:nvSpPr>
          <p:spPr bwMode="auto">
            <a:xfrm>
              <a:off x="3556" y="2212"/>
              <a:ext cx="217" cy="79"/>
            </a:xfrm>
            <a:custGeom>
              <a:avLst/>
              <a:gdLst/>
              <a:ahLst/>
              <a:cxnLst>
                <a:cxn ang="0">
                  <a:pos x="15" y="79"/>
                </a:cxn>
                <a:cxn ang="0">
                  <a:pos x="0" y="72"/>
                </a:cxn>
                <a:cxn ang="0">
                  <a:pos x="9" y="59"/>
                </a:cxn>
                <a:cxn ang="0">
                  <a:pos x="217" y="0"/>
                </a:cxn>
                <a:cxn ang="0">
                  <a:pos x="209" y="12"/>
                </a:cxn>
                <a:cxn ang="0">
                  <a:pos x="215" y="21"/>
                </a:cxn>
                <a:cxn ang="0">
                  <a:pos x="15" y="79"/>
                </a:cxn>
              </a:cxnLst>
              <a:rect l="0" t="0" r="r" b="b"/>
              <a:pathLst>
                <a:path w="217" h="79">
                  <a:moveTo>
                    <a:pt x="15" y="79"/>
                  </a:moveTo>
                  <a:lnTo>
                    <a:pt x="0" y="72"/>
                  </a:lnTo>
                  <a:lnTo>
                    <a:pt x="9" y="59"/>
                  </a:lnTo>
                  <a:lnTo>
                    <a:pt x="217" y="0"/>
                  </a:lnTo>
                  <a:lnTo>
                    <a:pt x="209" y="12"/>
                  </a:lnTo>
                  <a:lnTo>
                    <a:pt x="215" y="21"/>
                  </a:lnTo>
                  <a:lnTo>
                    <a:pt x="15" y="79"/>
                  </a:lnTo>
                  <a:close/>
                </a:path>
              </a:pathLst>
            </a:custGeom>
            <a:solidFill>
              <a:srgbClr val="000000"/>
            </a:solidFill>
            <a:ln w="9525">
              <a:noFill/>
              <a:round/>
              <a:headEnd/>
              <a:tailEnd/>
            </a:ln>
          </p:spPr>
          <p:txBody>
            <a:bodyPr/>
            <a:lstStyle/>
            <a:p>
              <a:endParaRPr lang="en-US"/>
            </a:p>
          </p:txBody>
        </p:sp>
        <p:sp>
          <p:nvSpPr>
            <p:cNvPr id="246892" name="Rectangle 108"/>
            <p:cNvSpPr>
              <a:spLocks noChangeArrowheads="1"/>
            </p:cNvSpPr>
            <p:nvPr/>
          </p:nvSpPr>
          <p:spPr bwMode="auto">
            <a:xfrm>
              <a:off x="3498" y="1878"/>
              <a:ext cx="68" cy="106"/>
            </a:xfrm>
            <a:prstGeom prst="rect">
              <a:avLst/>
            </a:prstGeom>
            <a:noFill/>
            <a:ln w="9525">
              <a:noFill/>
              <a:miter lim="800000"/>
              <a:headEnd/>
              <a:tailEnd/>
            </a:ln>
          </p:spPr>
          <p:txBody>
            <a:bodyPr wrap="none" lIns="0" tIns="0" rIns="0" bIns="0">
              <a:spAutoFit/>
            </a:bodyPr>
            <a:lstStyle/>
            <a:p>
              <a:pPr algn="l" fontAlgn="base"/>
              <a:r>
                <a:rPr lang="en-IN" sz="1100">
                  <a:solidFill>
                    <a:srgbClr val="000000"/>
                  </a:solidFill>
                  <a:latin typeface="Arial" pitchFamily="34" charset="0"/>
                  <a:cs typeface="Arial" pitchFamily="34" charset="0"/>
                </a:rPr>
                <a:t>O</a:t>
              </a:r>
              <a:endParaRPr lang="en-IN" sz="1800">
                <a:latin typeface="Arial" pitchFamily="34" charset="0"/>
                <a:cs typeface="Arial" pitchFamily="34" charset="0"/>
              </a:endParaRPr>
            </a:p>
          </p:txBody>
        </p:sp>
        <p:sp>
          <p:nvSpPr>
            <p:cNvPr id="246893" name="Rectangle 109"/>
            <p:cNvSpPr>
              <a:spLocks noChangeArrowheads="1"/>
            </p:cNvSpPr>
            <p:nvPr/>
          </p:nvSpPr>
          <p:spPr bwMode="auto">
            <a:xfrm>
              <a:off x="3565" y="1878"/>
              <a:ext cx="64" cy="106"/>
            </a:xfrm>
            <a:prstGeom prst="rect">
              <a:avLst/>
            </a:prstGeom>
            <a:noFill/>
            <a:ln w="9525">
              <a:noFill/>
              <a:miter lim="800000"/>
              <a:headEnd/>
              <a:tailEnd/>
            </a:ln>
          </p:spPr>
          <p:txBody>
            <a:bodyPr wrap="none" lIns="0" tIns="0" rIns="0" bIns="0">
              <a:spAutoFit/>
            </a:bodyPr>
            <a:lstStyle/>
            <a:p>
              <a:pPr algn="l" fontAlgn="base"/>
              <a:r>
                <a:rPr lang="en-IN" sz="1100">
                  <a:solidFill>
                    <a:srgbClr val="000000"/>
                  </a:solidFill>
                  <a:latin typeface="Arial" pitchFamily="34" charset="0"/>
                  <a:cs typeface="Arial" pitchFamily="34" charset="0"/>
                </a:rPr>
                <a:t>H</a:t>
              </a:r>
              <a:endParaRPr lang="en-IN" sz="1800">
                <a:latin typeface="Arial" pitchFamily="34" charset="0"/>
                <a:cs typeface="Arial" pitchFamily="34" charset="0"/>
              </a:endParaRPr>
            </a:p>
          </p:txBody>
        </p:sp>
        <p:sp>
          <p:nvSpPr>
            <p:cNvPr id="246894" name="Line 110"/>
            <p:cNvSpPr>
              <a:spLocks noChangeShapeType="1"/>
            </p:cNvSpPr>
            <p:nvPr/>
          </p:nvSpPr>
          <p:spPr bwMode="auto">
            <a:xfrm flipV="1">
              <a:off x="3533" y="1967"/>
              <a:ext cx="1" cy="104"/>
            </a:xfrm>
            <a:prstGeom prst="line">
              <a:avLst/>
            </a:prstGeom>
            <a:noFill/>
            <a:ln w="7938" cap="rnd">
              <a:solidFill>
                <a:srgbClr val="000000"/>
              </a:solidFill>
              <a:miter lim="800000"/>
              <a:headEnd/>
              <a:tailEnd/>
            </a:ln>
          </p:spPr>
          <p:txBody>
            <a:bodyPr/>
            <a:lstStyle/>
            <a:p>
              <a:endParaRPr lang="en-US"/>
            </a:p>
          </p:txBody>
        </p:sp>
        <p:sp>
          <p:nvSpPr>
            <p:cNvPr id="246895" name="Rectangle 111"/>
            <p:cNvSpPr>
              <a:spLocks noChangeArrowheads="1"/>
            </p:cNvSpPr>
            <p:nvPr/>
          </p:nvSpPr>
          <p:spPr bwMode="auto">
            <a:xfrm>
              <a:off x="4056" y="2202"/>
              <a:ext cx="68" cy="106"/>
            </a:xfrm>
            <a:prstGeom prst="rect">
              <a:avLst/>
            </a:prstGeom>
            <a:noFill/>
            <a:ln w="9525">
              <a:noFill/>
              <a:miter lim="800000"/>
              <a:headEnd/>
              <a:tailEnd/>
            </a:ln>
          </p:spPr>
          <p:txBody>
            <a:bodyPr wrap="none" lIns="0" tIns="0" rIns="0" bIns="0">
              <a:spAutoFit/>
            </a:bodyPr>
            <a:lstStyle/>
            <a:p>
              <a:pPr algn="l" fontAlgn="base"/>
              <a:r>
                <a:rPr lang="en-IN" sz="1100">
                  <a:solidFill>
                    <a:srgbClr val="000000"/>
                  </a:solidFill>
                  <a:latin typeface="Arial" pitchFamily="34" charset="0"/>
                  <a:cs typeface="Arial" pitchFamily="34" charset="0"/>
                </a:rPr>
                <a:t>O</a:t>
              </a:r>
              <a:endParaRPr lang="en-IN" sz="1800">
                <a:latin typeface="Arial" pitchFamily="34" charset="0"/>
                <a:cs typeface="Arial" pitchFamily="34" charset="0"/>
              </a:endParaRPr>
            </a:p>
          </p:txBody>
        </p:sp>
        <p:sp>
          <p:nvSpPr>
            <p:cNvPr id="246896" name="Rectangle 112"/>
            <p:cNvSpPr>
              <a:spLocks noChangeArrowheads="1"/>
            </p:cNvSpPr>
            <p:nvPr/>
          </p:nvSpPr>
          <p:spPr bwMode="auto">
            <a:xfrm>
              <a:off x="4123" y="2202"/>
              <a:ext cx="64" cy="106"/>
            </a:xfrm>
            <a:prstGeom prst="rect">
              <a:avLst/>
            </a:prstGeom>
            <a:noFill/>
            <a:ln w="9525">
              <a:noFill/>
              <a:miter lim="800000"/>
              <a:headEnd/>
              <a:tailEnd/>
            </a:ln>
          </p:spPr>
          <p:txBody>
            <a:bodyPr wrap="none" lIns="0" tIns="0" rIns="0" bIns="0">
              <a:spAutoFit/>
            </a:bodyPr>
            <a:lstStyle/>
            <a:p>
              <a:pPr algn="l" fontAlgn="base"/>
              <a:r>
                <a:rPr lang="en-IN" sz="1100">
                  <a:solidFill>
                    <a:srgbClr val="000000"/>
                  </a:solidFill>
                  <a:latin typeface="Arial" pitchFamily="34" charset="0"/>
                  <a:cs typeface="Arial" pitchFamily="34" charset="0"/>
                </a:rPr>
                <a:t>H</a:t>
              </a:r>
              <a:endParaRPr lang="en-IN" sz="1800">
                <a:latin typeface="Arial" pitchFamily="34" charset="0"/>
                <a:cs typeface="Arial" pitchFamily="34" charset="0"/>
              </a:endParaRPr>
            </a:p>
          </p:txBody>
        </p:sp>
        <p:sp>
          <p:nvSpPr>
            <p:cNvPr id="246897" name="Line 113"/>
            <p:cNvSpPr>
              <a:spLocks noChangeShapeType="1"/>
            </p:cNvSpPr>
            <p:nvPr/>
          </p:nvSpPr>
          <p:spPr bwMode="auto">
            <a:xfrm flipV="1">
              <a:off x="3965" y="2258"/>
              <a:ext cx="84" cy="26"/>
            </a:xfrm>
            <a:prstGeom prst="line">
              <a:avLst/>
            </a:prstGeom>
            <a:noFill/>
            <a:ln w="7938" cap="rnd">
              <a:solidFill>
                <a:srgbClr val="000000"/>
              </a:solidFill>
              <a:miter lim="800000"/>
              <a:headEnd/>
              <a:tailEnd/>
            </a:ln>
          </p:spPr>
          <p:txBody>
            <a:bodyPr/>
            <a:lstStyle/>
            <a:p>
              <a:endParaRPr lang="en-US"/>
            </a:p>
          </p:txBody>
        </p:sp>
        <p:sp>
          <p:nvSpPr>
            <p:cNvPr id="246898" name="Line 114"/>
            <p:cNvSpPr>
              <a:spLocks noChangeShapeType="1"/>
            </p:cNvSpPr>
            <p:nvPr/>
          </p:nvSpPr>
          <p:spPr bwMode="auto">
            <a:xfrm>
              <a:off x="3894" y="2375"/>
              <a:ext cx="38" cy="93"/>
            </a:xfrm>
            <a:prstGeom prst="line">
              <a:avLst/>
            </a:prstGeom>
            <a:noFill/>
            <a:ln w="7938" cap="rnd">
              <a:solidFill>
                <a:srgbClr val="000000"/>
              </a:solidFill>
              <a:miter lim="800000"/>
              <a:headEnd/>
              <a:tailEnd/>
            </a:ln>
          </p:spPr>
          <p:txBody>
            <a:bodyPr/>
            <a:lstStyle/>
            <a:p>
              <a:endParaRPr lang="en-US"/>
            </a:p>
          </p:txBody>
        </p:sp>
        <p:sp>
          <p:nvSpPr>
            <p:cNvPr id="246899" name="Rectangle 115"/>
            <p:cNvSpPr>
              <a:spLocks noChangeArrowheads="1"/>
            </p:cNvSpPr>
            <p:nvPr/>
          </p:nvSpPr>
          <p:spPr bwMode="auto">
            <a:xfrm>
              <a:off x="4045" y="2424"/>
              <a:ext cx="68" cy="106"/>
            </a:xfrm>
            <a:prstGeom prst="rect">
              <a:avLst/>
            </a:prstGeom>
            <a:noFill/>
            <a:ln w="9525">
              <a:noFill/>
              <a:miter lim="800000"/>
              <a:headEnd/>
              <a:tailEnd/>
            </a:ln>
          </p:spPr>
          <p:txBody>
            <a:bodyPr wrap="none" lIns="0" tIns="0" rIns="0" bIns="0">
              <a:spAutoFit/>
            </a:bodyPr>
            <a:lstStyle/>
            <a:p>
              <a:pPr algn="l" fontAlgn="base"/>
              <a:r>
                <a:rPr lang="en-IN" sz="1100">
                  <a:solidFill>
                    <a:srgbClr val="000000"/>
                  </a:solidFill>
                  <a:latin typeface="Arial" pitchFamily="34" charset="0"/>
                  <a:cs typeface="Arial" pitchFamily="34" charset="0"/>
                </a:rPr>
                <a:t>O</a:t>
              </a:r>
              <a:endParaRPr lang="en-IN" sz="1800">
                <a:latin typeface="Arial" pitchFamily="34" charset="0"/>
                <a:cs typeface="Arial" pitchFamily="34" charset="0"/>
              </a:endParaRPr>
            </a:p>
          </p:txBody>
        </p:sp>
        <p:sp>
          <p:nvSpPr>
            <p:cNvPr id="246900" name="Line 116"/>
            <p:cNvSpPr>
              <a:spLocks noChangeShapeType="1"/>
            </p:cNvSpPr>
            <p:nvPr/>
          </p:nvSpPr>
          <p:spPr bwMode="auto">
            <a:xfrm>
              <a:off x="3928" y="2459"/>
              <a:ext cx="112" cy="1"/>
            </a:xfrm>
            <a:prstGeom prst="line">
              <a:avLst/>
            </a:prstGeom>
            <a:noFill/>
            <a:ln w="7938" cap="rnd">
              <a:solidFill>
                <a:srgbClr val="000000"/>
              </a:solidFill>
              <a:miter lim="800000"/>
              <a:headEnd/>
              <a:tailEnd/>
            </a:ln>
          </p:spPr>
          <p:txBody>
            <a:bodyPr/>
            <a:lstStyle/>
            <a:p>
              <a:endParaRPr lang="en-US"/>
            </a:p>
          </p:txBody>
        </p:sp>
        <p:sp>
          <p:nvSpPr>
            <p:cNvPr id="246901" name="Line 117"/>
            <p:cNvSpPr>
              <a:spLocks noChangeShapeType="1"/>
            </p:cNvSpPr>
            <p:nvPr/>
          </p:nvSpPr>
          <p:spPr bwMode="auto">
            <a:xfrm>
              <a:off x="3928" y="2477"/>
              <a:ext cx="112" cy="1"/>
            </a:xfrm>
            <a:prstGeom prst="line">
              <a:avLst/>
            </a:prstGeom>
            <a:noFill/>
            <a:ln w="7938" cap="rnd">
              <a:solidFill>
                <a:srgbClr val="000000"/>
              </a:solidFill>
              <a:miter lim="800000"/>
              <a:headEnd/>
              <a:tailEnd/>
            </a:ln>
          </p:spPr>
          <p:txBody>
            <a:bodyPr/>
            <a:lstStyle/>
            <a:p>
              <a:endParaRPr lang="en-US"/>
            </a:p>
          </p:txBody>
        </p:sp>
        <p:sp>
          <p:nvSpPr>
            <p:cNvPr id="246902" name="Line 118"/>
            <p:cNvSpPr>
              <a:spLocks noChangeShapeType="1"/>
            </p:cNvSpPr>
            <p:nvPr/>
          </p:nvSpPr>
          <p:spPr bwMode="auto">
            <a:xfrm flipH="1">
              <a:off x="3882" y="2468"/>
              <a:ext cx="50" cy="106"/>
            </a:xfrm>
            <a:prstGeom prst="line">
              <a:avLst/>
            </a:prstGeom>
            <a:noFill/>
            <a:ln w="7938" cap="rnd">
              <a:solidFill>
                <a:srgbClr val="000000"/>
              </a:solidFill>
              <a:miter lim="800000"/>
              <a:headEnd/>
              <a:tailEnd/>
            </a:ln>
          </p:spPr>
          <p:txBody>
            <a:bodyPr/>
            <a:lstStyle/>
            <a:p>
              <a:endParaRPr lang="en-US"/>
            </a:p>
          </p:txBody>
        </p:sp>
        <p:sp>
          <p:nvSpPr>
            <p:cNvPr id="246903" name="Rectangle 119"/>
            <p:cNvSpPr>
              <a:spLocks noChangeArrowheads="1"/>
            </p:cNvSpPr>
            <p:nvPr/>
          </p:nvSpPr>
          <p:spPr bwMode="auto">
            <a:xfrm>
              <a:off x="3926" y="2661"/>
              <a:ext cx="81" cy="134"/>
            </a:xfrm>
            <a:prstGeom prst="rect">
              <a:avLst/>
            </a:prstGeom>
            <a:noFill/>
            <a:ln w="9525">
              <a:noFill/>
              <a:miter lim="800000"/>
              <a:headEnd/>
              <a:tailEnd/>
            </a:ln>
          </p:spPr>
          <p:txBody>
            <a:bodyPr wrap="none" lIns="0" tIns="0" rIns="0" bIns="0">
              <a:spAutoFit/>
            </a:bodyPr>
            <a:lstStyle/>
            <a:p>
              <a:pPr algn="l" fontAlgn="base"/>
              <a:r>
                <a:rPr lang="en-IN" sz="1400">
                  <a:solidFill>
                    <a:srgbClr val="000000"/>
                  </a:solidFill>
                  <a:latin typeface="Arial" pitchFamily="34" charset="0"/>
                  <a:cs typeface="Arial" pitchFamily="34" charset="0"/>
                </a:rPr>
                <a:t>N</a:t>
              </a:r>
              <a:endParaRPr lang="en-IN" sz="1400">
                <a:latin typeface="Arial" pitchFamily="34" charset="0"/>
                <a:cs typeface="Arial" pitchFamily="34" charset="0"/>
              </a:endParaRPr>
            </a:p>
          </p:txBody>
        </p:sp>
        <p:sp>
          <p:nvSpPr>
            <p:cNvPr id="246904" name="Rectangle 120"/>
            <p:cNvSpPr>
              <a:spLocks noChangeArrowheads="1"/>
            </p:cNvSpPr>
            <p:nvPr/>
          </p:nvSpPr>
          <p:spPr bwMode="auto">
            <a:xfrm>
              <a:off x="3989" y="2661"/>
              <a:ext cx="1321" cy="134"/>
            </a:xfrm>
            <a:prstGeom prst="rect">
              <a:avLst/>
            </a:prstGeom>
            <a:noFill/>
            <a:ln w="9525">
              <a:noFill/>
              <a:miter lim="800000"/>
              <a:headEnd/>
              <a:tailEnd/>
            </a:ln>
          </p:spPr>
          <p:txBody>
            <a:bodyPr wrap="none" lIns="0" tIns="0" rIns="0" bIns="0">
              <a:spAutoFit/>
            </a:bodyPr>
            <a:lstStyle/>
            <a:p>
              <a:pPr algn="l" fontAlgn="base"/>
              <a:r>
                <a:rPr lang="en-IN" sz="1400">
                  <a:solidFill>
                    <a:srgbClr val="000000"/>
                  </a:solidFill>
                  <a:latin typeface="Arial" pitchFamily="34" charset="0"/>
                  <a:cs typeface="Arial" pitchFamily="34" charset="0"/>
                </a:rPr>
                <a:t> H-Thr-Glu-Pro-leu-Ala-Tyr</a:t>
              </a:r>
              <a:endParaRPr lang="en-IN" sz="1400">
                <a:latin typeface="Arial" pitchFamily="34" charset="0"/>
                <a:cs typeface="Arial" pitchFamily="34" charset="0"/>
              </a:endParaRPr>
            </a:p>
          </p:txBody>
        </p:sp>
        <p:sp>
          <p:nvSpPr>
            <p:cNvPr id="246905" name="Line 121"/>
            <p:cNvSpPr>
              <a:spLocks noChangeShapeType="1"/>
            </p:cNvSpPr>
            <p:nvPr/>
          </p:nvSpPr>
          <p:spPr bwMode="auto">
            <a:xfrm>
              <a:off x="3882" y="2574"/>
              <a:ext cx="51" cy="90"/>
            </a:xfrm>
            <a:prstGeom prst="line">
              <a:avLst/>
            </a:prstGeom>
            <a:noFill/>
            <a:ln w="7938" cap="rnd">
              <a:solidFill>
                <a:srgbClr val="000000"/>
              </a:solidFill>
              <a:miter lim="800000"/>
              <a:headEnd/>
              <a:tailEnd/>
            </a:ln>
          </p:spPr>
          <p:txBody>
            <a:bodyPr/>
            <a:lstStyle/>
            <a:p>
              <a:endParaRPr lang="en-US"/>
            </a:p>
          </p:txBody>
        </p:sp>
      </p:grpSp>
      <p:sp>
        <p:nvSpPr>
          <p:cNvPr id="246906" name="Line 122"/>
          <p:cNvSpPr>
            <a:spLocks noChangeShapeType="1"/>
          </p:cNvSpPr>
          <p:nvPr/>
        </p:nvSpPr>
        <p:spPr bwMode="auto">
          <a:xfrm flipV="1">
            <a:off x="3032125" y="4500563"/>
            <a:ext cx="1966913" cy="26987"/>
          </a:xfrm>
          <a:prstGeom prst="line">
            <a:avLst/>
          </a:prstGeom>
          <a:noFill/>
          <a:ln w="9525">
            <a:solidFill>
              <a:schemeClr val="tx1"/>
            </a:solidFill>
            <a:round/>
            <a:headEnd/>
            <a:tailEnd type="triangle" w="med" len="med"/>
          </a:ln>
          <a:effectLst/>
        </p:spPr>
        <p:txBody>
          <a:bodyPr/>
          <a:lstStyle/>
          <a:p>
            <a:endParaRPr lang="en-US"/>
          </a:p>
        </p:txBody>
      </p:sp>
      <p:sp>
        <p:nvSpPr>
          <p:cNvPr id="246907" name="Text Box 123"/>
          <p:cNvSpPr txBox="1">
            <a:spLocks noChangeArrowheads="1"/>
          </p:cNvSpPr>
          <p:nvPr/>
        </p:nvSpPr>
        <p:spPr bwMode="auto">
          <a:xfrm>
            <a:off x="3313113" y="4038600"/>
            <a:ext cx="1030287" cy="457200"/>
          </a:xfrm>
          <a:prstGeom prst="rect">
            <a:avLst/>
          </a:prstGeom>
          <a:noFill/>
          <a:ln w="9525">
            <a:noFill/>
            <a:miter lim="800000"/>
            <a:headEnd/>
            <a:tailEnd/>
          </a:ln>
          <a:effectLst/>
        </p:spPr>
        <p:txBody>
          <a:bodyPr wrap="none">
            <a:spAutoFit/>
          </a:bodyPr>
          <a:lstStyle/>
          <a:p>
            <a:r>
              <a:rPr lang="en-US" sz="2400"/>
              <a:t>sortase</a:t>
            </a:r>
          </a:p>
        </p:txBody>
      </p:sp>
      <p:sp>
        <p:nvSpPr>
          <p:cNvPr id="246908" name="Text Box 124"/>
          <p:cNvSpPr txBox="1">
            <a:spLocks noChangeArrowheads="1"/>
          </p:cNvSpPr>
          <p:nvPr/>
        </p:nvSpPr>
        <p:spPr bwMode="auto">
          <a:xfrm>
            <a:off x="3319463" y="4570413"/>
            <a:ext cx="1252537" cy="336550"/>
          </a:xfrm>
          <a:prstGeom prst="rect">
            <a:avLst/>
          </a:prstGeom>
          <a:noFill/>
          <a:ln w="9525">
            <a:noFill/>
            <a:miter lim="800000"/>
            <a:headEnd/>
            <a:tailEnd/>
          </a:ln>
          <a:effectLst/>
        </p:spPr>
        <p:txBody>
          <a:bodyPr wrap="none">
            <a:spAutoFit/>
          </a:bodyPr>
          <a:lstStyle/>
          <a:p>
            <a:r>
              <a:rPr lang="en-US"/>
              <a:t>YALPETGK</a:t>
            </a:r>
          </a:p>
        </p:txBody>
      </p:sp>
      <p:sp>
        <p:nvSpPr>
          <p:cNvPr id="246909" name="Text Box 125"/>
          <p:cNvSpPr txBox="1">
            <a:spLocks noChangeArrowheads="1"/>
          </p:cNvSpPr>
          <p:nvPr/>
        </p:nvSpPr>
        <p:spPr bwMode="auto">
          <a:xfrm>
            <a:off x="2863850" y="5889625"/>
            <a:ext cx="3613150" cy="396875"/>
          </a:xfrm>
          <a:prstGeom prst="rect">
            <a:avLst/>
          </a:prstGeom>
          <a:noFill/>
          <a:ln w="9525">
            <a:noFill/>
            <a:miter lim="800000"/>
            <a:headEnd/>
            <a:tailEnd/>
          </a:ln>
          <a:effectLst/>
        </p:spPr>
        <p:txBody>
          <a:bodyPr wrap="none">
            <a:spAutoFit/>
          </a:bodyPr>
          <a:lstStyle/>
          <a:p>
            <a:r>
              <a:rPr lang="en-US" sz="2000" i="1">
                <a:solidFill>
                  <a:srgbClr val="990000"/>
                </a:solidFill>
                <a:latin typeface="Arial" pitchFamily="34" charset="0"/>
              </a:rPr>
              <a:t>Sugar-modification of peptides</a:t>
            </a:r>
          </a:p>
        </p:txBody>
      </p:sp>
      <p:sp>
        <p:nvSpPr>
          <p:cNvPr id="246910" name="Text Box 126"/>
          <p:cNvSpPr txBox="1">
            <a:spLocks noChangeArrowheads="1"/>
          </p:cNvSpPr>
          <p:nvPr/>
        </p:nvSpPr>
        <p:spPr bwMode="auto">
          <a:xfrm>
            <a:off x="7869238" y="6324600"/>
            <a:ext cx="1284287" cy="457200"/>
          </a:xfrm>
          <a:prstGeom prst="rect">
            <a:avLst/>
          </a:prstGeom>
          <a:noFill/>
          <a:ln w="9525">
            <a:noFill/>
            <a:miter lim="800000"/>
            <a:headEnd/>
            <a:tailEnd/>
          </a:ln>
          <a:effectLst/>
        </p:spPr>
        <p:txBody>
          <a:bodyPr wrap="none">
            <a:spAutoFit/>
          </a:bodyPr>
          <a:lstStyle/>
          <a:p>
            <a:r>
              <a:rPr lang="en-US" sz="2400" i="1"/>
              <a:t>Kanchan</a:t>
            </a:r>
            <a:endParaRPr lang="en-IN" sz="2400" i="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0932" name="Picture 4" descr="Image result"/>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4600" y="609600"/>
            <a:ext cx="4381500" cy="56292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38028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866" name="Group 2"/>
          <p:cNvGrpSpPr>
            <a:grpSpLocks/>
          </p:cNvGrpSpPr>
          <p:nvPr/>
        </p:nvGrpSpPr>
        <p:grpSpPr bwMode="auto">
          <a:xfrm>
            <a:off x="1835150" y="549275"/>
            <a:ext cx="7308850" cy="5040313"/>
            <a:chOff x="476" y="164"/>
            <a:chExt cx="3856" cy="2994"/>
          </a:xfrm>
        </p:grpSpPr>
        <p:pic>
          <p:nvPicPr>
            <p:cNvPr id="164867" name="Picture 3" descr="Picture1"/>
            <p:cNvPicPr>
              <a:picLocks noChangeAspect="1" noChangeArrowheads="1"/>
            </p:cNvPicPr>
            <p:nvPr/>
          </p:nvPicPr>
          <p:blipFill>
            <a:blip r:embed="rId2"/>
            <a:srcRect l="53874" t="64406"/>
            <a:stretch>
              <a:fillRect/>
            </a:stretch>
          </p:blipFill>
          <p:spPr bwMode="auto">
            <a:xfrm>
              <a:off x="1706" y="2080"/>
              <a:ext cx="1641" cy="1078"/>
            </a:xfrm>
            <a:prstGeom prst="rect">
              <a:avLst/>
            </a:prstGeom>
            <a:noFill/>
          </p:spPr>
        </p:pic>
        <p:grpSp>
          <p:nvGrpSpPr>
            <p:cNvPr id="164868" name="Group 4"/>
            <p:cNvGrpSpPr>
              <a:grpSpLocks/>
            </p:cNvGrpSpPr>
            <p:nvPr/>
          </p:nvGrpSpPr>
          <p:grpSpPr bwMode="auto">
            <a:xfrm>
              <a:off x="476" y="164"/>
              <a:ext cx="3856" cy="2305"/>
              <a:chOff x="476" y="164"/>
              <a:chExt cx="3856" cy="2305"/>
            </a:xfrm>
          </p:grpSpPr>
          <p:pic>
            <p:nvPicPr>
              <p:cNvPr id="164869" name="Picture 5" descr="Picture1"/>
              <p:cNvPicPr>
                <a:picLocks noChangeAspect="1" noChangeArrowheads="1"/>
              </p:cNvPicPr>
              <p:nvPr/>
            </p:nvPicPr>
            <p:blipFill>
              <a:blip r:embed="rId3"/>
              <a:srcRect l="51819" b="70773"/>
              <a:stretch>
                <a:fillRect/>
              </a:stretch>
            </p:blipFill>
            <p:spPr bwMode="auto">
              <a:xfrm>
                <a:off x="476" y="199"/>
                <a:ext cx="1382" cy="714"/>
              </a:xfrm>
              <a:prstGeom prst="rect">
                <a:avLst/>
              </a:prstGeom>
              <a:noFill/>
            </p:spPr>
          </p:pic>
          <p:pic>
            <p:nvPicPr>
              <p:cNvPr id="164870" name="Picture 6" descr="Picture1"/>
              <p:cNvPicPr>
                <a:picLocks noChangeAspect="1" noChangeArrowheads="1"/>
              </p:cNvPicPr>
              <p:nvPr/>
            </p:nvPicPr>
            <p:blipFill>
              <a:blip r:embed="rId2"/>
              <a:srcRect t="29301" r="47238" b="37604"/>
              <a:stretch>
                <a:fillRect/>
              </a:stretch>
            </p:blipFill>
            <p:spPr bwMode="auto">
              <a:xfrm>
                <a:off x="2673" y="164"/>
                <a:ext cx="1659" cy="886"/>
              </a:xfrm>
              <a:prstGeom prst="rect">
                <a:avLst/>
              </a:prstGeom>
              <a:noFill/>
            </p:spPr>
          </p:pic>
          <p:pic>
            <p:nvPicPr>
              <p:cNvPr id="164871" name="Picture 7" descr="Picture2"/>
              <p:cNvPicPr>
                <a:picLocks noChangeAspect="1" noChangeArrowheads="1"/>
              </p:cNvPicPr>
              <p:nvPr/>
            </p:nvPicPr>
            <p:blipFill>
              <a:blip r:embed="rId4"/>
              <a:srcRect/>
              <a:stretch>
                <a:fillRect/>
              </a:stretch>
            </p:blipFill>
            <p:spPr bwMode="auto">
              <a:xfrm>
                <a:off x="704" y="1076"/>
                <a:ext cx="1477" cy="965"/>
              </a:xfrm>
              <a:prstGeom prst="rect">
                <a:avLst/>
              </a:prstGeom>
              <a:noFill/>
            </p:spPr>
          </p:pic>
          <p:pic>
            <p:nvPicPr>
              <p:cNvPr id="164872" name="Picture 8" descr="Picture1"/>
              <p:cNvPicPr>
                <a:picLocks noChangeAspect="1" noChangeArrowheads="1"/>
              </p:cNvPicPr>
              <p:nvPr/>
            </p:nvPicPr>
            <p:blipFill>
              <a:blip r:embed="rId2"/>
              <a:srcRect t="64406" r="53874"/>
              <a:stretch>
                <a:fillRect/>
              </a:stretch>
            </p:blipFill>
            <p:spPr bwMode="auto">
              <a:xfrm>
                <a:off x="2640" y="1023"/>
                <a:ext cx="1590" cy="1044"/>
              </a:xfrm>
              <a:prstGeom prst="rect">
                <a:avLst/>
              </a:prstGeom>
              <a:noFill/>
            </p:spPr>
          </p:pic>
          <p:sp>
            <p:nvSpPr>
              <p:cNvPr id="164873" name="Text Box 9"/>
              <p:cNvSpPr txBox="1">
                <a:spLocks noChangeArrowheads="1"/>
              </p:cNvSpPr>
              <p:nvPr/>
            </p:nvSpPr>
            <p:spPr bwMode="auto">
              <a:xfrm>
                <a:off x="553" y="428"/>
                <a:ext cx="131" cy="136"/>
              </a:xfrm>
              <a:prstGeom prst="rect">
                <a:avLst/>
              </a:prstGeom>
              <a:noFill/>
              <a:ln w="9525">
                <a:noFill/>
                <a:miter lim="800000"/>
                <a:headEnd/>
                <a:tailEnd/>
              </a:ln>
              <a:effectLst/>
            </p:spPr>
            <p:txBody>
              <a:bodyPr wrap="none">
                <a:spAutoFit/>
              </a:bodyPr>
              <a:lstStyle/>
              <a:p>
                <a:pPr algn="l" fontAlgn="base"/>
                <a:r>
                  <a:rPr lang="en-US" sz="900">
                    <a:latin typeface="Arial" pitchFamily="34" charset="0"/>
                    <a:cs typeface="Arial" pitchFamily="34" charset="0"/>
                  </a:rPr>
                  <a:t>1</a:t>
                </a:r>
                <a:endParaRPr lang="en-IN" sz="900">
                  <a:latin typeface="Arial" pitchFamily="34" charset="0"/>
                  <a:cs typeface="Arial" pitchFamily="34" charset="0"/>
                </a:endParaRPr>
              </a:p>
            </p:txBody>
          </p:sp>
          <p:sp>
            <p:nvSpPr>
              <p:cNvPr id="164874" name="Text Box 10"/>
              <p:cNvSpPr txBox="1">
                <a:spLocks noChangeArrowheads="1"/>
              </p:cNvSpPr>
              <p:nvPr/>
            </p:nvSpPr>
            <p:spPr bwMode="auto">
              <a:xfrm>
                <a:off x="2633" y="436"/>
                <a:ext cx="130" cy="135"/>
              </a:xfrm>
              <a:prstGeom prst="rect">
                <a:avLst/>
              </a:prstGeom>
              <a:noFill/>
              <a:ln w="9525">
                <a:noFill/>
                <a:miter lim="800000"/>
                <a:headEnd/>
                <a:tailEnd/>
              </a:ln>
              <a:effectLst/>
            </p:spPr>
            <p:txBody>
              <a:bodyPr wrap="none">
                <a:spAutoFit/>
              </a:bodyPr>
              <a:lstStyle/>
              <a:p>
                <a:pPr algn="l" fontAlgn="base"/>
                <a:r>
                  <a:rPr lang="en-US" sz="900">
                    <a:latin typeface="Arial" pitchFamily="34" charset="0"/>
                    <a:cs typeface="Arial" pitchFamily="34" charset="0"/>
                  </a:rPr>
                  <a:t>2</a:t>
                </a:r>
                <a:endParaRPr lang="en-IN" sz="900">
                  <a:latin typeface="Arial" pitchFamily="34" charset="0"/>
                  <a:cs typeface="Arial" pitchFamily="34" charset="0"/>
                </a:endParaRPr>
              </a:p>
            </p:txBody>
          </p:sp>
          <p:sp>
            <p:nvSpPr>
              <p:cNvPr id="164875" name="Text Box 11"/>
              <p:cNvSpPr txBox="1">
                <a:spLocks noChangeArrowheads="1"/>
              </p:cNvSpPr>
              <p:nvPr/>
            </p:nvSpPr>
            <p:spPr bwMode="auto">
              <a:xfrm>
                <a:off x="2633" y="1253"/>
                <a:ext cx="130" cy="136"/>
              </a:xfrm>
              <a:prstGeom prst="rect">
                <a:avLst/>
              </a:prstGeom>
              <a:noFill/>
              <a:ln w="9525">
                <a:noFill/>
                <a:miter lim="800000"/>
                <a:headEnd/>
                <a:tailEnd/>
              </a:ln>
              <a:effectLst/>
            </p:spPr>
            <p:txBody>
              <a:bodyPr wrap="none">
                <a:spAutoFit/>
              </a:bodyPr>
              <a:lstStyle/>
              <a:p>
                <a:pPr algn="l" fontAlgn="base"/>
                <a:r>
                  <a:rPr lang="en-US" sz="900">
                    <a:latin typeface="Arial" pitchFamily="34" charset="0"/>
                    <a:cs typeface="Arial" pitchFamily="34" charset="0"/>
                  </a:rPr>
                  <a:t>4</a:t>
                </a:r>
                <a:endParaRPr lang="en-IN" sz="900">
                  <a:latin typeface="Arial" pitchFamily="34" charset="0"/>
                  <a:cs typeface="Arial" pitchFamily="34" charset="0"/>
                </a:endParaRPr>
              </a:p>
            </p:txBody>
          </p:sp>
          <p:sp>
            <p:nvSpPr>
              <p:cNvPr id="164876" name="Text Box 12"/>
              <p:cNvSpPr txBox="1">
                <a:spLocks noChangeArrowheads="1"/>
              </p:cNvSpPr>
              <p:nvPr/>
            </p:nvSpPr>
            <p:spPr bwMode="auto">
              <a:xfrm>
                <a:off x="1498" y="2334"/>
                <a:ext cx="130" cy="135"/>
              </a:xfrm>
              <a:prstGeom prst="rect">
                <a:avLst/>
              </a:prstGeom>
              <a:noFill/>
              <a:ln w="9525">
                <a:noFill/>
                <a:miter lim="800000"/>
                <a:headEnd/>
                <a:tailEnd/>
              </a:ln>
              <a:effectLst/>
            </p:spPr>
            <p:txBody>
              <a:bodyPr wrap="none">
                <a:spAutoFit/>
              </a:bodyPr>
              <a:lstStyle/>
              <a:p>
                <a:pPr algn="l" fontAlgn="base"/>
                <a:r>
                  <a:rPr lang="en-US" sz="900">
                    <a:latin typeface="Arial" pitchFamily="34" charset="0"/>
                    <a:cs typeface="Arial" pitchFamily="34" charset="0"/>
                  </a:rPr>
                  <a:t>5</a:t>
                </a:r>
                <a:endParaRPr lang="en-IN" sz="900">
                  <a:latin typeface="Arial" pitchFamily="34" charset="0"/>
                  <a:cs typeface="Arial" pitchFamily="34" charset="0"/>
                </a:endParaRPr>
              </a:p>
            </p:txBody>
          </p:sp>
          <p:sp>
            <p:nvSpPr>
              <p:cNvPr id="164877" name="Text Box 13"/>
              <p:cNvSpPr txBox="1">
                <a:spLocks noChangeArrowheads="1"/>
              </p:cNvSpPr>
              <p:nvPr/>
            </p:nvSpPr>
            <p:spPr bwMode="auto">
              <a:xfrm>
                <a:off x="564" y="1335"/>
                <a:ext cx="131" cy="136"/>
              </a:xfrm>
              <a:prstGeom prst="rect">
                <a:avLst/>
              </a:prstGeom>
              <a:noFill/>
              <a:ln w="9525">
                <a:noFill/>
                <a:miter lim="800000"/>
                <a:headEnd/>
                <a:tailEnd/>
              </a:ln>
              <a:effectLst/>
            </p:spPr>
            <p:txBody>
              <a:bodyPr wrap="none">
                <a:spAutoFit/>
              </a:bodyPr>
              <a:lstStyle/>
              <a:p>
                <a:pPr algn="l" fontAlgn="base"/>
                <a:r>
                  <a:rPr lang="en-US" sz="900">
                    <a:latin typeface="Arial" pitchFamily="34" charset="0"/>
                    <a:cs typeface="Arial" pitchFamily="34" charset="0"/>
                  </a:rPr>
                  <a:t>3</a:t>
                </a:r>
                <a:endParaRPr lang="en-IN" sz="900">
                  <a:latin typeface="Arial" pitchFamily="34" charset="0"/>
                  <a:cs typeface="Arial" pitchFamily="34" charset="0"/>
                </a:endParaRPr>
              </a:p>
            </p:txBody>
          </p:sp>
        </p:grpSp>
      </p:grpSp>
      <p:pic>
        <p:nvPicPr>
          <p:cNvPr id="164878" name="Picture 14" descr="Picture4"/>
          <p:cNvPicPr>
            <a:picLocks noChangeAspect="1" noChangeArrowheads="1"/>
          </p:cNvPicPr>
          <p:nvPr/>
        </p:nvPicPr>
        <p:blipFill>
          <a:blip r:embed="rId5"/>
          <a:srcRect/>
          <a:stretch>
            <a:fillRect/>
          </a:stretch>
        </p:blipFill>
        <p:spPr bwMode="auto">
          <a:xfrm>
            <a:off x="63500" y="3733800"/>
            <a:ext cx="3746500" cy="1803400"/>
          </a:xfrm>
          <a:prstGeom prst="rect">
            <a:avLst/>
          </a:prstGeom>
          <a:noFill/>
        </p:spPr>
      </p:pic>
      <p:sp>
        <p:nvSpPr>
          <p:cNvPr id="164880" name="Text Box 16"/>
          <p:cNvSpPr txBox="1">
            <a:spLocks noChangeArrowheads="1"/>
          </p:cNvSpPr>
          <p:nvPr/>
        </p:nvSpPr>
        <p:spPr bwMode="auto">
          <a:xfrm>
            <a:off x="6170613" y="6553200"/>
            <a:ext cx="2617787" cy="304800"/>
          </a:xfrm>
          <a:prstGeom prst="rect">
            <a:avLst/>
          </a:prstGeom>
          <a:noFill/>
          <a:ln w="9525">
            <a:noFill/>
            <a:miter lim="800000"/>
            <a:headEnd/>
            <a:tailEnd/>
          </a:ln>
          <a:effectLst/>
        </p:spPr>
        <p:txBody>
          <a:bodyPr wrap="none">
            <a:spAutoFit/>
          </a:bodyPr>
          <a:lstStyle/>
          <a:p>
            <a:pPr algn="l" fontAlgn="base"/>
            <a:r>
              <a:rPr lang="en-US" sz="1400" i="1">
                <a:latin typeface="Arial" pitchFamily="34" charset="0"/>
                <a:cs typeface="Arial" pitchFamily="34" charset="0"/>
              </a:rPr>
              <a:t>Nat Chem Biol </a:t>
            </a:r>
            <a:r>
              <a:rPr lang="en-US" sz="1400" b="1">
                <a:latin typeface="Arial" pitchFamily="34" charset="0"/>
                <a:cs typeface="Arial" pitchFamily="34" charset="0"/>
              </a:rPr>
              <a:t>2007</a:t>
            </a:r>
            <a:r>
              <a:rPr lang="en-US" sz="1400">
                <a:latin typeface="Arial" pitchFamily="34" charset="0"/>
                <a:cs typeface="Arial" pitchFamily="34" charset="0"/>
              </a:rPr>
              <a:t>,3,707-708</a:t>
            </a:r>
            <a:endParaRPr lang="en-IN" sz="1400">
              <a:latin typeface="Arial" pitchFamily="34" charset="0"/>
              <a:cs typeface="Arial" pitchFamily="34" charset="0"/>
            </a:endParaRPr>
          </a:p>
        </p:txBody>
      </p:sp>
      <p:sp>
        <p:nvSpPr>
          <p:cNvPr id="164882" name="Text Box 18"/>
          <p:cNvSpPr txBox="1">
            <a:spLocks noChangeArrowheads="1"/>
          </p:cNvSpPr>
          <p:nvPr/>
        </p:nvSpPr>
        <p:spPr bwMode="auto">
          <a:xfrm>
            <a:off x="3759200" y="5762625"/>
            <a:ext cx="2498725" cy="396875"/>
          </a:xfrm>
          <a:prstGeom prst="rect">
            <a:avLst/>
          </a:prstGeom>
          <a:noFill/>
          <a:ln w="9525">
            <a:noFill/>
            <a:miter lim="800000"/>
            <a:headEnd/>
            <a:tailEnd/>
          </a:ln>
          <a:effectLst/>
        </p:spPr>
        <p:txBody>
          <a:bodyPr wrap="none">
            <a:spAutoFit/>
          </a:bodyPr>
          <a:lstStyle/>
          <a:p>
            <a:pPr fontAlgn="base"/>
            <a:r>
              <a:rPr lang="en-US" sz="2000" i="1">
                <a:solidFill>
                  <a:srgbClr val="990000"/>
                </a:solidFill>
                <a:latin typeface="Arial "/>
              </a:rPr>
              <a:t>Cell surface Imaging</a:t>
            </a:r>
            <a:endParaRPr lang="en-IN" sz="2000" i="1">
              <a:solidFill>
                <a:srgbClr val="990000"/>
              </a:solidFill>
              <a:latin typeface="Arial "/>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p:cNvPicPr>
            <a:picLocks noChangeAspect="1" noChangeArrowheads="1"/>
          </p:cNvPicPr>
          <p:nvPr/>
        </p:nvPicPr>
        <p:blipFill>
          <a:blip r:embed="rId3"/>
          <a:srcRect/>
          <a:stretch>
            <a:fillRect/>
          </a:stretch>
        </p:blipFill>
        <p:spPr bwMode="auto">
          <a:xfrm>
            <a:off x="1566863" y="685800"/>
            <a:ext cx="6010275" cy="4899025"/>
          </a:xfrm>
          <a:prstGeom prst="rect">
            <a:avLst/>
          </a:prstGeom>
          <a:noFill/>
        </p:spPr>
      </p:pic>
      <p:sp>
        <p:nvSpPr>
          <p:cNvPr id="222211" name="Text Box 3"/>
          <p:cNvSpPr txBox="1">
            <a:spLocks noChangeArrowheads="1"/>
          </p:cNvSpPr>
          <p:nvPr/>
        </p:nvSpPr>
        <p:spPr bwMode="auto">
          <a:xfrm>
            <a:off x="6324600" y="6542088"/>
            <a:ext cx="2700338" cy="206375"/>
          </a:xfrm>
          <a:prstGeom prst="rect">
            <a:avLst/>
          </a:prstGeom>
          <a:noFill/>
          <a:ln w="9525">
            <a:noFill/>
            <a:miter lim="800000"/>
            <a:headEnd/>
            <a:tailEnd/>
          </a:ln>
        </p:spPr>
        <p:txBody>
          <a:bodyPr lIns="0" tIns="0" rIns="0" bIns="0">
            <a:spAutoFit/>
          </a:bodyPr>
          <a:lstStyle/>
          <a:p>
            <a:pPr algn="l" defTabSz="828675" fontAlgn="base"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Lst>
            </a:pPr>
            <a:r>
              <a:rPr lang="en-GB" sz="1400" i="1">
                <a:solidFill>
                  <a:srgbClr val="000000"/>
                </a:solidFill>
                <a:latin typeface="Arial" pitchFamily="34" charset="0"/>
              </a:rPr>
              <a:t>J Biol Chem 2009, 284:16028-36</a:t>
            </a:r>
          </a:p>
        </p:txBody>
      </p:sp>
      <p:sp>
        <p:nvSpPr>
          <p:cNvPr id="222212" name="Text Box 4"/>
          <p:cNvSpPr txBox="1">
            <a:spLocks noChangeArrowheads="1"/>
          </p:cNvSpPr>
          <p:nvPr/>
        </p:nvSpPr>
        <p:spPr bwMode="auto">
          <a:xfrm>
            <a:off x="2894013" y="5915025"/>
            <a:ext cx="3962400" cy="396875"/>
          </a:xfrm>
          <a:prstGeom prst="rect">
            <a:avLst/>
          </a:prstGeom>
          <a:noFill/>
          <a:ln w="9525">
            <a:noFill/>
            <a:miter lim="800000"/>
            <a:headEnd/>
            <a:tailEnd/>
          </a:ln>
          <a:effectLst/>
        </p:spPr>
        <p:txBody>
          <a:bodyPr wrap="none">
            <a:spAutoFit/>
          </a:bodyPr>
          <a:lstStyle/>
          <a:p>
            <a:pPr fontAlgn="base"/>
            <a:r>
              <a:rPr lang="en-US" sz="2000" i="1">
                <a:solidFill>
                  <a:srgbClr val="990000"/>
                </a:solidFill>
                <a:latin typeface="Arial "/>
              </a:rPr>
              <a:t>A straight path to circular proteins</a:t>
            </a:r>
            <a:endParaRPr lang="en-IN" sz="2000" i="1">
              <a:solidFill>
                <a:srgbClr val="990000"/>
              </a:solidFill>
              <a:latin typeface="Arial "/>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p:cNvPicPr>
            <a:picLocks noChangeAspect="1" noChangeArrowheads="1"/>
          </p:cNvPicPr>
          <p:nvPr/>
        </p:nvPicPr>
        <p:blipFill>
          <a:blip r:embed="rId3"/>
          <a:srcRect/>
          <a:stretch>
            <a:fillRect/>
          </a:stretch>
        </p:blipFill>
        <p:spPr bwMode="auto">
          <a:xfrm>
            <a:off x="2082800" y="685800"/>
            <a:ext cx="4978400" cy="4899025"/>
          </a:xfrm>
          <a:prstGeom prst="rect">
            <a:avLst/>
          </a:prstGeom>
          <a:noFill/>
        </p:spPr>
      </p:pic>
      <p:sp>
        <p:nvSpPr>
          <p:cNvPr id="224259" name="Text Box 3"/>
          <p:cNvSpPr txBox="1">
            <a:spLocks noChangeArrowheads="1"/>
          </p:cNvSpPr>
          <p:nvPr/>
        </p:nvSpPr>
        <p:spPr bwMode="auto">
          <a:xfrm>
            <a:off x="5715000" y="6499225"/>
            <a:ext cx="3429000" cy="206375"/>
          </a:xfrm>
          <a:prstGeom prst="rect">
            <a:avLst/>
          </a:prstGeom>
          <a:noFill/>
          <a:ln w="9525">
            <a:noFill/>
            <a:miter lim="800000"/>
            <a:headEnd/>
            <a:tailEnd/>
          </a:ln>
        </p:spPr>
        <p:txBody>
          <a:bodyPr lIns="0" tIns="0" rIns="0" bIns="0">
            <a:spAutoFit/>
          </a:bodyPr>
          <a:lstStyle/>
          <a:p>
            <a:pPr algn="l" defTabSz="828675" fontAlgn="base"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Lst>
            </a:pPr>
            <a:r>
              <a:rPr lang="en-GB" sz="1400" i="1">
                <a:solidFill>
                  <a:srgbClr val="000000"/>
                </a:solidFill>
                <a:latin typeface="Arial" pitchFamily="34" charset="0"/>
              </a:rPr>
              <a:t>J Biol Chem 2009, 284: 16028-36</a:t>
            </a:r>
          </a:p>
        </p:txBody>
      </p:sp>
      <p:sp>
        <p:nvSpPr>
          <p:cNvPr id="224260" name="Text Box 4"/>
          <p:cNvSpPr txBox="1">
            <a:spLocks noChangeArrowheads="1"/>
          </p:cNvSpPr>
          <p:nvPr/>
        </p:nvSpPr>
        <p:spPr bwMode="auto">
          <a:xfrm>
            <a:off x="403225" y="6029325"/>
            <a:ext cx="8816975" cy="295275"/>
          </a:xfrm>
          <a:prstGeom prst="rect">
            <a:avLst/>
          </a:prstGeom>
          <a:noFill/>
          <a:ln w="9525">
            <a:noFill/>
            <a:miter lim="800000"/>
            <a:headEnd/>
            <a:tailEnd/>
          </a:ln>
        </p:spPr>
        <p:txBody>
          <a:bodyPr lIns="0" tIns="0" rIns="0" bIns="0" anchor="ctr" anchorCtr="1">
            <a:spAutoFit/>
          </a:bodyPr>
          <a:lstStyle/>
          <a:p>
            <a:pPr defTabSz="828675" fontAlgn="base" hangingPunct="0">
              <a:lnSpc>
                <a:spcPct val="97000"/>
              </a:lnSpc>
              <a:buClr>
                <a:srgbClr val="000000"/>
              </a:buClr>
              <a:buSzPct val="45000"/>
              <a:buFont typeface="StarSymbol" charset="0"/>
              <a:buNone/>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pPr>
            <a:r>
              <a:rPr lang="en-GB" sz="2000" i="1">
                <a:solidFill>
                  <a:srgbClr val="990000"/>
                </a:solidFill>
                <a:latin typeface="Arial "/>
              </a:rPr>
              <a:t>Circularization of GFP leads to enhanced stability</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2"/>
          <p:cNvPicPr>
            <a:picLocks noChangeAspect="1" noChangeArrowheads="1"/>
          </p:cNvPicPr>
          <p:nvPr/>
        </p:nvPicPr>
        <p:blipFill>
          <a:blip r:embed="rId2"/>
          <a:srcRect/>
          <a:stretch>
            <a:fillRect/>
          </a:stretch>
        </p:blipFill>
        <p:spPr bwMode="auto">
          <a:xfrm>
            <a:off x="106363" y="239713"/>
            <a:ext cx="8858250" cy="3113087"/>
          </a:xfrm>
          <a:prstGeom prst="rect">
            <a:avLst/>
          </a:prstGeom>
          <a:noFill/>
          <a:ln w="9525">
            <a:noFill/>
            <a:miter lim="800000"/>
            <a:headEnd/>
            <a:tailEnd/>
          </a:ln>
          <a:effectLst/>
        </p:spPr>
      </p:pic>
      <p:sp>
        <p:nvSpPr>
          <p:cNvPr id="236547" name="Text Box 3"/>
          <p:cNvSpPr txBox="1">
            <a:spLocks noChangeArrowheads="1"/>
          </p:cNvSpPr>
          <p:nvPr/>
        </p:nvSpPr>
        <p:spPr bwMode="auto">
          <a:xfrm>
            <a:off x="5743575" y="6094413"/>
            <a:ext cx="3168650" cy="958850"/>
          </a:xfrm>
          <a:prstGeom prst="rect">
            <a:avLst/>
          </a:prstGeom>
          <a:noFill/>
          <a:ln w="9525">
            <a:noFill/>
            <a:miter lim="800000"/>
            <a:headEnd/>
            <a:tailEnd/>
          </a:ln>
          <a:effectLst/>
        </p:spPr>
        <p:txBody>
          <a:bodyPr wrap="none">
            <a:spAutoFit/>
          </a:bodyPr>
          <a:lstStyle/>
          <a:p>
            <a:pPr algn="l" fontAlgn="base"/>
            <a:r>
              <a:rPr lang="en-US" sz="1400" i="1">
                <a:latin typeface="Arial" pitchFamily="34" charset="0"/>
                <a:cs typeface="Arial" pitchFamily="34" charset="0"/>
              </a:rPr>
              <a:t>PLoS One. </a:t>
            </a:r>
            <a:r>
              <a:rPr lang="en-US" sz="1400">
                <a:latin typeface="Arial" pitchFamily="34" charset="0"/>
                <a:cs typeface="Arial" pitchFamily="34" charset="0"/>
              </a:rPr>
              <a:t>2007,2,e1164</a:t>
            </a:r>
          </a:p>
          <a:p>
            <a:pPr algn="l" fontAlgn="base"/>
            <a:r>
              <a:rPr lang="en-US" sz="1400" i="1">
                <a:latin typeface="Arial" pitchFamily="34" charset="0"/>
                <a:cs typeface="Arial" pitchFamily="34" charset="0"/>
              </a:rPr>
              <a:t>Bioconjugate Chem. </a:t>
            </a:r>
            <a:r>
              <a:rPr lang="en-US" sz="1400">
                <a:latin typeface="Arial" pitchFamily="34" charset="0"/>
                <a:cs typeface="Arial" pitchFamily="34" charset="0"/>
              </a:rPr>
              <a:t>2007,18,469-476</a:t>
            </a:r>
          </a:p>
          <a:p>
            <a:pPr algn="l" fontAlgn="base"/>
            <a:r>
              <a:rPr lang="en-US" sz="1400" i="1">
                <a:latin typeface="Arial" pitchFamily="34" charset="0"/>
                <a:cs typeface="Arial" pitchFamily="34" charset="0"/>
              </a:rPr>
              <a:t>Biotechnol Lett. </a:t>
            </a:r>
            <a:r>
              <a:rPr lang="en-US" sz="1400">
                <a:latin typeface="Arial" pitchFamily="34" charset="0"/>
                <a:cs typeface="Arial" pitchFamily="34" charset="0"/>
              </a:rPr>
              <a:t>2008,30,1603-1607</a:t>
            </a:r>
          </a:p>
          <a:p>
            <a:pPr algn="l" fontAlgn="base"/>
            <a:endParaRPr lang="en-IN" sz="1500">
              <a:latin typeface="Arial" pitchFamily="34" charset="0"/>
              <a:cs typeface="Arial" pitchFamily="34" charset="0"/>
            </a:endParaRPr>
          </a:p>
        </p:txBody>
      </p:sp>
      <p:pic>
        <p:nvPicPr>
          <p:cNvPr id="236549" name="Picture 5" descr=" The name of referred object is pone.0001164.g002.jpg"/>
          <p:cNvPicPr>
            <a:picLocks noChangeAspect="1" noChangeArrowheads="1"/>
          </p:cNvPicPr>
          <p:nvPr/>
        </p:nvPicPr>
        <p:blipFill>
          <a:blip r:embed="rId3"/>
          <a:srcRect/>
          <a:stretch>
            <a:fillRect/>
          </a:stretch>
        </p:blipFill>
        <p:spPr bwMode="auto">
          <a:xfrm>
            <a:off x="2286000" y="4035425"/>
            <a:ext cx="5181600" cy="1984375"/>
          </a:xfrm>
          <a:prstGeom prst="rect">
            <a:avLst/>
          </a:prstGeom>
          <a:noFill/>
        </p:spPr>
      </p:pic>
      <p:sp>
        <p:nvSpPr>
          <p:cNvPr id="236550" name="Text Box 6"/>
          <p:cNvSpPr txBox="1">
            <a:spLocks noChangeArrowheads="1"/>
          </p:cNvSpPr>
          <p:nvPr/>
        </p:nvSpPr>
        <p:spPr bwMode="auto">
          <a:xfrm>
            <a:off x="2365375" y="3451225"/>
            <a:ext cx="4645025" cy="396875"/>
          </a:xfrm>
          <a:prstGeom prst="rect">
            <a:avLst/>
          </a:prstGeom>
          <a:noFill/>
          <a:ln w="9525">
            <a:noFill/>
            <a:miter lim="800000"/>
            <a:headEnd/>
            <a:tailEnd/>
          </a:ln>
          <a:effectLst/>
        </p:spPr>
        <p:txBody>
          <a:bodyPr wrap="none">
            <a:spAutoFit/>
          </a:bodyPr>
          <a:lstStyle/>
          <a:p>
            <a:r>
              <a:rPr lang="en-US" sz="2000" i="1">
                <a:solidFill>
                  <a:srgbClr val="990000"/>
                </a:solidFill>
                <a:latin typeface="Arial "/>
              </a:rPr>
              <a:t>Protein immobilization on solid surfaces</a:t>
            </a:r>
            <a:endParaRPr lang="en-IN" sz="2000" i="1">
              <a:solidFill>
                <a:srgbClr val="990000"/>
              </a:solidFill>
              <a:latin typeface="Arial "/>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4766" name="Group 30"/>
          <p:cNvGrpSpPr>
            <a:grpSpLocks/>
          </p:cNvGrpSpPr>
          <p:nvPr/>
        </p:nvGrpSpPr>
        <p:grpSpPr bwMode="auto">
          <a:xfrm>
            <a:off x="457200" y="1447800"/>
            <a:ext cx="8443913" cy="3124200"/>
            <a:chOff x="288" y="1920"/>
            <a:chExt cx="5319" cy="1968"/>
          </a:xfrm>
        </p:grpSpPr>
        <p:sp>
          <p:nvSpPr>
            <p:cNvPr id="244767" name="Text Box 31"/>
            <p:cNvSpPr txBox="1">
              <a:spLocks noChangeArrowheads="1"/>
            </p:cNvSpPr>
            <p:nvPr/>
          </p:nvSpPr>
          <p:spPr bwMode="auto">
            <a:xfrm>
              <a:off x="984" y="1920"/>
              <a:ext cx="4623" cy="291"/>
            </a:xfrm>
            <a:prstGeom prst="rect">
              <a:avLst/>
            </a:prstGeom>
            <a:noFill/>
            <a:ln w="9525">
              <a:noFill/>
              <a:miter lim="800000"/>
              <a:headEnd/>
              <a:tailEnd/>
            </a:ln>
            <a:effectLst/>
          </p:spPr>
          <p:txBody>
            <a:bodyPr wrap="none">
              <a:spAutoFit/>
            </a:bodyPr>
            <a:lstStyle/>
            <a:p>
              <a:pPr algn="l" fontAlgn="base"/>
              <a:r>
                <a:rPr lang="en-US" sz="2400" i="1" dirty="0" smtClean="0">
                  <a:solidFill>
                    <a:srgbClr val="FF0000"/>
                  </a:solidFill>
                  <a:latin typeface="Arial" pitchFamily="34" charset="0"/>
                </a:rPr>
                <a:t>6-aminosugars can also be substrates </a:t>
              </a:r>
              <a:r>
                <a:rPr lang="en-US" sz="2400" i="1" dirty="0">
                  <a:solidFill>
                    <a:srgbClr val="FF0000"/>
                  </a:solidFill>
                  <a:latin typeface="Arial" pitchFamily="34" charset="0"/>
                </a:rPr>
                <a:t>for </a:t>
              </a:r>
              <a:r>
                <a:rPr lang="en-US" sz="2400" i="1" dirty="0" smtClean="0">
                  <a:solidFill>
                    <a:srgbClr val="FF0000"/>
                  </a:solidFill>
                  <a:latin typeface="Arial" pitchFamily="34" charset="0"/>
                </a:rPr>
                <a:t>sortases</a:t>
              </a:r>
              <a:endParaRPr lang="en-AU" sz="2400" dirty="0">
                <a:solidFill>
                  <a:srgbClr val="FF0000"/>
                </a:solidFill>
                <a:latin typeface="Arial" pitchFamily="34" charset="0"/>
              </a:endParaRPr>
            </a:p>
          </p:txBody>
        </p:sp>
        <p:graphicFrame>
          <p:nvGraphicFramePr>
            <p:cNvPr id="244768" name="Object 32"/>
            <p:cNvGraphicFramePr>
              <a:graphicFrameLocks noChangeAspect="1"/>
            </p:cNvGraphicFramePr>
            <p:nvPr/>
          </p:nvGraphicFramePr>
          <p:xfrm>
            <a:off x="288" y="2754"/>
            <a:ext cx="5280" cy="1134"/>
          </p:xfrm>
          <a:graphic>
            <a:graphicData uri="http://schemas.openxmlformats.org/presentationml/2006/ole">
              <p:oleObj spid="_x0000_s244773" name="CS ChemDraw Drawing" r:id="rId3" imgW="4478020" imgH="2900680" progId="">
                <p:embed/>
              </p:oleObj>
            </a:graphicData>
          </a:graphic>
        </p:graphicFrame>
        <p:sp>
          <p:nvSpPr>
            <p:cNvPr id="244769" name="Text Box 33"/>
            <p:cNvSpPr txBox="1">
              <a:spLocks noChangeArrowheads="1"/>
            </p:cNvSpPr>
            <p:nvPr/>
          </p:nvSpPr>
          <p:spPr bwMode="auto">
            <a:xfrm>
              <a:off x="1871" y="2167"/>
              <a:ext cx="2468" cy="252"/>
            </a:xfrm>
            <a:prstGeom prst="rect">
              <a:avLst/>
            </a:prstGeom>
            <a:noFill/>
            <a:ln w="9525">
              <a:noFill/>
              <a:miter lim="800000"/>
              <a:headEnd/>
              <a:tailEnd/>
            </a:ln>
            <a:effectLst/>
          </p:spPr>
          <p:txBody>
            <a:bodyPr wrap="none">
              <a:spAutoFit/>
            </a:bodyPr>
            <a:lstStyle/>
            <a:p>
              <a:pPr fontAlgn="base"/>
              <a:r>
                <a:rPr lang="en-US" sz="2000" dirty="0">
                  <a:solidFill>
                    <a:schemeClr val="accent2"/>
                  </a:solidFill>
                  <a:latin typeface="Arial "/>
                </a:rPr>
                <a:t>(synthesis of </a:t>
              </a:r>
              <a:r>
                <a:rPr lang="en-US" sz="2000" dirty="0" err="1" smtClean="0">
                  <a:solidFill>
                    <a:schemeClr val="accent2"/>
                  </a:solidFill>
                  <a:latin typeface="Arial "/>
                </a:rPr>
                <a:t>neoglycopeptides</a:t>
              </a:r>
              <a:r>
                <a:rPr lang="en-US" sz="2000" dirty="0" smtClean="0">
                  <a:solidFill>
                    <a:schemeClr val="accent2"/>
                  </a:solidFill>
                  <a:latin typeface="Arial "/>
                </a:rPr>
                <a:t>)</a:t>
              </a:r>
              <a:endParaRPr lang="en-IN" sz="2000" dirty="0">
                <a:solidFill>
                  <a:schemeClr val="accent2"/>
                </a:solidFill>
                <a:latin typeface="Arial "/>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1028" name="Group 20"/>
          <p:cNvGrpSpPr>
            <a:grpSpLocks/>
          </p:cNvGrpSpPr>
          <p:nvPr/>
        </p:nvGrpSpPr>
        <p:grpSpPr bwMode="auto">
          <a:xfrm>
            <a:off x="4343400" y="3944938"/>
            <a:ext cx="3186113" cy="2455862"/>
            <a:chOff x="2370" y="288"/>
            <a:chExt cx="2597" cy="2793"/>
          </a:xfrm>
        </p:grpSpPr>
        <p:sp>
          <p:nvSpPr>
            <p:cNvPr id="171029" name="Line 21"/>
            <p:cNvSpPr>
              <a:spLocks noChangeShapeType="1"/>
            </p:cNvSpPr>
            <p:nvPr/>
          </p:nvSpPr>
          <p:spPr bwMode="auto">
            <a:xfrm>
              <a:off x="2653" y="2760"/>
              <a:ext cx="0" cy="10"/>
            </a:xfrm>
            <a:prstGeom prst="line">
              <a:avLst/>
            </a:prstGeom>
            <a:noFill/>
            <a:ln w="0">
              <a:solidFill>
                <a:srgbClr val="000000"/>
              </a:solidFill>
              <a:round/>
              <a:headEnd/>
              <a:tailEnd/>
            </a:ln>
          </p:spPr>
          <p:txBody>
            <a:bodyPr/>
            <a:lstStyle/>
            <a:p>
              <a:endParaRPr lang="en-US"/>
            </a:p>
          </p:txBody>
        </p:sp>
        <p:sp>
          <p:nvSpPr>
            <p:cNvPr id="171030" name="Line 22"/>
            <p:cNvSpPr>
              <a:spLocks noChangeShapeType="1"/>
            </p:cNvSpPr>
            <p:nvPr/>
          </p:nvSpPr>
          <p:spPr bwMode="auto">
            <a:xfrm>
              <a:off x="2752" y="2760"/>
              <a:ext cx="1" cy="10"/>
            </a:xfrm>
            <a:prstGeom prst="line">
              <a:avLst/>
            </a:prstGeom>
            <a:noFill/>
            <a:ln w="0">
              <a:solidFill>
                <a:srgbClr val="000000"/>
              </a:solidFill>
              <a:round/>
              <a:headEnd/>
              <a:tailEnd/>
            </a:ln>
          </p:spPr>
          <p:txBody>
            <a:bodyPr/>
            <a:lstStyle/>
            <a:p>
              <a:endParaRPr lang="en-US"/>
            </a:p>
          </p:txBody>
        </p:sp>
        <p:sp>
          <p:nvSpPr>
            <p:cNvPr id="171031" name="Line 23"/>
            <p:cNvSpPr>
              <a:spLocks noChangeShapeType="1"/>
            </p:cNvSpPr>
            <p:nvPr/>
          </p:nvSpPr>
          <p:spPr bwMode="auto">
            <a:xfrm>
              <a:off x="2852" y="2760"/>
              <a:ext cx="1" cy="10"/>
            </a:xfrm>
            <a:prstGeom prst="line">
              <a:avLst/>
            </a:prstGeom>
            <a:noFill/>
            <a:ln w="0">
              <a:solidFill>
                <a:srgbClr val="000000"/>
              </a:solidFill>
              <a:round/>
              <a:headEnd/>
              <a:tailEnd/>
            </a:ln>
          </p:spPr>
          <p:txBody>
            <a:bodyPr/>
            <a:lstStyle/>
            <a:p>
              <a:endParaRPr lang="en-US"/>
            </a:p>
          </p:txBody>
        </p:sp>
        <p:sp>
          <p:nvSpPr>
            <p:cNvPr id="171032" name="Line 24"/>
            <p:cNvSpPr>
              <a:spLocks noChangeShapeType="1"/>
            </p:cNvSpPr>
            <p:nvPr/>
          </p:nvSpPr>
          <p:spPr bwMode="auto">
            <a:xfrm>
              <a:off x="2951" y="2760"/>
              <a:ext cx="1" cy="10"/>
            </a:xfrm>
            <a:prstGeom prst="line">
              <a:avLst/>
            </a:prstGeom>
            <a:noFill/>
            <a:ln w="0">
              <a:solidFill>
                <a:srgbClr val="000000"/>
              </a:solidFill>
              <a:round/>
              <a:headEnd/>
              <a:tailEnd/>
            </a:ln>
          </p:spPr>
          <p:txBody>
            <a:bodyPr/>
            <a:lstStyle/>
            <a:p>
              <a:endParaRPr lang="en-US"/>
            </a:p>
          </p:txBody>
        </p:sp>
        <p:sp>
          <p:nvSpPr>
            <p:cNvPr id="171033" name="Line 25"/>
            <p:cNvSpPr>
              <a:spLocks noChangeShapeType="1"/>
            </p:cNvSpPr>
            <p:nvPr/>
          </p:nvSpPr>
          <p:spPr bwMode="auto">
            <a:xfrm>
              <a:off x="3051" y="2760"/>
              <a:ext cx="1" cy="10"/>
            </a:xfrm>
            <a:prstGeom prst="line">
              <a:avLst/>
            </a:prstGeom>
            <a:noFill/>
            <a:ln w="0">
              <a:solidFill>
                <a:srgbClr val="000000"/>
              </a:solidFill>
              <a:round/>
              <a:headEnd/>
              <a:tailEnd/>
            </a:ln>
          </p:spPr>
          <p:txBody>
            <a:bodyPr/>
            <a:lstStyle/>
            <a:p>
              <a:endParaRPr lang="en-US"/>
            </a:p>
          </p:txBody>
        </p:sp>
        <p:sp>
          <p:nvSpPr>
            <p:cNvPr id="171034" name="Line 26"/>
            <p:cNvSpPr>
              <a:spLocks noChangeShapeType="1"/>
            </p:cNvSpPr>
            <p:nvPr/>
          </p:nvSpPr>
          <p:spPr bwMode="auto">
            <a:xfrm>
              <a:off x="3150" y="2760"/>
              <a:ext cx="1" cy="10"/>
            </a:xfrm>
            <a:prstGeom prst="line">
              <a:avLst/>
            </a:prstGeom>
            <a:noFill/>
            <a:ln w="0">
              <a:solidFill>
                <a:srgbClr val="000000"/>
              </a:solidFill>
              <a:round/>
              <a:headEnd/>
              <a:tailEnd/>
            </a:ln>
          </p:spPr>
          <p:txBody>
            <a:bodyPr/>
            <a:lstStyle/>
            <a:p>
              <a:endParaRPr lang="en-US"/>
            </a:p>
          </p:txBody>
        </p:sp>
        <p:sp>
          <p:nvSpPr>
            <p:cNvPr id="171035" name="Line 27"/>
            <p:cNvSpPr>
              <a:spLocks noChangeShapeType="1"/>
            </p:cNvSpPr>
            <p:nvPr/>
          </p:nvSpPr>
          <p:spPr bwMode="auto">
            <a:xfrm>
              <a:off x="3250" y="2760"/>
              <a:ext cx="1" cy="10"/>
            </a:xfrm>
            <a:prstGeom prst="line">
              <a:avLst/>
            </a:prstGeom>
            <a:noFill/>
            <a:ln w="0">
              <a:solidFill>
                <a:srgbClr val="000000"/>
              </a:solidFill>
              <a:round/>
              <a:headEnd/>
              <a:tailEnd/>
            </a:ln>
          </p:spPr>
          <p:txBody>
            <a:bodyPr/>
            <a:lstStyle/>
            <a:p>
              <a:endParaRPr lang="en-US"/>
            </a:p>
          </p:txBody>
        </p:sp>
        <p:sp>
          <p:nvSpPr>
            <p:cNvPr id="171036" name="Line 28"/>
            <p:cNvSpPr>
              <a:spLocks noChangeShapeType="1"/>
            </p:cNvSpPr>
            <p:nvPr/>
          </p:nvSpPr>
          <p:spPr bwMode="auto">
            <a:xfrm>
              <a:off x="3349" y="2760"/>
              <a:ext cx="1" cy="10"/>
            </a:xfrm>
            <a:prstGeom prst="line">
              <a:avLst/>
            </a:prstGeom>
            <a:noFill/>
            <a:ln w="0">
              <a:solidFill>
                <a:srgbClr val="000000"/>
              </a:solidFill>
              <a:round/>
              <a:headEnd/>
              <a:tailEnd/>
            </a:ln>
          </p:spPr>
          <p:txBody>
            <a:bodyPr/>
            <a:lstStyle/>
            <a:p>
              <a:endParaRPr lang="en-US"/>
            </a:p>
          </p:txBody>
        </p:sp>
        <p:sp>
          <p:nvSpPr>
            <p:cNvPr id="171037" name="Line 29"/>
            <p:cNvSpPr>
              <a:spLocks noChangeShapeType="1"/>
            </p:cNvSpPr>
            <p:nvPr/>
          </p:nvSpPr>
          <p:spPr bwMode="auto">
            <a:xfrm>
              <a:off x="3449" y="2760"/>
              <a:ext cx="1" cy="10"/>
            </a:xfrm>
            <a:prstGeom prst="line">
              <a:avLst/>
            </a:prstGeom>
            <a:noFill/>
            <a:ln w="0">
              <a:solidFill>
                <a:srgbClr val="000000"/>
              </a:solidFill>
              <a:round/>
              <a:headEnd/>
              <a:tailEnd/>
            </a:ln>
          </p:spPr>
          <p:txBody>
            <a:bodyPr/>
            <a:lstStyle/>
            <a:p>
              <a:endParaRPr lang="en-US"/>
            </a:p>
          </p:txBody>
        </p:sp>
        <p:sp>
          <p:nvSpPr>
            <p:cNvPr id="171038" name="Line 30"/>
            <p:cNvSpPr>
              <a:spLocks noChangeShapeType="1"/>
            </p:cNvSpPr>
            <p:nvPr/>
          </p:nvSpPr>
          <p:spPr bwMode="auto">
            <a:xfrm>
              <a:off x="3548" y="2760"/>
              <a:ext cx="1" cy="10"/>
            </a:xfrm>
            <a:prstGeom prst="line">
              <a:avLst/>
            </a:prstGeom>
            <a:noFill/>
            <a:ln w="0">
              <a:solidFill>
                <a:srgbClr val="000000"/>
              </a:solidFill>
              <a:round/>
              <a:headEnd/>
              <a:tailEnd/>
            </a:ln>
          </p:spPr>
          <p:txBody>
            <a:bodyPr/>
            <a:lstStyle/>
            <a:p>
              <a:endParaRPr lang="en-US"/>
            </a:p>
          </p:txBody>
        </p:sp>
        <p:sp>
          <p:nvSpPr>
            <p:cNvPr id="171039" name="Line 31"/>
            <p:cNvSpPr>
              <a:spLocks noChangeShapeType="1"/>
            </p:cNvSpPr>
            <p:nvPr/>
          </p:nvSpPr>
          <p:spPr bwMode="auto">
            <a:xfrm>
              <a:off x="3648" y="2760"/>
              <a:ext cx="0" cy="10"/>
            </a:xfrm>
            <a:prstGeom prst="line">
              <a:avLst/>
            </a:prstGeom>
            <a:noFill/>
            <a:ln w="0">
              <a:solidFill>
                <a:srgbClr val="000000"/>
              </a:solidFill>
              <a:round/>
              <a:headEnd/>
              <a:tailEnd/>
            </a:ln>
          </p:spPr>
          <p:txBody>
            <a:bodyPr/>
            <a:lstStyle/>
            <a:p>
              <a:endParaRPr lang="en-US"/>
            </a:p>
          </p:txBody>
        </p:sp>
        <p:sp>
          <p:nvSpPr>
            <p:cNvPr id="171040" name="Line 32"/>
            <p:cNvSpPr>
              <a:spLocks noChangeShapeType="1"/>
            </p:cNvSpPr>
            <p:nvPr/>
          </p:nvSpPr>
          <p:spPr bwMode="auto">
            <a:xfrm>
              <a:off x="3747" y="2760"/>
              <a:ext cx="0" cy="10"/>
            </a:xfrm>
            <a:prstGeom prst="line">
              <a:avLst/>
            </a:prstGeom>
            <a:noFill/>
            <a:ln w="0">
              <a:solidFill>
                <a:srgbClr val="000000"/>
              </a:solidFill>
              <a:round/>
              <a:headEnd/>
              <a:tailEnd/>
            </a:ln>
          </p:spPr>
          <p:txBody>
            <a:bodyPr/>
            <a:lstStyle/>
            <a:p>
              <a:endParaRPr lang="en-US"/>
            </a:p>
          </p:txBody>
        </p:sp>
        <p:sp>
          <p:nvSpPr>
            <p:cNvPr id="171041" name="Line 33"/>
            <p:cNvSpPr>
              <a:spLocks noChangeShapeType="1"/>
            </p:cNvSpPr>
            <p:nvPr/>
          </p:nvSpPr>
          <p:spPr bwMode="auto">
            <a:xfrm>
              <a:off x="3847" y="2760"/>
              <a:ext cx="0" cy="10"/>
            </a:xfrm>
            <a:prstGeom prst="line">
              <a:avLst/>
            </a:prstGeom>
            <a:noFill/>
            <a:ln w="0">
              <a:solidFill>
                <a:srgbClr val="000000"/>
              </a:solidFill>
              <a:round/>
              <a:headEnd/>
              <a:tailEnd/>
            </a:ln>
          </p:spPr>
          <p:txBody>
            <a:bodyPr/>
            <a:lstStyle/>
            <a:p>
              <a:endParaRPr lang="en-US"/>
            </a:p>
          </p:txBody>
        </p:sp>
        <p:sp>
          <p:nvSpPr>
            <p:cNvPr id="171042" name="Line 34"/>
            <p:cNvSpPr>
              <a:spLocks noChangeShapeType="1"/>
            </p:cNvSpPr>
            <p:nvPr/>
          </p:nvSpPr>
          <p:spPr bwMode="auto">
            <a:xfrm>
              <a:off x="3946" y="2760"/>
              <a:ext cx="0" cy="10"/>
            </a:xfrm>
            <a:prstGeom prst="line">
              <a:avLst/>
            </a:prstGeom>
            <a:noFill/>
            <a:ln w="0">
              <a:solidFill>
                <a:srgbClr val="000000"/>
              </a:solidFill>
              <a:round/>
              <a:headEnd/>
              <a:tailEnd/>
            </a:ln>
          </p:spPr>
          <p:txBody>
            <a:bodyPr/>
            <a:lstStyle/>
            <a:p>
              <a:endParaRPr lang="en-US"/>
            </a:p>
          </p:txBody>
        </p:sp>
        <p:sp>
          <p:nvSpPr>
            <p:cNvPr id="171043" name="Line 35"/>
            <p:cNvSpPr>
              <a:spLocks noChangeShapeType="1"/>
            </p:cNvSpPr>
            <p:nvPr/>
          </p:nvSpPr>
          <p:spPr bwMode="auto">
            <a:xfrm>
              <a:off x="4045" y="2760"/>
              <a:ext cx="1" cy="10"/>
            </a:xfrm>
            <a:prstGeom prst="line">
              <a:avLst/>
            </a:prstGeom>
            <a:noFill/>
            <a:ln w="0">
              <a:solidFill>
                <a:srgbClr val="000000"/>
              </a:solidFill>
              <a:round/>
              <a:headEnd/>
              <a:tailEnd/>
            </a:ln>
          </p:spPr>
          <p:txBody>
            <a:bodyPr/>
            <a:lstStyle/>
            <a:p>
              <a:endParaRPr lang="en-US"/>
            </a:p>
          </p:txBody>
        </p:sp>
        <p:sp>
          <p:nvSpPr>
            <p:cNvPr id="171044" name="Line 36"/>
            <p:cNvSpPr>
              <a:spLocks noChangeShapeType="1"/>
            </p:cNvSpPr>
            <p:nvPr/>
          </p:nvSpPr>
          <p:spPr bwMode="auto">
            <a:xfrm>
              <a:off x="4144" y="2760"/>
              <a:ext cx="1" cy="10"/>
            </a:xfrm>
            <a:prstGeom prst="line">
              <a:avLst/>
            </a:prstGeom>
            <a:noFill/>
            <a:ln w="0">
              <a:solidFill>
                <a:srgbClr val="000000"/>
              </a:solidFill>
              <a:round/>
              <a:headEnd/>
              <a:tailEnd/>
            </a:ln>
          </p:spPr>
          <p:txBody>
            <a:bodyPr/>
            <a:lstStyle/>
            <a:p>
              <a:endParaRPr lang="en-US"/>
            </a:p>
          </p:txBody>
        </p:sp>
        <p:sp>
          <p:nvSpPr>
            <p:cNvPr id="171045" name="Line 37"/>
            <p:cNvSpPr>
              <a:spLocks noChangeShapeType="1"/>
            </p:cNvSpPr>
            <p:nvPr/>
          </p:nvSpPr>
          <p:spPr bwMode="auto">
            <a:xfrm>
              <a:off x="4244" y="2760"/>
              <a:ext cx="1" cy="10"/>
            </a:xfrm>
            <a:prstGeom prst="line">
              <a:avLst/>
            </a:prstGeom>
            <a:noFill/>
            <a:ln w="0">
              <a:solidFill>
                <a:srgbClr val="000000"/>
              </a:solidFill>
              <a:round/>
              <a:headEnd/>
              <a:tailEnd/>
            </a:ln>
          </p:spPr>
          <p:txBody>
            <a:bodyPr/>
            <a:lstStyle/>
            <a:p>
              <a:endParaRPr lang="en-US"/>
            </a:p>
          </p:txBody>
        </p:sp>
        <p:sp>
          <p:nvSpPr>
            <p:cNvPr id="171046" name="Line 38"/>
            <p:cNvSpPr>
              <a:spLocks noChangeShapeType="1"/>
            </p:cNvSpPr>
            <p:nvPr/>
          </p:nvSpPr>
          <p:spPr bwMode="auto">
            <a:xfrm>
              <a:off x="4344" y="2760"/>
              <a:ext cx="1" cy="10"/>
            </a:xfrm>
            <a:prstGeom prst="line">
              <a:avLst/>
            </a:prstGeom>
            <a:noFill/>
            <a:ln w="0">
              <a:solidFill>
                <a:srgbClr val="000000"/>
              </a:solidFill>
              <a:round/>
              <a:headEnd/>
              <a:tailEnd/>
            </a:ln>
          </p:spPr>
          <p:txBody>
            <a:bodyPr/>
            <a:lstStyle/>
            <a:p>
              <a:endParaRPr lang="en-US"/>
            </a:p>
          </p:txBody>
        </p:sp>
        <p:sp>
          <p:nvSpPr>
            <p:cNvPr id="171047" name="Line 39"/>
            <p:cNvSpPr>
              <a:spLocks noChangeShapeType="1"/>
            </p:cNvSpPr>
            <p:nvPr/>
          </p:nvSpPr>
          <p:spPr bwMode="auto">
            <a:xfrm>
              <a:off x="4443" y="2760"/>
              <a:ext cx="1" cy="10"/>
            </a:xfrm>
            <a:prstGeom prst="line">
              <a:avLst/>
            </a:prstGeom>
            <a:noFill/>
            <a:ln w="0">
              <a:solidFill>
                <a:srgbClr val="000000"/>
              </a:solidFill>
              <a:round/>
              <a:headEnd/>
              <a:tailEnd/>
            </a:ln>
          </p:spPr>
          <p:txBody>
            <a:bodyPr/>
            <a:lstStyle/>
            <a:p>
              <a:endParaRPr lang="en-US"/>
            </a:p>
          </p:txBody>
        </p:sp>
        <p:sp>
          <p:nvSpPr>
            <p:cNvPr id="171048" name="Line 40"/>
            <p:cNvSpPr>
              <a:spLocks noChangeShapeType="1"/>
            </p:cNvSpPr>
            <p:nvPr/>
          </p:nvSpPr>
          <p:spPr bwMode="auto">
            <a:xfrm>
              <a:off x="4542" y="2760"/>
              <a:ext cx="1" cy="10"/>
            </a:xfrm>
            <a:prstGeom prst="line">
              <a:avLst/>
            </a:prstGeom>
            <a:noFill/>
            <a:ln w="0">
              <a:solidFill>
                <a:srgbClr val="000000"/>
              </a:solidFill>
              <a:round/>
              <a:headEnd/>
              <a:tailEnd/>
            </a:ln>
          </p:spPr>
          <p:txBody>
            <a:bodyPr/>
            <a:lstStyle/>
            <a:p>
              <a:endParaRPr lang="en-US"/>
            </a:p>
          </p:txBody>
        </p:sp>
        <p:sp>
          <p:nvSpPr>
            <p:cNvPr id="171049" name="Line 41"/>
            <p:cNvSpPr>
              <a:spLocks noChangeShapeType="1"/>
            </p:cNvSpPr>
            <p:nvPr/>
          </p:nvSpPr>
          <p:spPr bwMode="auto">
            <a:xfrm>
              <a:off x="4642" y="2760"/>
              <a:ext cx="1" cy="10"/>
            </a:xfrm>
            <a:prstGeom prst="line">
              <a:avLst/>
            </a:prstGeom>
            <a:noFill/>
            <a:ln w="0">
              <a:solidFill>
                <a:srgbClr val="000000"/>
              </a:solidFill>
              <a:round/>
              <a:headEnd/>
              <a:tailEnd/>
            </a:ln>
          </p:spPr>
          <p:txBody>
            <a:bodyPr/>
            <a:lstStyle/>
            <a:p>
              <a:endParaRPr lang="en-US"/>
            </a:p>
          </p:txBody>
        </p:sp>
        <p:sp>
          <p:nvSpPr>
            <p:cNvPr id="171050" name="Line 42"/>
            <p:cNvSpPr>
              <a:spLocks noChangeShapeType="1"/>
            </p:cNvSpPr>
            <p:nvPr/>
          </p:nvSpPr>
          <p:spPr bwMode="auto">
            <a:xfrm>
              <a:off x="4741" y="2760"/>
              <a:ext cx="1" cy="10"/>
            </a:xfrm>
            <a:prstGeom prst="line">
              <a:avLst/>
            </a:prstGeom>
            <a:noFill/>
            <a:ln w="0">
              <a:solidFill>
                <a:srgbClr val="000000"/>
              </a:solidFill>
              <a:round/>
              <a:headEnd/>
              <a:tailEnd/>
            </a:ln>
          </p:spPr>
          <p:txBody>
            <a:bodyPr/>
            <a:lstStyle/>
            <a:p>
              <a:endParaRPr lang="en-US"/>
            </a:p>
          </p:txBody>
        </p:sp>
        <p:sp>
          <p:nvSpPr>
            <p:cNvPr id="171051" name="Line 43"/>
            <p:cNvSpPr>
              <a:spLocks noChangeShapeType="1"/>
            </p:cNvSpPr>
            <p:nvPr/>
          </p:nvSpPr>
          <p:spPr bwMode="auto">
            <a:xfrm>
              <a:off x="4841" y="2760"/>
              <a:ext cx="1" cy="10"/>
            </a:xfrm>
            <a:prstGeom prst="line">
              <a:avLst/>
            </a:prstGeom>
            <a:noFill/>
            <a:ln w="0">
              <a:solidFill>
                <a:srgbClr val="000000"/>
              </a:solidFill>
              <a:round/>
              <a:headEnd/>
              <a:tailEnd/>
            </a:ln>
          </p:spPr>
          <p:txBody>
            <a:bodyPr/>
            <a:lstStyle/>
            <a:p>
              <a:endParaRPr lang="en-US"/>
            </a:p>
          </p:txBody>
        </p:sp>
        <p:sp>
          <p:nvSpPr>
            <p:cNvPr id="171052" name="Line 44"/>
            <p:cNvSpPr>
              <a:spLocks noChangeShapeType="1"/>
            </p:cNvSpPr>
            <p:nvPr/>
          </p:nvSpPr>
          <p:spPr bwMode="auto">
            <a:xfrm>
              <a:off x="2852" y="2760"/>
              <a:ext cx="1" cy="20"/>
            </a:xfrm>
            <a:prstGeom prst="line">
              <a:avLst/>
            </a:prstGeom>
            <a:noFill/>
            <a:ln w="0">
              <a:solidFill>
                <a:srgbClr val="000000"/>
              </a:solidFill>
              <a:round/>
              <a:headEnd/>
              <a:tailEnd/>
            </a:ln>
          </p:spPr>
          <p:txBody>
            <a:bodyPr/>
            <a:lstStyle/>
            <a:p>
              <a:endParaRPr lang="en-US"/>
            </a:p>
          </p:txBody>
        </p:sp>
        <p:sp>
          <p:nvSpPr>
            <p:cNvPr id="171053" name="Line 45"/>
            <p:cNvSpPr>
              <a:spLocks noChangeShapeType="1"/>
            </p:cNvSpPr>
            <p:nvPr/>
          </p:nvSpPr>
          <p:spPr bwMode="auto">
            <a:xfrm>
              <a:off x="3349" y="2760"/>
              <a:ext cx="1" cy="20"/>
            </a:xfrm>
            <a:prstGeom prst="line">
              <a:avLst/>
            </a:prstGeom>
            <a:noFill/>
            <a:ln w="0">
              <a:solidFill>
                <a:srgbClr val="000000"/>
              </a:solidFill>
              <a:round/>
              <a:headEnd/>
              <a:tailEnd/>
            </a:ln>
          </p:spPr>
          <p:txBody>
            <a:bodyPr/>
            <a:lstStyle/>
            <a:p>
              <a:endParaRPr lang="en-US"/>
            </a:p>
          </p:txBody>
        </p:sp>
        <p:sp>
          <p:nvSpPr>
            <p:cNvPr id="171054" name="Line 46"/>
            <p:cNvSpPr>
              <a:spLocks noChangeShapeType="1"/>
            </p:cNvSpPr>
            <p:nvPr/>
          </p:nvSpPr>
          <p:spPr bwMode="auto">
            <a:xfrm>
              <a:off x="3847" y="2760"/>
              <a:ext cx="0" cy="20"/>
            </a:xfrm>
            <a:prstGeom prst="line">
              <a:avLst/>
            </a:prstGeom>
            <a:noFill/>
            <a:ln w="0">
              <a:solidFill>
                <a:srgbClr val="000000"/>
              </a:solidFill>
              <a:round/>
              <a:headEnd/>
              <a:tailEnd/>
            </a:ln>
          </p:spPr>
          <p:txBody>
            <a:bodyPr/>
            <a:lstStyle/>
            <a:p>
              <a:endParaRPr lang="en-US"/>
            </a:p>
          </p:txBody>
        </p:sp>
        <p:sp>
          <p:nvSpPr>
            <p:cNvPr id="171055" name="Line 47"/>
            <p:cNvSpPr>
              <a:spLocks noChangeShapeType="1"/>
            </p:cNvSpPr>
            <p:nvPr/>
          </p:nvSpPr>
          <p:spPr bwMode="auto">
            <a:xfrm>
              <a:off x="4344" y="2760"/>
              <a:ext cx="1" cy="20"/>
            </a:xfrm>
            <a:prstGeom prst="line">
              <a:avLst/>
            </a:prstGeom>
            <a:noFill/>
            <a:ln w="0">
              <a:solidFill>
                <a:srgbClr val="000000"/>
              </a:solidFill>
              <a:round/>
              <a:headEnd/>
              <a:tailEnd/>
            </a:ln>
          </p:spPr>
          <p:txBody>
            <a:bodyPr/>
            <a:lstStyle/>
            <a:p>
              <a:endParaRPr lang="en-US"/>
            </a:p>
          </p:txBody>
        </p:sp>
        <p:sp>
          <p:nvSpPr>
            <p:cNvPr id="171056" name="Line 48"/>
            <p:cNvSpPr>
              <a:spLocks noChangeShapeType="1"/>
            </p:cNvSpPr>
            <p:nvPr/>
          </p:nvSpPr>
          <p:spPr bwMode="auto">
            <a:xfrm>
              <a:off x="4841" y="2760"/>
              <a:ext cx="1" cy="20"/>
            </a:xfrm>
            <a:prstGeom prst="line">
              <a:avLst/>
            </a:prstGeom>
            <a:noFill/>
            <a:ln w="0">
              <a:solidFill>
                <a:srgbClr val="000000"/>
              </a:solidFill>
              <a:round/>
              <a:headEnd/>
              <a:tailEnd/>
            </a:ln>
          </p:spPr>
          <p:txBody>
            <a:bodyPr/>
            <a:lstStyle/>
            <a:p>
              <a:endParaRPr lang="en-US"/>
            </a:p>
          </p:txBody>
        </p:sp>
        <p:sp>
          <p:nvSpPr>
            <p:cNvPr id="171057" name="Rectangle 49"/>
            <p:cNvSpPr>
              <a:spLocks noChangeArrowheads="1"/>
            </p:cNvSpPr>
            <p:nvPr/>
          </p:nvSpPr>
          <p:spPr bwMode="auto">
            <a:xfrm>
              <a:off x="2775" y="2781"/>
              <a:ext cx="171" cy="174"/>
            </a:xfrm>
            <a:prstGeom prst="rect">
              <a:avLst/>
            </a:prstGeom>
            <a:noFill/>
            <a:ln w="9525">
              <a:noFill/>
              <a:miter lim="800000"/>
              <a:headEnd/>
              <a:tailEnd/>
            </a:ln>
          </p:spPr>
          <p:txBody>
            <a:bodyPr wrap="none" lIns="0" tIns="0" rIns="0" bIns="0">
              <a:spAutoFit/>
            </a:bodyPr>
            <a:lstStyle/>
            <a:p>
              <a:pPr algn="l" fontAlgn="base"/>
              <a:r>
                <a:rPr lang="en-US" sz="1000" b="1">
                  <a:solidFill>
                    <a:srgbClr val="000000"/>
                  </a:solidFill>
                  <a:latin typeface="Arial" pitchFamily="34" charset="0"/>
                </a:rPr>
                <a:t>800</a:t>
              </a:r>
              <a:endParaRPr lang="en-US" sz="1000">
                <a:latin typeface="Arial" pitchFamily="34" charset="0"/>
              </a:endParaRPr>
            </a:p>
          </p:txBody>
        </p:sp>
        <p:sp>
          <p:nvSpPr>
            <p:cNvPr id="171058" name="Rectangle 50"/>
            <p:cNvSpPr>
              <a:spLocks noChangeArrowheads="1"/>
            </p:cNvSpPr>
            <p:nvPr/>
          </p:nvSpPr>
          <p:spPr bwMode="auto">
            <a:xfrm>
              <a:off x="3271" y="2781"/>
              <a:ext cx="170" cy="174"/>
            </a:xfrm>
            <a:prstGeom prst="rect">
              <a:avLst/>
            </a:prstGeom>
            <a:noFill/>
            <a:ln w="9525">
              <a:noFill/>
              <a:miter lim="800000"/>
              <a:headEnd/>
              <a:tailEnd/>
            </a:ln>
          </p:spPr>
          <p:txBody>
            <a:bodyPr wrap="none" lIns="0" tIns="0" rIns="0" bIns="0">
              <a:spAutoFit/>
            </a:bodyPr>
            <a:lstStyle/>
            <a:p>
              <a:pPr algn="l" fontAlgn="base"/>
              <a:r>
                <a:rPr lang="en-US" sz="1000" b="1">
                  <a:solidFill>
                    <a:srgbClr val="000000"/>
                  </a:solidFill>
                  <a:latin typeface="Arial" pitchFamily="34" charset="0"/>
                </a:rPr>
                <a:t>850</a:t>
              </a:r>
              <a:endParaRPr lang="en-US" sz="1000">
                <a:latin typeface="Arial" pitchFamily="34" charset="0"/>
              </a:endParaRPr>
            </a:p>
          </p:txBody>
        </p:sp>
        <p:sp>
          <p:nvSpPr>
            <p:cNvPr id="171059" name="Rectangle 51"/>
            <p:cNvSpPr>
              <a:spLocks noChangeArrowheads="1"/>
            </p:cNvSpPr>
            <p:nvPr/>
          </p:nvSpPr>
          <p:spPr bwMode="auto">
            <a:xfrm>
              <a:off x="3770" y="2781"/>
              <a:ext cx="171" cy="174"/>
            </a:xfrm>
            <a:prstGeom prst="rect">
              <a:avLst/>
            </a:prstGeom>
            <a:noFill/>
            <a:ln w="9525">
              <a:noFill/>
              <a:miter lim="800000"/>
              <a:headEnd/>
              <a:tailEnd/>
            </a:ln>
          </p:spPr>
          <p:txBody>
            <a:bodyPr wrap="none" lIns="0" tIns="0" rIns="0" bIns="0">
              <a:spAutoFit/>
            </a:bodyPr>
            <a:lstStyle/>
            <a:p>
              <a:pPr algn="l" fontAlgn="base"/>
              <a:r>
                <a:rPr lang="en-US" sz="1000" b="1">
                  <a:solidFill>
                    <a:srgbClr val="000000"/>
                  </a:solidFill>
                  <a:latin typeface="Arial" pitchFamily="34" charset="0"/>
                </a:rPr>
                <a:t>900</a:t>
              </a:r>
              <a:endParaRPr lang="en-US" sz="1000">
                <a:latin typeface="Arial" pitchFamily="34" charset="0"/>
              </a:endParaRPr>
            </a:p>
          </p:txBody>
        </p:sp>
        <p:sp>
          <p:nvSpPr>
            <p:cNvPr id="171060" name="Rectangle 52"/>
            <p:cNvSpPr>
              <a:spLocks noChangeArrowheads="1"/>
            </p:cNvSpPr>
            <p:nvPr/>
          </p:nvSpPr>
          <p:spPr bwMode="auto">
            <a:xfrm>
              <a:off x="4264" y="2781"/>
              <a:ext cx="171" cy="174"/>
            </a:xfrm>
            <a:prstGeom prst="rect">
              <a:avLst/>
            </a:prstGeom>
            <a:noFill/>
            <a:ln w="9525">
              <a:noFill/>
              <a:miter lim="800000"/>
              <a:headEnd/>
              <a:tailEnd/>
            </a:ln>
          </p:spPr>
          <p:txBody>
            <a:bodyPr wrap="none" lIns="0" tIns="0" rIns="0" bIns="0">
              <a:spAutoFit/>
            </a:bodyPr>
            <a:lstStyle/>
            <a:p>
              <a:pPr algn="l" fontAlgn="base"/>
              <a:r>
                <a:rPr lang="en-US" sz="1000" b="1">
                  <a:solidFill>
                    <a:srgbClr val="000000"/>
                  </a:solidFill>
                  <a:latin typeface="Arial" pitchFamily="34" charset="0"/>
                </a:rPr>
                <a:t>950</a:t>
              </a:r>
              <a:endParaRPr lang="en-US" sz="1000">
                <a:latin typeface="Arial" pitchFamily="34" charset="0"/>
              </a:endParaRPr>
            </a:p>
          </p:txBody>
        </p:sp>
        <p:sp>
          <p:nvSpPr>
            <p:cNvPr id="171061" name="Rectangle 53"/>
            <p:cNvSpPr>
              <a:spLocks noChangeArrowheads="1"/>
            </p:cNvSpPr>
            <p:nvPr/>
          </p:nvSpPr>
          <p:spPr bwMode="auto">
            <a:xfrm>
              <a:off x="4740" y="2781"/>
              <a:ext cx="227" cy="174"/>
            </a:xfrm>
            <a:prstGeom prst="rect">
              <a:avLst/>
            </a:prstGeom>
            <a:noFill/>
            <a:ln w="9525">
              <a:noFill/>
              <a:miter lim="800000"/>
              <a:headEnd/>
              <a:tailEnd/>
            </a:ln>
          </p:spPr>
          <p:txBody>
            <a:bodyPr wrap="none" lIns="0" tIns="0" rIns="0" bIns="0">
              <a:spAutoFit/>
            </a:bodyPr>
            <a:lstStyle/>
            <a:p>
              <a:pPr algn="l" fontAlgn="base"/>
              <a:r>
                <a:rPr lang="en-US" sz="1000" b="1">
                  <a:solidFill>
                    <a:srgbClr val="000000"/>
                  </a:solidFill>
                  <a:latin typeface="Arial" pitchFamily="34" charset="0"/>
                </a:rPr>
                <a:t>1000</a:t>
              </a:r>
              <a:endParaRPr lang="en-US" sz="1000">
                <a:latin typeface="Arial" pitchFamily="34" charset="0"/>
              </a:endParaRPr>
            </a:p>
          </p:txBody>
        </p:sp>
        <p:sp>
          <p:nvSpPr>
            <p:cNvPr id="171062" name="Rectangle 54"/>
            <p:cNvSpPr>
              <a:spLocks noChangeArrowheads="1"/>
            </p:cNvSpPr>
            <p:nvPr/>
          </p:nvSpPr>
          <p:spPr bwMode="auto">
            <a:xfrm>
              <a:off x="3502" y="2908"/>
              <a:ext cx="172" cy="173"/>
            </a:xfrm>
            <a:prstGeom prst="rect">
              <a:avLst/>
            </a:prstGeom>
            <a:noFill/>
            <a:ln w="9525">
              <a:noFill/>
              <a:miter lim="800000"/>
              <a:headEnd/>
              <a:tailEnd/>
            </a:ln>
          </p:spPr>
          <p:txBody>
            <a:bodyPr wrap="none" lIns="0" tIns="0" rIns="0" bIns="0">
              <a:spAutoFit/>
            </a:bodyPr>
            <a:lstStyle/>
            <a:p>
              <a:pPr algn="l" fontAlgn="base"/>
              <a:r>
                <a:rPr lang="en-US" sz="1000" b="1">
                  <a:solidFill>
                    <a:srgbClr val="000000"/>
                  </a:solidFill>
                  <a:latin typeface="Arial" pitchFamily="34" charset="0"/>
                </a:rPr>
                <a:t>m/z</a:t>
              </a:r>
              <a:endParaRPr lang="en-US" sz="1000">
                <a:latin typeface="Arial" pitchFamily="34" charset="0"/>
              </a:endParaRPr>
            </a:p>
          </p:txBody>
        </p:sp>
        <p:grpSp>
          <p:nvGrpSpPr>
            <p:cNvPr id="171063" name="Group 55"/>
            <p:cNvGrpSpPr>
              <a:grpSpLocks/>
            </p:cNvGrpSpPr>
            <p:nvPr/>
          </p:nvGrpSpPr>
          <p:grpSpPr bwMode="auto">
            <a:xfrm>
              <a:off x="2370" y="2756"/>
              <a:ext cx="685" cy="4"/>
              <a:chOff x="2370" y="4057"/>
              <a:chExt cx="892" cy="7"/>
            </a:xfrm>
          </p:grpSpPr>
          <p:sp>
            <p:nvSpPr>
              <p:cNvPr id="171064" name="Line 56"/>
              <p:cNvSpPr>
                <a:spLocks noChangeShapeType="1"/>
              </p:cNvSpPr>
              <p:nvPr/>
            </p:nvSpPr>
            <p:spPr bwMode="auto">
              <a:xfrm flipV="1">
                <a:off x="2370" y="4062"/>
                <a:ext cx="1" cy="2"/>
              </a:xfrm>
              <a:prstGeom prst="line">
                <a:avLst/>
              </a:prstGeom>
              <a:noFill/>
              <a:ln w="0">
                <a:solidFill>
                  <a:srgbClr val="0000FF"/>
                </a:solidFill>
                <a:round/>
                <a:headEnd/>
                <a:tailEnd/>
              </a:ln>
            </p:spPr>
            <p:txBody>
              <a:bodyPr/>
              <a:lstStyle/>
              <a:p>
                <a:endParaRPr lang="en-US"/>
              </a:p>
            </p:txBody>
          </p:sp>
          <p:sp>
            <p:nvSpPr>
              <p:cNvPr id="171065" name="Line 57"/>
              <p:cNvSpPr>
                <a:spLocks noChangeShapeType="1"/>
              </p:cNvSpPr>
              <p:nvPr/>
            </p:nvSpPr>
            <p:spPr bwMode="auto">
              <a:xfrm flipV="1">
                <a:off x="2378" y="4063"/>
                <a:ext cx="1" cy="1"/>
              </a:xfrm>
              <a:prstGeom prst="line">
                <a:avLst/>
              </a:prstGeom>
              <a:noFill/>
              <a:ln w="0">
                <a:solidFill>
                  <a:srgbClr val="0000FF"/>
                </a:solidFill>
                <a:round/>
                <a:headEnd/>
                <a:tailEnd/>
              </a:ln>
            </p:spPr>
            <p:txBody>
              <a:bodyPr/>
              <a:lstStyle/>
              <a:p>
                <a:endParaRPr lang="en-US"/>
              </a:p>
            </p:txBody>
          </p:sp>
          <p:sp>
            <p:nvSpPr>
              <p:cNvPr id="171066" name="Line 58"/>
              <p:cNvSpPr>
                <a:spLocks noChangeShapeType="1"/>
              </p:cNvSpPr>
              <p:nvPr/>
            </p:nvSpPr>
            <p:spPr bwMode="auto">
              <a:xfrm flipV="1">
                <a:off x="2385" y="4063"/>
                <a:ext cx="1" cy="1"/>
              </a:xfrm>
              <a:prstGeom prst="line">
                <a:avLst/>
              </a:prstGeom>
              <a:noFill/>
              <a:ln w="0">
                <a:solidFill>
                  <a:srgbClr val="0000FF"/>
                </a:solidFill>
                <a:round/>
                <a:headEnd/>
                <a:tailEnd/>
              </a:ln>
            </p:spPr>
            <p:txBody>
              <a:bodyPr/>
              <a:lstStyle/>
              <a:p>
                <a:endParaRPr lang="en-US"/>
              </a:p>
            </p:txBody>
          </p:sp>
          <p:sp>
            <p:nvSpPr>
              <p:cNvPr id="171067" name="Line 59"/>
              <p:cNvSpPr>
                <a:spLocks noChangeShapeType="1"/>
              </p:cNvSpPr>
              <p:nvPr/>
            </p:nvSpPr>
            <p:spPr bwMode="auto">
              <a:xfrm flipV="1">
                <a:off x="2387" y="4063"/>
                <a:ext cx="1" cy="1"/>
              </a:xfrm>
              <a:prstGeom prst="line">
                <a:avLst/>
              </a:prstGeom>
              <a:noFill/>
              <a:ln w="0">
                <a:solidFill>
                  <a:srgbClr val="0000FF"/>
                </a:solidFill>
                <a:round/>
                <a:headEnd/>
                <a:tailEnd/>
              </a:ln>
            </p:spPr>
            <p:txBody>
              <a:bodyPr/>
              <a:lstStyle/>
              <a:p>
                <a:endParaRPr lang="en-US"/>
              </a:p>
            </p:txBody>
          </p:sp>
          <p:sp>
            <p:nvSpPr>
              <p:cNvPr id="171068" name="Line 60"/>
              <p:cNvSpPr>
                <a:spLocks noChangeShapeType="1"/>
              </p:cNvSpPr>
              <p:nvPr/>
            </p:nvSpPr>
            <p:spPr bwMode="auto">
              <a:xfrm flipV="1">
                <a:off x="2392" y="4063"/>
                <a:ext cx="1" cy="1"/>
              </a:xfrm>
              <a:prstGeom prst="line">
                <a:avLst/>
              </a:prstGeom>
              <a:noFill/>
              <a:ln w="0">
                <a:solidFill>
                  <a:srgbClr val="0000FF"/>
                </a:solidFill>
                <a:round/>
                <a:headEnd/>
                <a:tailEnd/>
              </a:ln>
            </p:spPr>
            <p:txBody>
              <a:bodyPr/>
              <a:lstStyle/>
              <a:p>
                <a:endParaRPr lang="en-US"/>
              </a:p>
            </p:txBody>
          </p:sp>
          <p:sp>
            <p:nvSpPr>
              <p:cNvPr id="171069" name="Line 61"/>
              <p:cNvSpPr>
                <a:spLocks noChangeShapeType="1"/>
              </p:cNvSpPr>
              <p:nvPr/>
            </p:nvSpPr>
            <p:spPr bwMode="auto">
              <a:xfrm flipV="1">
                <a:off x="2396" y="4063"/>
                <a:ext cx="1" cy="1"/>
              </a:xfrm>
              <a:prstGeom prst="line">
                <a:avLst/>
              </a:prstGeom>
              <a:noFill/>
              <a:ln w="0">
                <a:solidFill>
                  <a:srgbClr val="0000FF"/>
                </a:solidFill>
                <a:round/>
                <a:headEnd/>
                <a:tailEnd/>
              </a:ln>
            </p:spPr>
            <p:txBody>
              <a:bodyPr/>
              <a:lstStyle/>
              <a:p>
                <a:endParaRPr lang="en-US"/>
              </a:p>
            </p:txBody>
          </p:sp>
          <p:sp>
            <p:nvSpPr>
              <p:cNvPr id="171070" name="Line 62"/>
              <p:cNvSpPr>
                <a:spLocks noChangeShapeType="1"/>
              </p:cNvSpPr>
              <p:nvPr/>
            </p:nvSpPr>
            <p:spPr bwMode="auto">
              <a:xfrm flipV="1">
                <a:off x="2400" y="4063"/>
                <a:ext cx="1" cy="1"/>
              </a:xfrm>
              <a:prstGeom prst="line">
                <a:avLst/>
              </a:prstGeom>
              <a:noFill/>
              <a:ln w="0">
                <a:solidFill>
                  <a:srgbClr val="0000FF"/>
                </a:solidFill>
                <a:round/>
                <a:headEnd/>
                <a:tailEnd/>
              </a:ln>
            </p:spPr>
            <p:txBody>
              <a:bodyPr/>
              <a:lstStyle/>
              <a:p>
                <a:endParaRPr lang="en-US"/>
              </a:p>
            </p:txBody>
          </p:sp>
          <p:sp>
            <p:nvSpPr>
              <p:cNvPr id="171071" name="Line 63"/>
              <p:cNvSpPr>
                <a:spLocks noChangeShapeType="1"/>
              </p:cNvSpPr>
              <p:nvPr/>
            </p:nvSpPr>
            <p:spPr bwMode="auto">
              <a:xfrm flipV="1">
                <a:off x="2407" y="4063"/>
                <a:ext cx="1" cy="1"/>
              </a:xfrm>
              <a:prstGeom prst="line">
                <a:avLst/>
              </a:prstGeom>
              <a:noFill/>
              <a:ln w="0">
                <a:solidFill>
                  <a:srgbClr val="0000FF"/>
                </a:solidFill>
                <a:round/>
                <a:headEnd/>
                <a:tailEnd/>
              </a:ln>
            </p:spPr>
            <p:txBody>
              <a:bodyPr/>
              <a:lstStyle/>
              <a:p>
                <a:endParaRPr lang="en-US"/>
              </a:p>
            </p:txBody>
          </p:sp>
          <p:sp>
            <p:nvSpPr>
              <p:cNvPr id="171072" name="Line 64"/>
              <p:cNvSpPr>
                <a:spLocks noChangeShapeType="1"/>
              </p:cNvSpPr>
              <p:nvPr/>
            </p:nvSpPr>
            <p:spPr bwMode="auto">
              <a:xfrm flipV="1">
                <a:off x="2410" y="4062"/>
                <a:ext cx="1" cy="2"/>
              </a:xfrm>
              <a:prstGeom prst="line">
                <a:avLst/>
              </a:prstGeom>
              <a:noFill/>
              <a:ln w="0">
                <a:solidFill>
                  <a:srgbClr val="0000FF"/>
                </a:solidFill>
                <a:round/>
                <a:headEnd/>
                <a:tailEnd/>
              </a:ln>
            </p:spPr>
            <p:txBody>
              <a:bodyPr/>
              <a:lstStyle/>
              <a:p>
                <a:endParaRPr lang="en-US"/>
              </a:p>
            </p:txBody>
          </p:sp>
          <p:sp>
            <p:nvSpPr>
              <p:cNvPr id="171073" name="Line 65"/>
              <p:cNvSpPr>
                <a:spLocks noChangeShapeType="1"/>
              </p:cNvSpPr>
              <p:nvPr/>
            </p:nvSpPr>
            <p:spPr bwMode="auto">
              <a:xfrm flipV="1">
                <a:off x="2412" y="4063"/>
                <a:ext cx="1" cy="1"/>
              </a:xfrm>
              <a:prstGeom prst="line">
                <a:avLst/>
              </a:prstGeom>
              <a:noFill/>
              <a:ln w="0">
                <a:solidFill>
                  <a:srgbClr val="0000FF"/>
                </a:solidFill>
                <a:round/>
                <a:headEnd/>
                <a:tailEnd/>
              </a:ln>
            </p:spPr>
            <p:txBody>
              <a:bodyPr/>
              <a:lstStyle/>
              <a:p>
                <a:endParaRPr lang="en-US"/>
              </a:p>
            </p:txBody>
          </p:sp>
          <p:sp>
            <p:nvSpPr>
              <p:cNvPr id="171074" name="Line 66"/>
              <p:cNvSpPr>
                <a:spLocks noChangeShapeType="1"/>
              </p:cNvSpPr>
              <p:nvPr/>
            </p:nvSpPr>
            <p:spPr bwMode="auto">
              <a:xfrm flipV="1">
                <a:off x="2418" y="4063"/>
                <a:ext cx="1" cy="1"/>
              </a:xfrm>
              <a:prstGeom prst="line">
                <a:avLst/>
              </a:prstGeom>
              <a:noFill/>
              <a:ln w="0">
                <a:solidFill>
                  <a:srgbClr val="0000FF"/>
                </a:solidFill>
                <a:round/>
                <a:headEnd/>
                <a:tailEnd/>
              </a:ln>
            </p:spPr>
            <p:txBody>
              <a:bodyPr/>
              <a:lstStyle/>
              <a:p>
                <a:endParaRPr lang="en-US"/>
              </a:p>
            </p:txBody>
          </p:sp>
          <p:sp>
            <p:nvSpPr>
              <p:cNvPr id="171075" name="Line 67"/>
              <p:cNvSpPr>
                <a:spLocks noChangeShapeType="1"/>
              </p:cNvSpPr>
              <p:nvPr/>
            </p:nvSpPr>
            <p:spPr bwMode="auto">
              <a:xfrm flipV="1">
                <a:off x="2425" y="4063"/>
                <a:ext cx="1" cy="1"/>
              </a:xfrm>
              <a:prstGeom prst="line">
                <a:avLst/>
              </a:prstGeom>
              <a:noFill/>
              <a:ln w="0">
                <a:solidFill>
                  <a:srgbClr val="0000FF"/>
                </a:solidFill>
                <a:round/>
                <a:headEnd/>
                <a:tailEnd/>
              </a:ln>
            </p:spPr>
            <p:txBody>
              <a:bodyPr/>
              <a:lstStyle/>
              <a:p>
                <a:endParaRPr lang="en-US"/>
              </a:p>
            </p:txBody>
          </p:sp>
          <p:sp>
            <p:nvSpPr>
              <p:cNvPr id="171076" name="Line 68"/>
              <p:cNvSpPr>
                <a:spLocks noChangeShapeType="1"/>
              </p:cNvSpPr>
              <p:nvPr/>
            </p:nvSpPr>
            <p:spPr bwMode="auto">
              <a:xfrm flipV="1">
                <a:off x="2427" y="4062"/>
                <a:ext cx="1" cy="2"/>
              </a:xfrm>
              <a:prstGeom prst="line">
                <a:avLst/>
              </a:prstGeom>
              <a:noFill/>
              <a:ln w="0">
                <a:solidFill>
                  <a:srgbClr val="0000FF"/>
                </a:solidFill>
                <a:round/>
                <a:headEnd/>
                <a:tailEnd/>
              </a:ln>
            </p:spPr>
            <p:txBody>
              <a:bodyPr/>
              <a:lstStyle/>
              <a:p>
                <a:endParaRPr lang="en-US"/>
              </a:p>
            </p:txBody>
          </p:sp>
          <p:sp>
            <p:nvSpPr>
              <p:cNvPr id="171077" name="Line 69"/>
              <p:cNvSpPr>
                <a:spLocks noChangeShapeType="1"/>
              </p:cNvSpPr>
              <p:nvPr/>
            </p:nvSpPr>
            <p:spPr bwMode="auto">
              <a:xfrm flipV="1">
                <a:off x="2432" y="4061"/>
                <a:ext cx="1" cy="3"/>
              </a:xfrm>
              <a:prstGeom prst="line">
                <a:avLst/>
              </a:prstGeom>
              <a:noFill/>
              <a:ln w="0">
                <a:solidFill>
                  <a:srgbClr val="0000FF"/>
                </a:solidFill>
                <a:round/>
                <a:headEnd/>
                <a:tailEnd/>
              </a:ln>
            </p:spPr>
            <p:txBody>
              <a:bodyPr/>
              <a:lstStyle/>
              <a:p>
                <a:endParaRPr lang="en-US"/>
              </a:p>
            </p:txBody>
          </p:sp>
          <p:sp>
            <p:nvSpPr>
              <p:cNvPr id="171078" name="Line 70"/>
              <p:cNvSpPr>
                <a:spLocks noChangeShapeType="1"/>
              </p:cNvSpPr>
              <p:nvPr/>
            </p:nvSpPr>
            <p:spPr bwMode="auto">
              <a:xfrm flipV="1">
                <a:off x="2437" y="4063"/>
                <a:ext cx="1" cy="1"/>
              </a:xfrm>
              <a:prstGeom prst="line">
                <a:avLst/>
              </a:prstGeom>
              <a:noFill/>
              <a:ln w="0">
                <a:solidFill>
                  <a:srgbClr val="0000FF"/>
                </a:solidFill>
                <a:round/>
                <a:headEnd/>
                <a:tailEnd/>
              </a:ln>
            </p:spPr>
            <p:txBody>
              <a:bodyPr/>
              <a:lstStyle/>
              <a:p>
                <a:endParaRPr lang="en-US"/>
              </a:p>
            </p:txBody>
          </p:sp>
          <p:sp>
            <p:nvSpPr>
              <p:cNvPr id="171079" name="Line 71"/>
              <p:cNvSpPr>
                <a:spLocks noChangeShapeType="1"/>
              </p:cNvSpPr>
              <p:nvPr/>
            </p:nvSpPr>
            <p:spPr bwMode="auto">
              <a:xfrm flipV="1">
                <a:off x="2439" y="4063"/>
                <a:ext cx="1" cy="1"/>
              </a:xfrm>
              <a:prstGeom prst="line">
                <a:avLst/>
              </a:prstGeom>
              <a:noFill/>
              <a:ln w="0">
                <a:solidFill>
                  <a:srgbClr val="0000FF"/>
                </a:solidFill>
                <a:round/>
                <a:headEnd/>
                <a:tailEnd/>
              </a:ln>
            </p:spPr>
            <p:txBody>
              <a:bodyPr/>
              <a:lstStyle/>
              <a:p>
                <a:endParaRPr lang="en-US"/>
              </a:p>
            </p:txBody>
          </p:sp>
          <p:sp>
            <p:nvSpPr>
              <p:cNvPr id="171080" name="Line 72"/>
              <p:cNvSpPr>
                <a:spLocks noChangeShapeType="1"/>
              </p:cNvSpPr>
              <p:nvPr/>
            </p:nvSpPr>
            <p:spPr bwMode="auto">
              <a:xfrm flipV="1">
                <a:off x="2444" y="4062"/>
                <a:ext cx="1" cy="2"/>
              </a:xfrm>
              <a:prstGeom prst="line">
                <a:avLst/>
              </a:prstGeom>
              <a:noFill/>
              <a:ln w="0">
                <a:solidFill>
                  <a:srgbClr val="0000FF"/>
                </a:solidFill>
                <a:round/>
                <a:headEnd/>
                <a:tailEnd/>
              </a:ln>
            </p:spPr>
            <p:txBody>
              <a:bodyPr/>
              <a:lstStyle/>
              <a:p>
                <a:endParaRPr lang="en-US"/>
              </a:p>
            </p:txBody>
          </p:sp>
          <p:sp>
            <p:nvSpPr>
              <p:cNvPr id="171081" name="Line 73"/>
              <p:cNvSpPr>
                <a:spLocks noChangeShapeType="1"/>
              </p:cNvSpPr>
              <p:nvPr/>
            </p:nvSpPr>
            <p:spPr bwMode="auto">
              <a:xfrm flipV="1">
                <a:off x="2447" y="4063"/>
                <a:ext cx="1" cy="1"/>
              </a:xfrm>
              <a:prstGeom prst="line">
                <a:avLst/>
              </a:prstGeom>
              <a:noFill/>
              <a:ln w="0">
                <a:solidFill>
                  <a:srgbClr val="0000FF"/>
                </a:solidFill>
                <a:round/>
                <a:headEnd/>
                <a:tailEnd/>
              </a:ln>
            </p:spPr>
            <p:txBody>
              <a:bodyPr/>
              <a:lstStyle/>
              <a:p>
                <a:endParaRPr lang="en-US"/>
              </a:p>
            </p:txBody>
          </p:sp>
          <p:sp>
            <p:nvSpPr>
              <p:cNvPr id="171082" name="Line 74"/>
              <p:cNvSpPr>
                <a:spLocks noChangeShapeType="1"/>
              </p:cNvSpPr>
              <p:nvPr/>
            </p:nvSpPr>
            <p:spPr bwMode="auto">
              <a:xfrm flipV="1">
                <a:off x="2452" y="4063"/>
                <a:ext cx="1" cy="1"/>
              </a:xfrm>
              <a:prstGeom prst="line">
                <a:avLst/>
              </a:prstGeom>
              <a:noFill/>
              <a:ln w="0">
                <a:solidFill>
                  <a:srgbClr val="0000FF"/>
                </a:solidFill>
                <a:round/>
                <a:headEnd/>
                <a:tailEnd/>
              </a:ln>
            </p:spPr>
            <p:txBody>
              <a:bodyPr/>
              <a:lstStyle/>
              <a:p>
                <a:endParaRPr lang="en-US"/>
              </a:p>
            </p:txBody>
          </p:sp>
          <p:sp>
            <p:nvSpPr>
              <p:cNvPr id="171083" name="Line 75"/>
              <p:cNvSpPr>
                <a:spLocks noChangeShapeType="1"/>
              </p:cNvSpPr>
              <p:nvPr/>
            </p:nvSpPr>
            <p:spPr bwMode="auto">
              <a:xfrm flipV="1">
                <a:off x="2456" y="4063"/>
                <a:ext cx="1" cy="1"/>
              </a:xfrm>
              <a:prstGeom prst="line">
                <a:avLst/>
              </a:prstGeom>
              <a:noFill/>
              <a:ln w="0">
                <a:solidFill>
                  <a:srgbClr val="0000FF"/>
                </a:solidFill>
                <a:round/>
                <a:headEnd/>
                <a:tailEnd/>
              </a:ln>
            </p:spPr>
            <p:txBody>
              <a:bodyPr/>
              <a:lstStyle/>
              <a:p>
                <a:endParaRPr lang="en-US"/>
              </a:p>
            </p:txBody>
          </p:sp>
          <p:sp>
            <p:nvSpPr>
              <p:cNvPr id="171084" name="Line 76"/>
              <p:cNvSpPr>
                <a:spLocks noChangeShapeType="1"/>
              </p:cNvSpPr>
              <p:nvPr/>
            </p:nvSpPr>
            <p:spPr bwMode="auto">
              <a:xfrm flipV="1">
                <a:off x="2462" y="4063"/>
                <a:ext cx="1" cy="1"/>
              </a:xfrm>
              <a:prstGeom prst="line">
                <a:avLst/>
              </a:prstGeom>
              <a:noFill/>
              <a:ln w="0">
                <a:solidFill>
                  <a:srgbClr val="0000FF"/>
                </a:solidFill>
                <a:round/>
                <a:headEnd/>
                <a:tailEnd/>
              </a:ln>
            </p:spPr>
            <p:txBody>
              <a:bodyPr/>
              <a:lstStyle/>
              <a:p>
                <a:endParaRPr lang="en-US"/>
              </a:p>
            </p:txBody>
          </p:sp>
          <p:sp>
            <p:nvSpPr>
              <p:cNvPr id="171085" name="Line 77"/>
              <p:cNvSpPr>
                <a:spLocks noChangeShapeType="1"/>
              </p:cNvSpPr>
              <p:nvPr/>
            </p:nvSpPr>
            <p:spPr bwMode="auto">
              <a:xfrm flipV="1">
                <a:off x="2464" y="4062"/>
                <a:ext cx="1" cy="2"/>
              </a:xfrm>
              <a:prstGeom prst="line">
                <a:avLst/>
              </a:prstGeom>
              <a:noFill/>
              <a:ln w="0">
                <a:solidFill>
                  <a:srgbClr val="0000FF"/>
                </a:solidFill>
                <a:round/>
                <a:headEnd/>
                <a:tailEnd/>
              </a:ln>
            </p:spPr>
            <p:txBody>
              <a:bodyPr/>
              <a:lstStyle/>
              <a:p>
                <a:endParaRPr lang="en-US"/>
              </a:p>
            </p:txBody>
          </p:sp>
          <p:sp>
            <p:nvSpPr>
              <p:cNvPr id="171086" name="Line 78"/>
              <p:cNvSpPr>
                <a:spLocks noChangeShapeType="1"/>
              </p:cNvSpPr>
              <p:nvPr/>
            </p:nvSpPr>
            <p:spPr bwMode="auto">
              <a:xfrm flipV="1">
                <a:off x="2472" y="4062"/>
                <a:ext cx="1" cy="2"/>
              </a:xfrm>
              <a:prstGeom prst="line">
                <a:avLst/>
              </a:prstGeom>
              <a:noFill/>
              <a:ln w="0">
                <a:solidFill>
                  <a:srgbClr val="0000FF"/>
                </a:solidFill>
                <a:round/>
                <a:headEnd/>
                <a:tailEnd/>
              </a:ln>
            </p:spPr>
            <p:txBody>
              <a:bodyPr/>
              <a:lstStyle/>
              <a:p>
                <a:endParaRPr lang="en-US"/>
              </a:p>
            </p:txBody>
          </p:sp>
          <p:sp>
            <p:nvSpPr>
              <p:cNvPr id="171087" name="Line 79"/>
              <p:cNvSpPr>
                <a:spLocks noChangeShapeType="1"/>
              </p:cNvSpPr>
              <p:nvPr/>
            </p:nvSpPr>
            <p:spPr bwMode="auto">
              <a:xfrm flipV="1">
                <a:off x="2474" y="4063"/>
                <a:ext cx="1" cy="1"/>
              </a:xfrm>
              <a:prstGeom prst="line">
                <a:avLst/>
              </a:prstGeom>
              <a:noFill/>
              <a:ln w="0">
                <a:solidFill>
                  <a:srgbClr val="0000FF"/>
                </a:solidFill>
                <a:round/>
                <a:headEnd/>
                <a:tailEnd/>
              </a:ln>
            </p:spPr>
            <p:txBody>
              <a:bodyPr/>
              <a:lstStyle/>
              <a:p>
                <a:endParaRPr lang="en-US"/>
              </a:p>
            </p:txBody>
          </p:sp>
          <p:sp>
            <p:nvSpPr>
              <p:cNvPr id="171088" name="Line 80"/>
              <p:cNvSpPr>
                <a:spLocks noChangeShapeType="1"/>
              </p:cNvSpPr>
              <p:nvPr/>
            </p:nvSpPr>
            <p:spPr bwMode="auto">
              <a:xfrm flipV="1">
                <a:off x="2478" y="4063"/>
                <a:ext cx="1" cy="1"/>
              </a:xfrm>
              <a:prstGeom prst="line">
                <a:avLst/>
              </a:prstGeom>
              <a:noFill/>
              <a:ln w="0">
                <a:solidFill>
                  <a:srgbClr val="0000FF"/>
                </a:solidFill>
                <a:round/>
                <a:headEnd/>
                <a:tailEnd/>
              </a:ln>
            </p:spPr>
            <p:txBody>
              <a:bodyPr/>
              <a:lstStyle/>
              <a:p>
                <a:endParaRPr lang="en-US"/>
              </a:p>
            </p:txBody>
          </p:sp>
          <p:sp>
            <p:nvSpPr>
              <p:cNvPr id="171089" name="Line 81"/>
              <p:cNvSpPr>
                <a:spLocks noChangeShapeType="1"/>
              </p:cNvSpPr>
              <p:nvPr/>
            </p:nvSpPr>
            <p:spPr bwMode="auto">
              <a:xfrm flipV="1">
                <a:off x="2483" y="4063"/>
                <a:ext cx="1" cy="1"/>
              </a:xfrm>
              <a:prstGeom prst="line">
                <a:avLst/>
              </a:prstGeom>
              <a:noFill/>
              <a:ln w="0">
                <a:solidFill>
                  <a:srgbClr val="0000FF"/>
                </a:solidFill>
                <a:round/>
                <a:headEnd/>
                <a:tailEnd/>
              </a:ln>
            </p:spPr>
            <p:txBody>
              <a:bodyPr/>
              <a:lstStyle/>
              <a:p>
                <a:endParaRPr lang="en-US"/>
              </a:p>
            </p:txBody>
          </p:sp>
          <p:sp>
            <p:nvSpPr>
              <p:cNvPr id="171090" name="Line 82"/>
              <p:cNvSpPr>
                <a:spLocks noChangeShapeType="1"/>
              </p:cNvSpPr>
              <p:nvPr/>
            </p:nvSpPr>
            <p:spPr bwMode="auto">
              <a:xfrm flipV="1">
                <a:off x="2489" y="4062"/>
                <a:ext cx="1" cy="2"/>
              </a:xfrm>
              <a:prstGeom prst="line">
                <a:avLst/>
              </a:prstGeom>
              <a:noFill/>
              <a:ln w="0">
                <a:solidFill>
                  <a:srgbClr val="0000FF"/>
                </a:solidFill>
                <a:round/>
                <a:headEnd/>
                <a:tailEnd/>
              </a:ln>
            </p:spPr>
            <p:txBody>
              <a:bodyPr/>
              <a:lstStyle/>
              <a:p>
                <a:endParaRPr lang="en-US"/>
              </a:p>
            </p:txBody>
          </p:sp>
          <p:sp>
            <p:nvSpPr>
              <p:cNvPr id="171091" name="Line 83"/>
              <p:cNvSpPr>
                <a:spLocks noChangeShapeType="1"/>
              </p:cNvSpPr>
              <p:nvPr/>
            </p:nvSpPr>
            <p:spPr bwMode="auto">
              <a:xfrm flipV="1">
                <a:off x="2494" y="4062"/>
                <a:ext cx="1" cy="2"/>
              </a:xfrm>
              <a:prstGeom prst="line">
                <a:avLst/>
              </a:prstGeom>
              <a:noFill/>
              <a:ln w="0">
                <a:solidFill>
                  <a:srgbClr val="0000FF"/>
                </a:solidFill>
                <a:round/>
                <a:headEnd/>
                <a:tailEnd/>
              </a:ln>
            </p:spPr>
            <p:txBody>
              <a:bodyPr/>
              <a:lstStyle/>
              <a:p>
                <a:endParaRPr lang="en-US"/>
              </a:p>
            </p:txBody>
          </p:sp>
          <p:sp>
            <p:nvSpPr>
              <p:cNvPr id="171092" name="Line 84"/>
              <p:cNvSpPr>
                <a:spLocks noChangeShapeType="1"/>
              </p:cNvSpPr>
              <p:nvPr/>
            </p:nvSpPr>
            <p:spPr bwMode="auto">
              <a:xfrm flipV="1">
                <a:off x="2495" y="4063"/>
                <a:ext cx="1" cy="1"/>
              </a:xfrm>
              <a:prstGeom prst="line">
                <a:avLst/>
              </a:prstGeom>
              <a:noFill/>
              <a:ln w="0">
                <a:solidFill>
                  <a:srgbClr val="0000FF"/>
                </a:solidFill>
                <a:round/>
                <a:headEnd/>
                <a:tailEnd/>
              </a:ln>
            </p:spPr>
            <p:txBody>
              <a:bodyPr/>
              <a:lstStyle/>
              <a:p>
                <a:endParaRPr lang="en-US"/>
              </a:p>
            </p:txBody>
          </p:sp>
          <p:sp>
            <p:nvSpPr>
              <p:cNvPr id="171093" name="Line 85"/>
              <p:cNvSpPr>
                <a:spLocks noChangeShapeType="1"/>
              </p:cNvSpPr>
              <p:nvPr/>
            </p:nvSpPr>
            <p:spPr bwMode="auto">
              <a:xfrm flipV="1">
                <a:off x="2501" y="4063"/>
                <a:ext cx="1" cy="1"/>
              </a:xfrm>
              <a:prstGeom prst="line">
                <a:avLst/>
              </a:prstGeom>
              <a:noFill/>
              <a:ln w="0">
                <a:solidFill>
                  <a:srgbClr val="0000FF"/>
                </a:solidFill>
                <a:round/>
                <a:headEnd/>
                <a:tailEnd/>
              </a:ln>
            </p:spPr>
            <p:txBody>
              <a:bodyPr/>
              <a:lstStyle/>
              <a:p>
                <a:endParaRPr lang="en-US"/>
              </a:p>
            </p:txBody>
          </p:sp>
          <p:sp>
            <p:nvSpPr>
              <p:cNvPr id="171094" name="Line 86"/>
              <p:cNvSpPr>
                <a:spLocks noChangeShapeType="1"/>
              </p:cNvSpPr>
              <p:nvPr/>
            </p:nvSpPr>
            <p:spPr bwMode="auto">
              <a:xfrm flipV="1">
                <a:off x="2507" y="4062"/>
                <a:ext cx="1" cy="2"/>
              </a:xfrm>
              <a:prstGeom prst="line">
                <a:avLst/>
              </a:prstGeom>
              <a:noFill/>
              <a:ln w="0">
                <a:solidFill>
                  <a:srgbClr val="0000FF"/>
                </a:solidFill>
                <a:round/>
                <a:headEnd/>
                <a:tailEnd/>
              </a:ln>
            </p:spPr>
            <p:txBody>
              <a:bodyPr/>
              <a:lstStyle/>
              <a:p>
                <a:endParaRPr lang="en-US"/>
              </a:p>
            </p:txBody>
          </p:sp>
          <p:sp>
            <p:nvSpPr>
              <p:cNvPr id="171095" name="Line 87"/>
              <p:cNvSpPr>
                <a:spLocks noChangeShapeType="1"/>
              </p:cNvSpPr>
              <p:nvPr/>
            </p:nvSpPr>
            <p:spPr bwMode="auto">
              <a:xfrm flipV="1">
                <a:off x="2510" y="4061"/>
                <a:ext cx="1" cy="3"/>
              </a:xfrm>
              <a:prstGeom prst="line">
                <a:avLst/>
              </a:prstGeom>
              <a:noFill/>
              <a:ln w="0">
                <a:solidFill>
                  <a:srgbClr val="0000FF"/>
                </a:solidFill>
                <a:round/>
                <a:headEnd/>
                <a:tailEnd/>
              </a:ln>
            </p:spPr>
            <p:txBody>
              <a:bodyPr/>
              <a:lstStyle/>
              <a:p>
                <a:endParaRPr lang="en-US"/>
              </a:p>
            </p:txBody>
          </p:sp>
          <p:sp>
            <p:nvSpPr>
              <p:cNvPr id="171096" name="Line 88"/>
              <p:cNvSpPr>
                <a:spLocks noChangeShapeType="1"/>
              </p:cNvSpPr>
              <p:nvPr/>
            </p:nvSpPr>
            <p:spPr bwMode="auto">
              <a:xfrm flipV="1">
                <a:off x="2511" y="4063"/>
                <a:ext cx="1" cy="1"/>
              </a:xfrm>
              <a:prstGeom prst="line">
                <a:avLst/>
              </a:prstGeom>
              <a:noFill/>
              <a:ln w="0">
                <a:solidFill>
                  <a:srgbClr val="0000FF"/>
                </a:solidFill>
                <a:round/>
                <a:headEnd/>
                <a:tailEnd/>
              </a:ln>
            </p:spPr>
            <p:txBody>
              <a:bodyPr/>
              <a:lstStyle/>
              <a:p>
                <a:endParaRPr lang="en-US"/>
              </a:p>
            </p:txBody>
          </p:sp>
          <p:sp>
            <p:nvSpPr>
              <p:cNvPr id="171097" name="Line 89"/>
              <p:cNvSpPr>
                <a:spLocks noChangeShapeType="1"/>
              </p:cNvSpPr>
              <p:nvPr/>
            </p:nvSpPr>
            <p:spPr bwMode="auto">
              <a:xfrm flipV="1">
                <a:off x="2517" y="4062"/>
                <a:ext cx="1" cy="2"/>
              </a:xfrm>
              <a:prstGeom prst="line">
                <a:avLst/>
              </a:prstGeom>
              <a:noFill/>
              <a:ln w="0">
                <a:solidFill>
                  <a:srgbClr val="0000FF"/>
                </a:solidFill>
                <a:round/>
                <a:headEnd/>
                <a:tailEnd/>
              </a:ln>
            </p:spPr>
            <p:txBody>
              <a:bodyPr/>
              <a:lstStyle/>
              <a:p>
                <a:endParaRPr lang="en-US"/>
              </a:p>
            </p:txBody>
          </p:sp>
          <p:sp>
            <p:nvSpPr>
              <p:cNvPr id="171098" name="Line 90"/>
              <p:cNvSpPr>
                <a:spLocks noChangeShapeType="1"/>
              </p:cNvSpPr>
              <p:nvPr/>
            </p:nvSpPr>
            <p:spPr bwMode="auto">
              <a:xfrm flipV="1">
                <a:off x="2523" y="4062"/>
                <a:ext cx="1" cy="2"/>
              </a:xfrm>
              <a:prstGeom prst="line">
                <a:avLst/>
              </a:prstGeom>
              <a:noFill/>
              <a:ln w="0">
                <a:solidFill>
                  <a:srgbClr val="0000FF"/>
                </a:solidFill>
                <a:round/>
                <a:headEnd/>
                <a:tailEnd/>
              </a:ln>
            </p:spPr>
            <p:txBody>
              <a:bodyPr/>
              <a:lstStyle/>
              <a:p>
                <a:endParaRPr lang="en-US"/>
              </a:p>
            </p:txBody>
          </p:sp>
          <p:sp>
            <p:nvSpPr>
              <p:cNvPr id="171099" name="Line 91"/>
              <p:cNvSpPr>
                <a:spLocks noChangeShapeType="1"/>
              </p:cNvSpPr>
              <p:nvPr/>
            </p:nvSpPr>
            <p:spPr bwMode="auto">
              <a:xfrm flipV="1">
                <a:off x="2525" y="4062"/>
                <a:ext cx="1" cy="2"/>
              </a:xfrm>
              <a:prstGeom prst="line">
                <a:avLst/>
              </a:prstGeom>
              <a:noFill/>
              <a:ln w="0">
                <a:solidFill>
                  <a:srgbClr val="0000FF"/>
                </a:solidFill>
                <a:round/>
                <a:headEnd/>
                <a:tailEnd/>
              </a:ln>
            </p:spPr>
            <p:txBody>
              <a:bodyPr/>
              <a:lstStyle/>
              <a:p>
                <a:endParaRPr lang="en-US"/>
              </a:p>
            </p:txBody>
          </p:sp>
          <p:sp>
            <p:nvSpPr>
              <p:cNvPr id="171100" name="Line 92"/>
              <p:cNvSpPr>
                <a:spLocks noChangeShapeType="1"/>
              </p:cNvSpPr>
              <p:nvPr/>
            </p:nvSpPr>
            <p:spPr bwMode="auto">
              <a:xfrm flipV="1">
                <a:off x="2530" y="4063"/>
                <a:ext cx="1" cy="1"/>
              </a:xfrm>
              <a:prstGeom prst="line">
                <a:avLst/>
              </a:prstGeom>
              <a:noFill/>
              <a:ln w="0">
                <a:solidFill>
                  <a:srgbClr val="0000FF"/>
                </a:solidFill>
                <a:round/>
                <a:headEnd/>
                <a:tailEnd/>
              </a:ln>
            </p:spPr>
            <p:txBody>
              <a:bodyPr/>
              <a:lstStyle/>
              <a:p>
                <a:endParaRPr lang="en-US"/>
              </a:p>
            </p:txBody>
          </p:sp>
          <p:sp>
            <p:nvSpPr>
              <p:cNvPr id="171101" name="Line 93"/>
              <p:cNvSpPr>
                <a:spLocks noChangeShapeType="1"/>
              </p:cNvSpPr>
              <p:nvPr/>
            </p:nvSpPr>
            <p:spPr bwMode="auto">
              <a:xfrm flipV="1">
                <a:off x="2536" y="4063"/>
                <a:ext cx="1" cy="1"/>
              </a:xfrm>
              <a:prstGeom prst="line">
                <a:avLst/>
              </a:prstGeom>
              <a:noFill/>
              <a:ln w="0">
                <a:solidFill>
                  <a:srgbClr val="0000FF"/>
                </a:solidFill>
                <a:round/>
                <a:headEnd/>
                <a:tailEnd/>
              </a:ln>
            </p:spPr>
            <p:txBody>
              <a:bodyPr/>
              <a:lstStyle/>
              <a:p>
                <a:endParaRPr lang="en-US"/>
              </a:p>
            </p:txBody>
          </p:sp>
          <p:sp>
            <p:nvSpPr>
              <p:cNvPr id="171102" name="Line 94"/>
              <p:cNvSpPr>
                <a:spLocks noChangeShapeType="1"/>
              </p:cNvSpPr>
              <p:nvPr/>
            </p:nvSpPr>
            <p:spPr bwMode="auto">
              <a:xfrm flipV="1">
                <a:off x="2540" y="4063"/>
                <a:ext cx="1" cy="1"/>
              </a:xfrm>
              <a:prstGeom prst="line">
                <a:avLst/>
              </a:prstGeom>
              <a:noFill/>
              <a:ln w="0">
                <a:solidFill>
                  <a:srgbClr val="0000FF"/>
                </a:solidFill>
                <a:round/>
                <a:headEnd/>
                <a:tailEnd/>
              </a:ln>
            </p:spPr>
            <p:txBody>
              <a:bodyPr/>
              <a:lstStyle/>
              <a:p>
                <a:endParaRPr lang="en-US"/>
              </a:p>
            </p:txBody>
          </p:sp>
          <p:sp>
            <p:nvSpPr>
              <p:cNvPr id="171103" name="Line 95"/>
              <p:cNvSpPr>
                <a:spLocks noChangeShapeType="1"/>
              </p:cNvSpPr>
              <p:nvPr/>
            </p:nvSpPr>
            <p:spPr bwMode="auto">
              <a:xfrm flipV="1">
                <a:off x="2542" y="4063"/>
                <a:ext cx="1" cy="1"/>
              </a:xfrm>
              <a:prstGeom prst="line">
                <a:avLst/>
              </a:prstGeom>
              <a:noFill/>
              <a:ln w="0">
                <a:solidFill>
                  <a:srgbClr val="0000FF"/>
                </a:solidFill>
                <a:round/>
                <a:headEnd/>
                <a:tailEnd/>
              </a:ln>
            </p:spPr>
            <p:txBody>
              <a:bodyPr/>
              <a:lstStyle/>
              <a:p>
                <a:endParaRPr lang="en-US"/>
              </a:p>
            </p:txBody>
          </p:sp>
          <p:sp>
            <p:nvSpPr>
              <p:cNvPr id="171104" name="Line 96"/>
              <p:cNvSpPr>
                <a:spLocks noChangeShapeType="1"/>
              </p:cNvSpPr>
              <p:nvPr/>
            </p:nvSpPr>
            <p:spPr bwMode="auto">
              <a:xfrm flipV="1">
                <a:off x="2550" y="4063"/>
                <a:ext cx="1" cy="1"/>
              </a:xfrm>
              <a:prstGeom prst="line">
                <a:avLst/>
              </a:prstGeom>
              <a:noFill/>
              <a:ln w="0">
                <a:solidFill>
                  <a:srgbClr val="0000FF"/>
                </a:solidFill>
                <a:round/>
                <a:headEnd/>
                <a:tailEnd/>
              </a:ln>
            </p:spPr>
            <p:txBody>
              <a:bodyPr/>
              <a:lstStyle/>
              <a:p>
                <a:endParaRPr lang="en-US"/>
              </a:p>
            </p:txBody>
          </p:sp>
          <p:sp>
            <p:nvSpPr>
              <p:cNvPr id="171105" name="Line 97"/>
              <p:cNvSpPr>
                <a:spLocks noChangeShapeType="1"/>
              </p:cNvSpPr>
              <p:nvPr/>
            </p:nvSpPr>
            <p:spPr bwMode="auto">
              <a:xfrm flipV="1">
                <a:off x="2551" y="4063"/>
                <a:ext cx="1" cy="1"/>
              </a:xfrm>
              <a:prstGeom prst="line">
                <a:avLst/>
              </a:prstGeom>
              <a:noFill/>
              <a:ln w="0">
                <a:solidFill>
                  <a:srgbClr val="0000FF"/>
                </a:solidFill>
                <a:round/>
                <a:headEnd/>
                <a:tailEnd/>
              </a:ln>
            </p:spPr>
            <p:txBody>
              <a:bodyPr/>
              <a:lstStyle/>
              <a:p>
                <a:endParaRPr lang="en-US"/>
              </a:p>
            </p:txBody>
          </p:sp>
          <p:sp>
            <p:nvSpPr>
              <p:cNvPr id="171106" name="Line 98"/>
              <p:cNvSpPr>
                <a:spLocks noChangeShapeType="1"/>
              </p:cNvSpPr>
              <p:nvPr/>
            </p:nvSpPr>
            <p:spPr bwMode="auto">
              <a:xfrm flipV="1">
                <a:off x="2556" y="4063"/>
                <a:ext cx="1" cy="1"/>
              </a:xfrm>
              <a:prstGeom prst="line">
                <a:avLst/>
              </a:prstGeom>
              <a:noFill/>
              <a:ln w="0">
                <a:solidFill>
                  <a:srgbClr val="0000FF"/>
                </a:solidFill>
                <a:round/>
                <a:headEnd/>
                <a:tailEnd/>
              </a:ln>
            </p:spPr>
            <p:txBody>
              <a:bodyPr/>
              <a:lstStyle/>
              <a:p>
                <a:endParaRPr lang="en-US"/>
              </a:p>
            </p:txBody>
          </p:sp>
          <p:sp>
            <p:nvSpPr>
              <p:cNvPr id="171107" name="Line 99"/>
              <p:cNvSpPr>
                <a:spLocks noChangeShapeType="1"/>
              </p:cNvSpPr>
              <p:nvPr/>
            </p:nvSpPr>
            <p:spPr bwMode="auto">
              <a:xfrm flipV="1">
                <a:off x="2560" y="4063"/>
                <a:ext cx="1" cy="1"/>
              </a:xfrm>
              <a:prstGeom prst="line">
                <a:avLst/>
              </a:prstGeom>
              <a:noFill/>
              <a:ln w="0">
                <a:solidFill>
                  <a:srgbClr val="0000FF"/>
                </a:solidFill>
                <a:round/>
                <a:headEnd/>
                <a:tailEnd/>
              </a:ln>
            </p:spPr>
            <p:txBody>
              <a:bodyPr/>
              <a:lstStyle/>
              <a:p>
                <a:endParaRPr lang="en-US"/>
              </a:p>
            </p:txBody>
          </p:sp>
          <p:sp>
            <p:nvSpPr>
              <p:cNvPr id="171108" name="Line 100"/>
              <p:cNvSpPr>
                <a:spLocks noChangeShapeType="1"/>
              </p:cNvSpPr>
              <p:nvPr/>
            </p:nvSpPr>
            <p:spPr bwMode="auto">
              <a:xfrm flipV="1">
                <a:off x="2563" y="4063"/>
                <a:ext cx="1" cy="1"/>
              </a:xfrm>
              <a:prstGeom prst="line">
                <a:avLst/>
              </a:prstGeom>
              <a:noFill/>
              <a:ln w="0">
                <a:solidFill>
                  <a:srgbClr val="0000FF"/>
                </a:solidFill>
                <a:round/>
                <a:headEnd/>
                <a:tailEnd/>
              </a:ln>
            </p:spPr>
            <p:txBody>
              <a:bodyPr/>
              <a:lstStyle/>
              <a:p>
                <a:endParaRPr lang="en-US"/>
              </a:p>
            </p:txBody>
          </p:sp>
          <p:sp>
            <p:nvSpPr>
              <p:cNvPr id="171109" name="Line 101"/>
              <p:cNvSpPr>
                <a:spLocks noChangeShapeType="1"/>
              </p:cNvSpPr>
              <p:nvPr/>
            </p:nvSpPr>
            <p:spPr bwMode="auto">
              <a:xfrm flipV="1">
                <a:off x="2568" y="4063"/>
                <a:ext cx="1" cy="1"/>
              </a:xfrm>
              <a:prstGeom prst="line">
                <a:avLst/>
              </a:prstGeom>
              <a:noFill/>
              <a:ln w="0">
                <a:solidFill>
                  <a:srgbClr val="0000FF"/>
                </a:solidFill>
                <a:round/>
                <a:headEnd/>
                <a:tailEnd/>
              </a:ln>
            </p:spPr>
            <p:txBody>
              <a:bodyPr/>
              <a:lstStyle/>
              <a:p>
                <a:endParaRPr lang="en-US"/>
              </a:p>
            </p:txBody>
          </p:sp>
          <p:sp>
            <p:nvSpPr>
              <p:cNvPr id="171110" name="Line 102"/>
              <p:cNvSpPr>
                <a:spLocks noChangeShapeType="1"/>
              </p:cNvSpPr>
              <p:nvPr/>
            </p:nvSpPr>
            <p:spPr bwMode="auto">
              <a:xfrm flipV="1">
                <a:off x="2576" y="4062"/>
                <a:ext cx="1" cy="2"/>
              </a:xfrm>
              <a:prstGeom prst="line">
                <a:avLst/>
              </a:prstGeom>
              <a:noFill/>
              <a:ln w="0">
                <a:solidFill>
                  <a:srgbClr val="0000FF"/>
                </a:solidFill>
                <a:round/>
                <a:headEnd/>
                <a:tailEnd/>
              </a:ln>
            </p:spPr>
            <p:txBody>
              <a:bodyPr/>
              <a:lstStyle/>
              <a:p>
                <a:endParaRPr lang="en-US"/>
              </a:p>
            </p:txBody>
          </p:sp>
          <p:sp>
            <p:nvSpPr>
              <p:cNvPr id="171111" name="Line 103"/>
              <p:cNvSpPr>
                <a:spLocks noChangeShapeType="1"/>
              </p:cNvSpPr>
              <p:nvPr/>
            </p:nvSpPr>
            <p:spPr bwMode="auto">
              <a:xfrm flipV="1">
                <a:off x="2577" y="4063"/>
                <a:ext cx="1" cy="1"/>
              </a:xfrm>
              <a:prstGeom prst="line">
                <a:avLst/>
              </a:prstGeom>
              <a:noFill/>
              <a:ln w="0">
                <a:solidFill>
                  <a:srgbClr val="0000FF"/>
                </a:solidFill>
                <a:round/>
                <a:headEnd/>
                <a:tailEnd/>
              </a:ln>
            </p:spPr>
            <p:txBody>
              <a:bodyPr/>
              <a:lstStyle/>
              <a:p>
                <a:endParaRPr lang="en-US"/>
              </a:p>
            </p:txBody>
          </p:sp>
          <p:sp>
            <p:nvSpPr>
              <p:cNvPr id="171112" name="Line 104"/>
              <p:cNvSpPr>
                <a:spLocks noChangeShapeType="1"/>
              </p:cNvSpPr>
              <p:nvPr/>
            </p:nvSpPr>
            <p:spPr bwMode="auto">
              <a:xfrm flipV="1">
                <a:off x="2582" y="4063"/>
                <a:ext cx="1" cy="1"/>
              </a:xfrm>
              <a:prstGeom prst="line">
                <a:avLst/>
              </a:prstGeom>
              <a:noFill/>
              <a:ln w="0">
                <a:solidFill>
                  <a:srgbClr val="0000FF"/>
                </a:solidFill>
                <a:round/>
                <a:headEnd/>
                <a:tailEnd/>
              </a:ln>
            </p:spPr>
            <p:txBody>
              <a:bodyPr/>
              <a:lstStyle/>
              <a:p>
                <a:endParaRPr lang="en-US"/>
              </a:p>
            </p:txBody>
          </p:sp>
          <p:sp>
            <p:nvSpPr>
              <p:cNvPr id="171113" name="Line 105"/>
              <p:cNvSpPr>
                <a:spLocks noChangeShapeType="1"/>
              </p:cNvSpPr>
              <p:nvPr/>
            </p:nvSpPr>
            <p:spPr bwMode="auto">
              <a:xfrm flipV="1">
                <a:off x="2587" y="4063"/>
                <a:ext cx="1" cy="1"/>
              </a:xfrm>
              <a:prstGeom prst="line">
                <a:avLst/>
              </a:prstGeom>
              <a:noFill/>
              <a:ln w="0">
                <a:solidFill>
                  <a:srgbClr val="0000FF"/>
                </a:solidFill>
                <a:round/>
                <a:headEnd/>
                <a:tailEnd/>
              </a:ln>
            </p:spPr>
            <p:txBody>
              <a:bodyPr/>
              <a:lstStyle/>
              <a:p>
                <a:endParaRPr lang="en-US"/>
              </a:p>
            </p:txBody>
          </p:sp>
          <p:sp>
            <p:nvSpPr>
              <p:cNvPr id="171114" name="Line 106"/>
              <p:cNvSpPr>
                <a:spLocks noChangeShapeType="1"/>
              </p:cNvSpPr>
              <p:nvPr/>
            </p:nvSpPr>
            <p:spPr bwMode="auto">
              <a:xfrm flipV="1">
                <a:off x="2590" y="4063"/>
                <a:ext cx="1" cy="1"/>
              </a:xfrm>
              <a:prstGeom prst="line">
                <a:avLst/>
              </a:prstGeom>
              <a:noFill/>
              <a:ln w="0">
                <a:solidFill>
                  <a:srgbClr val="0000FF"/>
                </a:solidFill>
                <a:round/>
                <a:headEnd/>
                <a:tailEnd/>
              </a:ln>
            </p:spPr>
            <p:txBody>
              <a:bodyPr/>
              <a:lstStyle/>
              <a:p>
                <a:endParaRPr lang="en-US"/>
              </a:p>
            </p:txBody>
          </p:sp>
          <p:sp>
            <p:nvSpPr>
              <p:cNvPr id="171115" name="Line 107"/>
              <p:cNvSpPr>
                <a:spLocks noChangeShapeType="1"/>
              </p:cNvSpPr>
              <p:nvPr/>
            </p:nvSpPr>
            <p:spPr bwMode="auto">
              <a:xfrm flipV="1">
                <a:off x="2598" y="4063"/>
                <a:ext cx="1" cy="1"/>
              </a:xfrm>
              <a:prstGeom prst="line">
                <a:avLst/>
              </a:prstGeom>
              <a:noFill/>
              <a:ln w="0">
                <a:solidFill>
                  <a:srgbClr val="0000FF"/>
                </a:solidFill>
                <a:round/>
                <a:headEnd/>
                <a:tailEnd/>
              </a:ln>
            </p:spPr>
            <p:txBody>
              <a:bodyPr/>
              <a:lstStyle/>
              <a:p>
                <a:endParaRPr lang="en-US"/>
              </a:p>
            </p:txBody>
          </p:sp>
          <p:sp>
            <p:nvSpPr>
              <p:cNvPr id="171116" name="Line 108"/>
              <p:cNvSpPr>
                <a:spLocks noChangeShapeType="1"/>
              </p:cNvSpPr>
              <p:nvPr/>
            </p:nvSpPr>
            <p:spPr bwMode="auto">
              <a:xfrm flipV="1">
                <a:off x="2600" y="4062"/>
                <a:ext cx="1" cy="2"/>
              </a:xfrm>
              <a:prstGeom prst="line">
                <a:avLst/>
              </a:prstGeom>
              <a:noFill/>
              <a:ln w="0">
                <a:solidFill>
                  <a:srgbClr val="0000FF"/>
                </a:solidFill>
                <a:round/>
                <a:headEnd/>
                <a:tailEnd/>
              </a:ln>
            </p:spPr>
            <p:txBody>
              <a:bodyPr/>
              <a:lstStyle/>
              <a:p>
                <a:endParaRPr lang="en-US"/>
              </a:p>
            </p:txBody>
          </p:sp>
          <p:sp>
            <p:nvSpPr>
              <p:cNvPr id="171117" name="Line 109"/>
              <p:cNvSpPr>
                <a:spLocks noChangeShapeType="1"/>
              </p:cNvSpPr>
              <p:nvPr/>
            </p:nvSpPr>
            <p:spPr bwMode="auto">
              <a:xfrm flipV="1">
                <a:off x="2603" y="4063"/>
                <a:ext cx="1" cy="1"/>
              </a:xfrm>
              <a:prstGeom prst="line">
                <a:avLst/>
              </a:prstGeom>
              <a:noFill/>
              <a:ln w="0">
                <a:solidFill>
                  <a:srgbClr val="0000FF"/>
                </a:solidFill>
                <a:round/>
                <a:headEnd/>
                <a:tailEnd/>
              </a:ln>
            </p:spPr>
            <p:txBody>
              <a:bodyPr/>
              <a:lstStyle/>
              <a:p>
                <a:endParaRPr lang="en-US"/>
              </a:p>
            </p:txBody>
          </p:sp>
          <p:sp>
            <p:nvSpPr>
              <p:cNvPr id="171118" name="Line 110"/>
              <p:cNvSpPr>
                <a:spLocks noChangeShapeType="1"/>
              </p:cNvSpPr>
              <p:nvPr/>
            </p:nvSpPr>
            <p:spPr bwMode="auto">
              <a:xfrm flipV="1">
                <a:off x="2608" y="4063"/>
                <a:ext cx="1" cy="1"/>
              </a:xfrm>
              <a:prstGeom prst="line">
                <a:avLst/>
              </a:prstGeom>
              <a:noFill/>
              <a:ln w="0">
                <a:solidFill>
                  <a:srgbClr val="0000FF"/>
                </a:solidFill>
                <a:round/>
                <a:headEnd/>
                <a:tailEnd/>
              </a:ln>
            </p:spPr>
            <p:txBody>
              <a:bodyPr/>
              <a:lstStyle/>
              <a:p>
                <a:endParaRPr lang="en-US"/>
              </a:p>
            </p:txBody>
          </p:sp>
          <p:sp>
            <p:nvSpPr>
              <p:cNvPr id="171119" name="Line 111"/>
              <p:cNvSpPr>
                <a:spLocks noChangeShapeType="1"/>
              </p:cNvSpPr>
              <p:nvPr/>
            </p:nvSpPr>
            <p:spPr bwMode="auto">
              <a:xfrm flipV="1">
                <a:off x="2611" y="4063"/>
                <a:ext cx="1" cy="1"/>
              </a:xfrm>
              <a:prstGeom prst="line">
                <a:avLst/>
              </a:prstGeom>
              <a:noFill/>
              <a:ln w="0">
                <a:solidFill>
                  <a:srgbClr val="0000FF"/>
                </a:solidFill>
                <a:round/>
                <a:headEnd/>
                <a:tailEnd/>
              </a:ln>
            </p:spPr>
            <p:txBody>
              <a:bodyPr/>
              <a:lstStyle/>
              <a:p>
                <a:endParaRPr lang="en-US"/>
              </a:p>
            </p:txBody>
          </p:sp>
          <p:sp>
            <p:nvSpPr>
              <p:cNvPr id="171120" name="Line 112"/>
              <p:cNvSpPr>
                <a:spLocks noChangeShapeType="1"/>
              </p:cNvSpPr>
              <p:nvPr/>
            </p:nvSpPr>
            <p:spPr bwMode="auto">
              <a:xfrm flipV="1">
                <a:off x="2617" y="4063"/>
                <a:ext cx="1" cy="1"/>
              </a:xfrm>
              <a:prstGeom prst="line">
                <a:avLst/>
              </a:prstGeom>
              <a:noFill/>
              <a:ln w="0">
                <a:solidFill>
                  <a:srgbClr val="0000FF"/>
                </a:solidFill>
                <a:round/>
                <a:headEnd/>
                <a:tailEnd/>
              </a:ln>
            </p:spPr>
            <p:txBody>
              <a:bodyPr/>
              <a:lstStyle/>
              <a:p>
                <a:endParaRPr lang="en-US"/>
              </a:p>
            </p:txBody>
          </p:sp>
          <p:sp>
            <p:nvSpPr>
              <p:cNvPr id="171121" name="Line 113"/>
              <p:cNvSpPr>
                <a:spLocks noChangeShapeType="1"/>
              </p:cNvSpPr>
              <p:nvPr/>
            </p:nvSpPr>
            <p:spPr bwMode="auto">
              <a:xfrm flipV="1">
                <a:off x="2620" y="4063"/>
                <a:ext cx="1" cy="1"/>
              </a:xfrm>
              <a:prstGeom prst="line">
                <a:avLst/>
              </a:prstGeom>
              <a:noFill/>
              <a:ln w="0">
                <a:solidFill>
                  <a:srgbClr val="0000FF"/>
                </a:solidFill>
                <a:round/>
                <a:headEnd/>
                <a:tailEnd/>
              </a:ln>
            </p:spPr>
            <p:txBody>
              <a:bodyPr/>
              <a:lstStyle/>
              <a:p>
                <a:endParaRPr lang="en-US"/>
              </a:p>
            </p:txBody>
          </p:sp>
          <p:sp>
            <p:nvSpPr>
              <p:cNvPr id="171122" name="Line 114"/>
              <p:cNvSpPr>
                <a:spLocks noChangeShapeType="1"/>
              </p:cNvSpPr>
              <p:nvPr/>
            </p:nvSpPr>
            <p:spPr bwMode="auto">
              <a:xfrm flipV="1">
                <a:off x="2626" y="4061"/>
                <a:ext cx="1" cy="3"/>
              </a:xfrm>
              <a:prstGeom prst="line">
                <a:avLst/>
              </a:prstGeom>
              <a:noFill/>
              <a:ln w="0">
                <a:solidFill>
                  <a:srgbClr val="0000FF"/>
                </a:solidFill>
                <a:round/>
                <a:headEnd/>
                <a:tailEnd/>
              </a:ln>
            </p:spPr>
            <p:txBody>
              <a:bodyPr/>
              <a:lstStyle/>
              <a:p>
                <a:endParaRPr lang="en-US"/>
              </a:p>
            </p:txBody>
          </p:sp>
          <p:sp>
            <p:nvSpPr>
              <p:cNvPr id="171123" name="Line 115"/>
              <p:cNvSpPr>
                <a:spLocks noChangeShapeType="1"/>
              </p:cNvSpPr>
              <p:nvPr/>
            </p:nvSpPr>
            <p:spPr bwMode="auto">
              <a:xfrm flipV="1">
                <a:off x="2628" y="4062"/>
                <a:ext cx="1" cy="2"/>
              </a:xfrm>
              <a:prstGeom prst="line">
                <a:avLst/>
              </a:prstGeom>
              <a:noFill/>
              <a:ln w="0">
                <a:solidFill>
                  <a:srgbClr val="0000FF"/>
                </a:solidFill>
                <a:round/>
                <a:headEnd/>
                <a:tailEnd/>
              </a:ln>
            </p:spPr>
            <p:txBody>
              <a:bodyPr/>
              <a:lstStyle/>
              <a:p>
                <a:endParaRPr lang="en-US"/>
              </a:p>
            </p:txBody>
          </p:sp>
          <p:sp>
            <p:nvSpPr>
              <p:cNvPr id="171124" name="Line 116"/>
              <p:cNvSpPr>
                <a:spLocks noChangeShapeType="1"/>
              </p:cNvSpPr>
              <p:nvPr/>
            </p:nvSpPr>
            <p:spPr bwMode="auto">
              <a:xfrm flipV="1">
                <a:off x="2634" y="4063"/>
                <a:ext cx="1" cy="1"/>
              </a:xfrm>
              <a:prstGeom prst="line">
                <a:avLst/>
              </a:prstGeom>
              <a:noFill/>
              <a:ln w="0">
                <a:solidFill>
                  <a:srgbClr val="0000FF"/>
                </a:solidFill>
                <a:round/>
                <a:headEnd/>
                <a:tailEnd/>
              </a:ln>
            </p:spPr>
            <p:txBody>
              <a:bodyPr/>
              <a:lstStyle/>
              <a:p>
                <a:endParaRPr lang="en-US"/>
              </a:p>
            </p:txBody>
          </p:sp>
          <p:sp>
            <p:nvSpPr>
              <p:cNvPr id="171125" name="Line 117"/>
              <p:cNvSpPr>
                <a:spLocks noChangeShapeType="1"/>
              </p:cNvSpPr>
              <p:nvPr/>
            </p:nvSpPr>
            <p:spPr bwMode="auto">
              <a:xfrm flipV="1">
                <a:off x="2639" y="4062"/>
                <a:ext cx="1" cy="2"/>
              </a:xfrm>
              <a:prstGeom prst="line">
                <a:avLst/>
              </a:prstGeom>
              <a:noFill/>
              <a:ln w="0">
                <a:solidFill>
                  <a:srgbClr val="0000FF"/>
                </a:solidFill>
                <a:round/>
                <a:headEnd/>
                <a:tailEnd/>
              </a:ln>
            </p:spPr>
            <p:txBody>
              <a:bodyPr/>
              <a:lstStyle/>
              <a:p>
                <a:endParaRPr lang="en-US"/>
              </a:p>
            </p:txBody>
          </p:sp>
          <p:sp>
            <p:nvSpPr>
              <p:cNvPr id="171126" name="Line 118"/>
              <p:cNvSpPr>
                <a:spLocks noChangeShapeType="1"/>
              </p:cNvSpPr>
              <p:nvPr/>
            </p:nvSpPr>
            <p:spPr bwMode="auto">
              <a:xfrm flipV="1">
                <a:off x="2641" y="4063"/>
                <a:ext cx="1" cy="1"/>
              </a:xfrm>
              <a:prstGeom prst="line">
                <a:avLst/>
              </a:prstGeom>
              <a:noFill/>
              <a:ln w="0">
                <a:solidFill>
                  <a:srgbClr val="0000FF"/>
                </a:solidFill>
                <a:round/>
                <a:headEnd/>
                <a:tailEnd/>
              </a:ln>
            </p:spPr>
            <p:txBody>
              <a:bodyPr/>
              <a:lstStyle/>
              <a:p>
                <a:endParaRPr lang="en-US"/>
              </a:p>
            </p:txBody>
          </p:sp>
          <p:sp>
            <p:nvSpPr>
              <p:cNvPr id="171127" name="Line 119"/>
              <p:cNvSpPr>
                <a:spLocks noChangeShapeType="1"/>
              </p:cNvSpPr>
              <p:nvPr/>
            </p:nvSpPr>
            <p:spPr bwMode="auto">
              <a:xfrm flipV="1">
                <a:off x="2647" y="4063"/>
                <a:ext cx="1" cy="1"/>
              </a:xfrm>
              <a:prstGeom prst="line">
                <a:avLst/>
              </a:prstGeom>
              <a:noFill/>
              <a:ln w="0">
                <a:solidFill>
                  <a:srgbClr val="0000FF"/>
                </a:solidFill>
                <a:round/>
                <a:headEnd/>
                <a:tailEnd/>
              </a:ln>
            </p:spPr>
            <p:txBody>
              <a:bodyPr/>
              <a:lstStyle/>
              <a:p>
                <a:endParaRPr lang="en-US"/>
              </a:p>
            </p:txBody>
          </p:sp>
          <p:sp>
            <p:nvSpPr>
              <p:cNvPr id="171128" name="Line 120"/>
              <p:cNvSpPr>
                <a:spLocks noChangeShapeType="1"/>
              </p:cNvSpPr>
              <p:nvPr/>
            </p:nvSpPr>
            <p:spPr bwMode="auto">
              <a:xfrm flipV="1">
                <a:off x="2650" y="4063"/>
                <a:ext cx="1" cy="1"/>
              </a:xfrm>
              <a:prstGeom prst="line">
                <a:avLst/>
              </a:prstGeom>
              <a:noFill/>
              <a:ln w="0">
                <a:solidFill>
                  <a:srgbClr val="0000FF"/>
                </a:solidFill>
                <a:round/>
                <a:headEnd/>
                <a:tailEnd/>
              </a:ln>
            </p:spPr>
            <p:txBody>
              <a:bodyPr/>
              <a:lstStyle/>
              <a:p>
                <a:endParaRPr lang="en-US"/>
              </a:p>
            </p:txBody>
          </p:sp>
          <p:sp>
            <p:nvSpPr>
              <p:cNvPr id="171129" name="Line 121"/>
              <p:cNvSpPr>
                <a:spLocks noChangeShapeType="1"/>
              </p:cNvSpPr>
              <p:nvPr/>
            </p:nvSpPr>
            <p:spPr bwMode="auto">
              <a:xfrm flipV="1">
                <a:off x="2655" y="4063"/>
                <a:ext cx="1" cy="1"/>
              </a:xfrm>
              <a:prstGeom prst="line">
                <a:avLst/>
              </a:prstGeom>
              <a:noFill/>
              <a:ln w="0">
                <a:solidFill>
                  <a:srgbClr val="0000FF"/>
                </a:solidFill>
                <a:round/>
                <a:headEnd/>
                <a:tailEnd/>
              </a:ln>
            </p:spPr>
            <p:txBody>
              <a:bodyPr/>
              <a:lstStyle/>
              <a:p>
                <a:endParaRPr lang="en-US"/>
              </a:p>
            </p:txBody>
          </p:sp>
          <p:sp>
            <p:nvSpPr>
              <p:cNvPr id="171130" name="Line 122"/>
              <p:cNvSpPr>
                <a:spLocks noChangeShapeType="1"/>
              </p:cNvSpPr>
              <p:nvPr/>
            </p:nvSpPr>
            <p:spPr bwMode="auto">
              <a:xfrm flipV="1">
                <a:off x="2658" y="4063"/>
                <a:ext cx="1" cy="1"/>
              </a:xfrm>
              <a:prstGeom prst="line">
                <a:avLst/>
              </a:prstGeom>
              <a:noFill/>
              <a:ln w="0">
                <a:solidFill>
                  <a:srgbClr val="0000FF"/>
                </a:solidFill>
                <a:round/>
                <a:headEnd/>
                <a:tailEnd/>
              </a:ln>
            </p:spPr>
            <p:txBody>
              <a:bodyPr/>
              <a:lstStyle/>
              <a:p>
                <a:endParaRPr lang="en-US"/>
              </a:p>
            </p:txBody>
          </p:sp>
          <p:sp>
            <p:nvSpPr>
              <p:cNvPr id="171131" name="Line 123"/>
              <p:cNvSpPr>
                <a:spLocks noChangeShapeType="1"/>
              </p:cNvSpPr>
              <p:nvPr/>
            </p:nvSpPr>
            <p:spPr bwMode="auto">
              <a:xfrm flipV="1">
                <a:off x="2663" y="4063"/>
                <a:ext cx="1" cy="1"/>
              </a:xfrm>
              <a:prstGeom prst="line">
                <a:avLst/>
              </a:prstGeom>
              <a:noFill/>
              <a:ln w="0">
                <a:solidFill>
                  <a:srgbClr val="0000FF"/>
                </a:solidFill>
                <a:round/>
                <a:headEnd/>
                <a:tailEnd/>
              </a:ln>
            </p:spPr>
            <p:txBody>
              <a:bodyPr/>
              <a:lstStyle/>
              <a:p>
                <a:endParaRPr lang="en-US"/>
              </a:p>
            </p:txBody>
          </p:sp>
          <p:sp>
            <p:nvSpPr>
              <p:cNvPr id="171132" name="Line 124"/>
              <p:cNvSpPr>
                <a:spLocks noChangeShapeType="1"/>
              </p:cNvSpPr>
              <p:nvPr/>
            </p:nvSpPr>
            <p:spPr bwMode="auto">
              <a:xfrm flipV="1">
                <a:off x="2670" y="4063"/>
                <a:ext cx="1" cy="1"/>
              </a:xfrm>
              <a:prstGeom prst="line">
                <a:avLst/>
              </a:prstGeom>
              <a:noFill/>
              <a:ln w="0">
                <a:solidFill>
                  <a:srgbClr val="0000FF"/>
                </a:solidFill>
                <a:round/>
                <a:headEnd/>
                <a:tailEnd/>
              </a:ln>
            </p:spPr>
            <p:txBody>
              <a:bodyPr/>
              <a:lstStyle/>
              <a:p>
                <a:endParaRPr lang="en-US"/>
              </a:p>
            </p:txBody>
          </p:sp>
          <p:sp>
            <p:nvSpPr>
              <p:cNvPr id="171133" name="Line 125"/>
              <p:cNvSpPr>
                <a:spLocks noChangeShapeType="1"/>
              </p:cNvSpPr>
              <p:nvPr/>
            </p:nvSpPr>
            <p:spPr bwMode="auto">
              <a:xfrm flipV="1">
                <a:off x="2672" y="4063"/>
                <a:ext cx="1" cy="1"/>
              </a:xfrm>
              <a:prstGeom prst="line">
                <a:avLst/>
              </a:prstGeom>
              <a:noFill/>
              <a:ln w="0">
                <a:solidFill>
                  <a:srgbClr val="0000FF"/>
                </a:solidFill>
                <a:round/>
                <a:headEnd/>
                <a:tailEnd/>
              </a:ln>
            </p:spPr>
            <p:txBody>
              <a:bodyPr/>
              <a:lstStyle/>
              <a:p>
                <a:endParaRPr lang="en-US"/>
              </a:p>
            </p:txBody>
          </p:sp>
          <p:sp>
            <p:nvSpPr>
              <p:cNvPr id="171134" name="Line 126"/>
              <p:cNvSpPr>
                <a:spLocks noChangeShapeType="1"/>
              </p:cNvSpPr>
              <p:nvPr/>
            </p:nvSpPr>
            <p:spPr bwMode="auto">
              <a:xfrm flipV="1">
                <a:off x="2676" y="4063"/>
                <a:ext cx="1" cy="1"/>
              </a:xfrm>
              <a:prstGeom prst="line">
                <a:avLst/>
              </a:prstGeom>
              <a:noFill/>
              <a:ln w="0">
                <a:solidFill>
                  <a:srgbClr val="0000FF"/>
                </a:solidFill>
                <a:round/>
                <a:headEnd/>
                <a:tailEnd/>
              </a:ln>
            </p:spPr>
            <p:txBody>
              <a:bodyPr/>
              <a:lstStyle/>
              <a:p>
                <a:endParaRPr lang="en-US"/>
              </a:p>
            </p:txBody>
          </p:sp>
          <p:sp>
            <p:nvSpPr>
              <p:cNvPr id="171135" name="Line 127"/>
              <p:cNvSpPr>
                <a:spLocks noChangeShapeType="1"/>
              </p:cNvSpPr>
              <p:nvPr/>
            </p:nvSpPr>
            <p:spPr bwMode="auto">
              <a:xfrm flipV="1">
                <a:off x="2683" y="4063"/>
                <a:ext cx="1" cy="1"/>
              </a:xfrm>
              <a:prstGeom prst="line">
                <a:avLst/>
              </a:prstGeom>
              <a:noFill/>
              <a:ln w="0">
                <a:solidFill>
                  <a:srgbClr val="0000FF"/>
                </a:solidFill>
                <a:round/>
                <a:headEnd/>
                <a:tailEnd/>
              </a:ln>
            </p:spPr>
            <p:txBody>
              <a:bodyPr/>
              <a:lstStyle/>
              <a:p>
                <a:endParaRPr lang="en-US"/>
              </a:p>
            </p:txBody>
          </p:sp>
          <p:sp>
            <p:nvSpPr>
              <p:cNvPr id="171136" name="Line 128"/>
              <p:cNvSpPr>
                <a:spLocks noChangeShapeType="1"/>
              </p:cNvSpPr>
              <p:nvPr/>
            </p:nvSpPr>
            <p:spPr bwMode="auto">
              <a:xfrm flipV="1">
                <a:off x="2685" y="4063"/>
                <a:ext cx="1" cy="1"/>
              </a:xfrm>
              <a:prstGeom prst="line">
                <a:avLst/>
              </a:prstGeom>
              <a:noFill/>
              <a:ln w="0">
                <a:solidFill>
                  <a:srgbClr val="0000FF"/>
                </a:solidFill>
                <a:round/>
                <a:headEnd/>
                <a:tailEnd/>
              </a:ln>
            </p:spPr>
            <p:txBody>
              <a:bodyPr/>
              <a:lstStyle/>
              <a:p>
                <a:endParaRPr lang="en-US"/>
              </a:p>
            </p:txBody>
          </p:sp>
          <p:sp>
            <p:nvSpPr>
              <p:cNvPr id="171137" name="Line 129"/>
              <p:cNvSpPr>
                <a:spLocks noChangeShapeType="1"/>
              </p:cNvSpPr>
              <p:nvPr/>
            </p:nvSpPr>
            <p:spPr bwMode="auto">
              <a:xfrm flipV="1">
                <a:off x="2690" y="4063"/>
                <a:ext cx="1" cy="1"/>
              </a:xfrm>
              <a:prstGeom prst="line">
                <a:avLst/>
              </a:prstGeom>
              <a:noFill/>
              <a:ln w="0">
                <a:solidFill>
                  <a:srgbClr val="0000FF"/>
                </a:solidFill>
                <a:round/>
                <a:headEnd/>
                <a:tailEnd/>
              </a:ln>
            </p:spPr>
            <p:txBody>
              <a:bodyPr/>
              <a:lstStyle/>
              <a:p>
                <a:endParaRPr lang="en-US"/>
              </a:p>
            </p:txBody>
          </p:sp>
          <p:sp>
            <p:nvSpPr>
              <p:cNvPr id="171138" name="Line 130"/>
              <p:cNvSpPr>
                <a:spLocks noChangeShapeType="1"/>
              </p:cNvSpPr>
              <p:nvPr/>
            </p:nvSpPr>
            <p:spPr bwMode="auto">
              <a:xfrm flipV="1">
                <a:off x="2695" y="4063"/>
                <a:ext cx="1" cy="1"/>
              </a:xfrm>
              <a:prstGeom prst="line">
                <a:avLst/>
              </a:prstGeom>
              <a:noFill/>
              <a:ln w="0">
                <a:solidFill>
                  <a:srgbClr val="0000FF"/>
                </a:solidFill>
                <a:round/>
                <a:headEnd/>
                <a:tailEnd/>
              </a:ln>
            </p:spPr>
            <p:txBody>
              <a:bodyPr/>
              <a:lstStyle/>
              <a:p>
                <a:endParaRPr lang="en-US"/>
              </a:p>
            </p:txBody>
          </p:sp>
          <p:sp>
            <p:nvSpPr>
              <p:cNvPr id="171139" name="Line 131"/>
              <p:cNvSpPr>
                <a:spLocks noChangeShapeType="1"/>
              </p:cNvSpPr>
              <p:nvPr/>
            </p:nvSpPr>
            <p:spPr bwMode="auto">
              <a:xfrm flipV="1">
                <a:off x="2700" y="4063"/>
                <a:ext cx="1" cy="1"/>
              </a:xfrm>
              <a:prstGeom prst="line">
                <a:avLst/>
              </a:prstGeom>
              <a:noFill/>
              <a:ln w="0">
                <a:solidFill>
                  <a:srgbClr val="0000FF"/>
                </a:solidFill>
                <a:round/>
                <a:headEnd/>
                <a:tailEnd/>
              </a:ln>
            </p:spPr>
            <p:txBody>
              <a:bodyPr/>
              <a:lstStyle/>
              <a:p>
                <a:endParaRPr lang="en-US"/>
              </a:p>
            </p:txBody>
          </p:sp>
          <p:sp>
            <p:nvSpPr>
              <p:cNvPr id="171140" name="Line 132"/>
              <p:cNvSpPr>
                <a:spLocks noChangeShapeType="1"/>
              </p:cNvSpPr>
              <p:nvPr/>
            </p:nvSpPr>
            <p:spPr bwMode="auto">
              <a:xfrm flipV="1">
                <a:off x="2705" y="4059"/>
                <a:ext cx="1" cy="5"/>
              </a:xfrm>
              <a:prstGeom prst="line">
                <a:avLst/>
              </a:prstGeom>
              <a:noFill/>
              <a:ln w="0">
                <a:solidFill>
                  <a:srgbClr val="0000FF"/>
                </a:solidFill>
                <a:round/>
                <a:headEnd/>
                <a:tailEnd/>
              </a:ln>
            </p:spPr>
            <p:txBody>
              <a:bodyPr/>
              <a:lstStyle/>
              <a:p>
                <a:endParaRPr lang="en-US"/>
              </a:p>
            </p:txBody>
          </p:sp>
          <p:sp>
            <p:nvSpPr>
              <p:cNvPr id="171141" name="Line 133"/>
              <p:cNvSpPr>
                <a:spLocks noChangeShapeType="1"/>
              </p:cNvSpPr>
              <p:nvPr/>
            </p:nvSpPr>
            <p:spPr bwMode="auto">
              <a:xfrm flipV="1">
                <a:off x="2706" y="4061"/>
                <a:ext cx="1" cy="3"/>
              </a:xfrm>
              <a:prstGeom prst="line">
                <a:avLst/>
              </a:prstGeom>
              <a:noFill/>
              <a:ln w="0">
                <a:solidFill>
                  <a:srgbClr val="0000FF"/>
                </a:solidFill>
                <a:round/>
                <a:headEnd/>
                <a:tailEnd/>
              </a:ln>
            </p:spPr>
            <p:txBody>
              <a:bodyPr/>
              <a:lstStyle/>
              <a:p>
                <a:endParaRPr lang="en-US"/>
              </a:p>
            </p:txBody>
          </p:sp>
          <p:sp>
            <p:nvSpPr>
              <p:cNvPr id="171142" name="Line 134"/>
              <p:cNvSpPr>
                <a:spLocks noChangeShapeType="1"/>
              </p:cNvSpPr>
              <p:nvPr/>
            </p:nvSpPr>
            <p:spPr bwMode="auto">
              <a:xfrm flipV="1">
                <a:off x="2713" y="4063"/>
                <a:ext cx="1" cy="1"/>
              </a:xfrm>
              <a:prstGeom prst="line">
                <a:avLst/>
              </a:prstGeom>
              <a:noFill/>
              <a:ln w="0">
                <a:solidFill>
                  <a:srgbClr val="0000FF"/>
                </a:solidFill>
                <a:round/>
                <a:headEnd/>
                <a:tailEnd/>
              </a:ln>
            </p:spPr>
            <p:txBody>
              <a:bodyPr/>
              <a:lstStyle/>
              <a:p>
                <a:endParaRPr lang="en-US"/>
              </a:p>
            </p:txBody>
          </p:sp>
          <p:sp>
            <p:nvSpPr>
              <p:cNvPr id="171143" name="Line 135"/>
              <p:cNvSpPr>
                <a:spLocks noChangeShapeType="1"/>
              </p:cNvSpPr>
              <p:nvPr/>
            </p:nvSpPr>
            <p:spPr bwMode="auto">
              <a:xfrm flipV="1">
                <a:off x="2717" y="4061"/>
                <a:ext cx="1" cy="3"/>
              </a:xfrm>
              <a:prstGeom prst="line">
                <a:avLst/>
              </a:prstGeom>
              <a:noFill/>
              <a:ln w="0">
                <a:solidFill>
                  <a:srgbClr val="0000FF"/>
                </a:solidFill>
                <a:round/>
                <a:headEnd/>
                <a:tailEnd/>
              </a:ln>
            </p:spPr>
            <p:txBody>
              <a:bodyPr/>
              <a:lstStyle/>
              <a:p>
                <a:endParaRPr lang="en-US"/>
              </a:p>
            </p:txBody>
          </p:sp>
          <p:sp>
            <p:nvSpPr>
              <p:cNvPr id="171144" name="Line 136"/>
              <p:cNvSpPr>
                <a:spLocks noChangeShapeType="1"/>
              </p:cNvSpPr>
              <p:nvPr/>
            </p:nvSpPr>
            <p:spPr bwMode="auto">
              <a:xfrm flipV="1">
                <a:off x="2719" y="4062"/>
                <a:ext cx="1" cy="2"/>
              </a:xfrm>
              <a:prstGeom prst="line">
                <a:avLst/>
              </a:prstGeom>
              <a:noFill/>
              <a:ln w="0">
                <a:solidFill>
                  <a:srgbClr val="0000FF"/>
                </a:solidFill>
                <a:round/>
                <a:headEnd/>
                <a:tailEnd/>
              </a:ln>
            </p:spPr>
            <p:txBody>
              <a:bodyPr/>
              <a:lstStyle/>
              <a:p>
                <a:endParaRPr lang="en-US"/>
              </a:p>
            </p:txBody>
          </p:sp>
          <p:sp>
            <p:nvSpPr>
              <p:cNvPr id="171145" name="Line 137"/>
              <p:cNvSpPr>
                <a:spLocks noChangeShapeType="1"/>
              </p:cNvSpPr>
              <p:nvPr/>
            </p:nvSpPr>
            <p:spPr bwMode="auto">
              <a:xfrm flipV="1">
                <a:off x="2724" y="4063"/>
                <a:ext cx="1" cy="1"/>
              </a:xfrm>
              <a:prstGeom prst="line">
                <a:avLst/>
              </a:prstGeom>
              <a:noFill/>
              <a:ln w="0">
                <a:solidFill>
                  <a:srgbClr val="0000FF"/>
                </a:solidFill>
                <a:round/>
                <a:headEnd/>
                <a:tailEnd/>
              </a:ln>
            </p:spPr>
            <p:txBody>
              <a:bodyPr/>
              <a:lstStyle/>
              <a:p>
                <a:endParaRPr lang="en-US"/>
              </a:p>
            </p:txBody>
          </p:sp>
          <p:sp>
            <p:nvSpPr>
              <p:cNvPr id="171146" name="Line 138"/>
              <p:cNvSpPr>
                <a:spLocks noChangeShapeType="1"/>
              </p:cNvSpPr>
              <p:nvPr/>
            </p:nvSpPr>
            <p:spPr bwMode="auto">
              <a:xfrm flipV="1">
                <a:off x="2728" y="4062"/>
                <a:ext cx="1" cy="2"/>
              </a:xfrm>
              <a:prstGeom prst="line">
                <a:avLst/>
              </a:prstGeom>
              <a:noFill/>
              <a:ln w="0">
                <a:solidFill>
                  <a:srgbClr val="0000FF"/>
                </a:solidFill>
                <a:round/>
                <a:headEnd/>
                <a:tailEnd/>
              </a:ln>
            </p:spPr>
            <p:txBody>
              <a:bodyPr/>
              <a:lstStyle/>
              <a:p>
                <a:endParaRPr lang="en-US"/>
              </a:p>
            </p:txBody>
          </p:sp>
          <p:sp>
            <p:nvSpPr>
              <p:cNvPr id="171147" name="Line 139"/>
              <p:cNvSpPr>
                <a:spLocks noChangeShapeType="1"/>
              </p:cNvSpPr>
              <p:nvPr/>
            </p:nvSpPr>
            <p:spPr bwMode="auto">
              <a:xfrm flipV="1">
                <a:off x="2731" y="4062"/>
                <a:ext cx="1" cy="2"/>
              </a:xfrm>
              <a:prstGeom prst="line">
                <a:avLst/>
              </a:prstGeom>
              <a:noFill/>
              <a:ln w="0">
                <a:solidFill>
                  <a:srgbClr val="0000FF"/>
                </a:solidFill>
                <a:round/>
                <a:headEnd/>
                <a:tailEnd/>
              </a:ln>
            </p:spPr>
            <p:txBody>
              <a:bodyPr/>
              <a:lstStyle/>
              <a:p>
                <a:endParaRPr lang="en-US"/>
              </a:p>
            </p:txBody>
          </p:sp>
          <p:sp>
            <p:nvSpPr>
              <p:cNvPr id="171148" name="Line 140"/>
              <p:cNvSpPr>
                <a:spLocks noChangeShapeType="1"/>
              </p:cNvSpPr>
              <p:nvPr/>
            </p:nvSpPr>
            <p:spPr bwMode="auto">
              <a:xfrm flipV="1">
                <a:off x="2736" y="4063"/>
                <a:ext cx="1" cy="1"/>
              </a:xfrm>
              <a:prstGeom prst="line">
                <a:avLst/>
              </a:prstGeom>
              <a:noFill/>
              <a:ln w="0">
                <a:solidFill>
                  <a:srgbClr val="0000FF"/>
                </a:solidFill>
                <a:round/>
                <a:headEnd/>
                <a:tailEnd/>
              </a:ln>
            </p:spPr>
            <p:txBody>
              <a:bodyPr/>
              <a:lstStyle/>
              <a:p>
                <a:endParaRPr lang="en-US"/>
              </a:p>
            </p:txBody>
          </p:sp>
          <p:sp>
            <p:nvSpPr>
              <p:cNvPr id="171149" name="Line 141"/>
              <p:cNvSpPr>
                <a:spLocks noChangeShapeType="1"/>
              </p:cNvSpPr>
              <p:nvPr/>
            </p:nvSpPr>
            <p:spPr bwMode="auto">
              <a:xfrm flipV="1">
                <a:off x="2742" y="4062"/>
                <a:ext cx="1" cy="2"/>
              </a:xfrm>
              <a:prstGeom prst="line">
                <a:avLst/>
              </a:prstGeom>
              <a:noFill/>
              <a:ln w="0">
                <a:solidFill>
                  <a:srgbClr val="0000FF"/>
                </a:solidFill>
                <a:round/>
                <a:headEnd/>
                <a:tailEnd/>
              </a:ln>
            </p:spPr>
            <p:txBody>
              <a:bodyPr/>
              <a:lstStyle/>
              <a:p>
                <a:endParaRPr lang="en-US"/>
              </a:p>
            </p:txBody>
          </p:sp>
          <p:sp>
            <p:nvSpPr>
              <p:cNvPr id="171150" name="Line 142"/>
              <p:cNvSpPr>
                <a:spLocks noChangeShapeType="1"/>
              </p:cNvSpPr>
              <p:nvPr/>
            </p:nvSpPr>
            <p:spPr bwMode="auto">
              <a:xfrm flipV="1">
                <a:off x="2747" y="4063"/>
                <a:ext cx="1" cy="1"/>
              </a:xfrm>
              <a:prstGeom prst="line">
                <a:avLst/>
              </a:prstGeom>
              <a:noFill/>
              <a:ln w="0">
                <a:solidFill>
                  <a:srgbClr val="0000FF"/>
                </a:solidFill>
                <a:round/>
                <a:headEnd/>
                <a:tailEnd/>
              </a:ln>
            </p:spPr>
            <p:txBody>
              <a:bodyPr/>
              <a:lstStyle/>
              <a:p>
                <a:endParaRPr lang="en-US"/>
              </a:p>
            </p:txBody>
          </p:sp>
          <p:sp>
            <p:nvSpPr>
              <p:cNvPr id="171151" name="Line 143"/>
              <p:cNvSpPr>
                <a:spLocks noChangeShapeType="1"/>
              </p:cNvSpPr>
              <p:nvPr/>
            </p:nvSpPr>
            <p:spPr bwMode="auto">
              <a:xfrm flipV="1">
                <a:off x="2749" y="4063"/>
                <a:ext cx="1" cy="1"/>
              </a:xfrm>
              <a:prstGeom prst="line">
                <a:avLst/>
              </a:prstGeom>
              <a:noFill/>
              <a:ln w="0">
                <a:solidFill>
                  <a:srgbClr val="0000FF"/>
                </a:solidFill>
                <a:round/>
                <a:headEnd/>
                <a:tailEnd/>
              </a:ln>
            </p:spPr>
            <p:txBody>
              <a:bodyPr/>
              <a:lstStyle/>
              <a:p>
                <a:endParaRPr lang="en-US"/>
              </a:p>
            </p:txBody>
          </p:sp>
          <p:sp>
            <p:nvSpPr>
              <p:cNvPr id="171152" name="Line 144"/>
              <p:cNvSpPr>
                <a:spLocks noChangeShapeType="1"/>
              </p:cNvSpPr>
              <p:nvPr/>
            </p:nvSpPr>
            <p:spPr bwMode="auto">
              <a:xfrm flipV="1">
                <a:off x="2757" y="4062"/>
                <a:ext cx="1" cy="2"/>
              </a:xfrm>
              <a:prstGeom prst="line">
                <a:avLst/>
              </a:prstGeom>
              <a:noFill/>
              <a:ln w="0">
                <a:solidFill>
                  <a:srgbClr val="0000FF"/>
                </a:solidFill>
                <a:round/>
                <a:headEnd/>
                <a:tailEnd/>
              </a:ln>
            </p:spPr>
            <p:txBody>
              <a:bodyPr/>
              <a:lstStyle/>
              <a:p>
                <a:endParaRPr lang="en-US"/>
              </a:p>
            </p:txBody>
          </p:sp>
          <p:sp>
            <p:nvSpPr>
              <p:cNvPr id="171153" name="Line 145"/>
              <p:cNvSpPr>
                <a:spLocks noChangeShapeType="1"/>
              </p:cNvSpPr>
              <p:nvPr/>
            </p:nvSpPr>
            <p:spPr bwMode="auto">
              <a:xfrm flipV="1">
                <a:off x="2759" y="4063"/>
                <a:ext cx="1" cy="1"/>
              </a:xfrm>
              <a:prstGeom prst="line">
                <a:avLst/>
              </a:prstGeom>
              <a:noFill/>
              <a:ln w="0">
                <a:solidFill>
                  <a:srgbClr val="0000FF"/>
                </a:solidFill>
                <a:round/>
                <a:headEnd/>
                <a:tailEnd/>
              </a:ln>
            </p:spPr>
            <p:txBody>
              <a:bodyPr/>
              <a:lstStyle/>
              <a:p>
                <a:endParaRPr lang="en-US"/>
              </a:p>
            </p:txBody>
          </p:sp>
          <p:sp>
            <p:nvSpPr>
              <p:cNvPr id="171154" name="Line 146"/>
              <p:cNvSpPr>
                <a:spLocks noChangeShapeType="1"/>
              </p:cNvSpPr>
              <p:nvPr/>
            </p:nvSpPr>
            <p:spPr bwMode="auto">
              <a:xfrm flipV="1">
                <a:off x="2763" y="4063"/>
                <a:ext cx="1" cy="1"/>
              </a:xfrm>
              <a:prstGeom prst="line">
                <a:avLst/>
              </a:prstGeom>
              <a:noFill/>
              <a:ln w="0">
                <a:solidFill>
                  <a:srgbClr val="0000FF"/>
                </a:solidFill>
                <a:round/>
                <a:headEnd/>
                <a:tailEnd/>
              </a:ln>
            </p:spPr>
            <p:txBody>
              <a:bodyPr/>
              <a:lstStyle/>
              <a:p>
                <a:endParaRPr lang="en-US"/>
              </a:p>
            </p:txBody>
          </p:sp>
          <p:sp>
            <p:nvSpPr>
              <p:cNvPr id="171155" name="Line 147"/>
              <p:cNvSpPr>
                <a:spLocks noChangeShapeType="1"/>
              </p:cNvSpPr>
              <p:nvPr/>
            </p:nvSpPr>
            <p:spPr bwMode="auto">
              <a:xfrm flipV="1">
                <a:off x="2769" y="4060"/>
                <a:ext cx="1" cy="4"/>
              </a:xfrm>
              <a:prstGeom prst="line">
                <a:avLst/>
              </a:prstGeom>
              <a:noFill/>
              <a:ln w="0">
                <a:solidFill>
                  <a:srgbClr val="0000FF"/>
                </a:solidFill>
                <a:round/>
                <a:headEnd/>
                <a:tailEnd/>
              </a:ln>
            </p:spPr>
            <p:txBody>
              <a:bodyPr/>
              <a:lstStyle/>
              <a:p>
                <a:endParaRPr lang="en-US"/>
              </a:p>
            </p:txBody>
          </p:sp>
          <p:sp>
            <p:nvSpPr>
              <p:cNvPr id="171156" name="Line 148"/>
              <p:cNvSpPr>
                <a:spLocks noChangeShapeType="1"/>
              </p:cNvSpPr>
              <p:nvPr/>
            </p:nvSpPr>
            <p:spPr bwMode="auto">
              <a:xfrm flipV="1">
                <a:off x="2771" y="4062"/>
                <a:ext cx="1" cy="2"/>
              </a:xfrm>
              <a:prstGeom prst="line">
                <a:avLst/>
              </a:prstGeom>
              <a:noFill/>
              <a:ln w="0">
                <a:solidFill>
                  <a:srgbClr val="0000FF"/>
                </a:solidFill>
                <a:round/>
                <a:headEnd/>
                <a:tailEnd/>
              </a:ln>
            </p:spPr>
            <p:txBody>
              <a:bodyPr/>
              <a:lstStyle/>
              <a:p>
                <a:endParaRPr lang="en-US"/>
              </a:p>
            </p:txBody>
          </p:sp>
          <p:sp>
            <p:nvSpPr>
              <p:cNvPr id="171157" name="Line 149"/>
              <p:cNvSpPr>
                <a:spLocks noChangeShapeType="1"/>
              </p:cNvSpPr>
              <p:nvPr/>
            </p:nvSpPr>
            <p:spPr bwMode="auto">
              <a:xfrm flipV="1">
                <a:off x="2777" y="4063"/>
                <a:ext cx="1" cy="1"/>
              </a:xfrm>
              <a:prstGeom prst="line">
                <a:avLst/>
              </a:prstGeom>
              <a:noFill/>
              <a:ln w="0">
                <a:solidFill>
                  <a:srgbClr val="0000FF"/>
                </a:solidFill>
                <a:round/>
                <a:headEnd/>
                <a:tailEnd/>
              </a:ln>
            </p:spPr>
            <p:txBody>
              <a:bodyPr/>
              <a:lstStyle/>
              <a:p>
                <a:endParaRPr lang="en-US"/>
              </a:p>
            </p:txBody>
          </p:sp>
          <p:sp>
            <p:nvSpPr>
              <p:cNvPr id="171158" name="Line 150"/>
              <p:cNvSpPr>
                <a:spLocks noChangeShapeType="1"/>
              </p:cNvSpPr>
              <p:nvPr/>
            </p:nvSpPr>
            <p:spPr bwMode="auto">
              <a:xfrm flipV="1">
                <a:off x="2782" y="4062"/>
                <a:ext cx="1" cy="2"/>
              </a:xfrm>
              <a:prstGeom prst="line">
                <a:avLst/>
              </a:prstGeom>
              <a:noFill/>
              <a:ln w="0">
                <a:solidFill>
                  <a:srgbClr val="0000FF"/>
                </a:solidFill>
                <a:round/>
                <a:headEnd/>
                <a:tailEnd/>
              </a:ln>
            </p:spPr>
            <p:txBody>
              <a:bodyPr/>
              <a:lstStyle/>
              <a:p>
                <a:endParaRPr lang="en-US"/>
              </a:p>
            </p:txBody>
          </p:sp>
          <p:sp>
            <p:nvSpPr>
              <p:cNvPr id="171159" name="Line 151"/>
              <p:cNvSpPr>
                <a:spLocks noChangeShapeType="1"/>
              </p:cNvSpPr>
              <p:nvPr/>
            </p:nvSpPr>
            <p:spPr bwMode="auto">
              <a:xfrm flipV="1">
                <a:off x="2784" y="4063"/>
                <a:ext cx="1" cy="1"/>
              </a:xfrm>
              <a:prstGeom prst="line">
                <a:avLst/>
              </a:prstGeom>
              <a:noFill/>
              <a:ln w="0">
                <a:solidFill>
                  <a:srgbClr val="0000FF"/>
                </a:solidFill>
                <a:round/>
                <a:headEnd/>
                <a:tailEnd/>
              </a:ln>
            </p:spPr>
            <p:txBody>
              <a:bodyPr/>
              <a:lstStyle/>
              <a:p>
                <a:endParaRPr lang="en-US"/>
              </a:p>
            </p:txBody>
          </p:sp>
          <p:sp>
            <p:nvSpPr>
              <p:cNvPr id="171160" name="Line 152"/>
              <p:cNvSpPr>
                <a:spLocks noChangeShapeType="1"/>
              </p:cNvSpPr>
              <p:nvPr/>
            </p:nvSpPr>
            <p:spPr bwMode="auto">
              <a:xfrm flipV="1">
                <a:off x="2791" y="4063"/>
                <a:ext cx="1" cy="1"/>
              </a:xfrm>
              <a:prstGeom prst="line">
                <a:avLst/>
              </a:prstGeom>
              <a:noFill/>
              <a:ln w="0">
                <a:solidFill>
                  <a:srgbClr val="0000FF"/>
                </a:solidFill>
                <a:round/>
                <a:headEnd/>
                <a:tailEnd/>
              </a:ln>
            </p:spPr>
            <p:txBody>
              <a:bodyPr/>
              <a:lstStyle/>
              <a:p>
                <a:endParaRPr lang="en-US"/>
              </a:p>
            </p:txBody>
          </p:sp>
          <p:sp>
            <p:nvSpPr>
              <p:cNvPr id="171161" name="Line 153"/>
              <p:cNvSpPr>
                <a:spLocks noChangeShapeType="1"/>
              </p:cNvSpPr>
              <p:nvPr/>
            </p:nvSpPr>
            <p:spPr bwMode="auto">
              <a:xfrm flipV="1">
                <a:off x="2793" y="4063"/>
                <a:ext cx="1" cy="1"/>
              </a:xfrm>
              <a:prstGeom prst="line">
                <a:avLst/>
              </a:prstGeom>
              <a:noFill/>
              <a:ln w="0">
                <a:solidFill>
                  <a:srgbClr val="0000FF"/>
                </a:solidFill>
                <a:round/>
                <a:headEnd/>
                <a:tailEnd/>
              </a:ln>
            </p:spPr>
            <p:txBody>
              <a:bodyPr/>
              <a:lstStyle/>
              <a:p>
                <a:endParaRPr lang="en-US"/>
              </a:p>
            </p:txBody>
          </p:sp>
          <p:sp>
            <p:nvSpPr>
              <p:cNvPr id="171162" name="Line 154"/>
              <p:cNvSpPr>
                <a:spLocks noChangeShapeType="1"/>
              </p:cNvSpPr>
              <p:nvPr/>
            </p:nvSpPr>
            <p:spPr bwMode="auto">
              <a:xfrm flipV="1">
                <a:off x="2799" y="4062"/>
                <a:ext cx="1" cy="2"/>
              </a:xfrm>
              <a:prstGeom prst="line">
                <a:avLst/>
              </a:prstGeom>
              <a:noFill/>
              <a:ln w="0">
                <a:solidFill>
                  <a:srgbClr val="0000FF"/>
                </a:solidFill>
                <a:round/>
                <a:headEnd/>
                <a:tailEnd/>
              </a:ln>
            </p:spPr>
            <p:txBody>
              <a:bodyPr/>
              <a:lstStyle/>
              <a:p>
                <a:endParaRPr lang="en-US"/>
              </a:p>
            </p:txBody>
          </p:sp>
          <p:sp>
            <p:nvSpPr>
              <p:cNvPr id="171163" name="Line 155"/>
              <p:cNvSpPr>
                <a:spLocks noChangeShapeType="1"/>
              </p:cNvSpPr>
              <p:nvPr/>
            </p:nvSpPr>
            <p:spPr bwMode="auto">
              <a:xfrm flipV="1">
                <a:off x="2807" y="4063"/>
                <a:ext cx="1" cy="1"/>
              </a:xfrm>
              <a:prstGeom prst="line">
                <a:avLst/>
              </a:prstGeom>
              <a:noFill/>
              <a:ln w="0">
                <a:solidFill>
                  <a:srgbClr val="0000FF"/>
                </a:solidFill>
                <a:round/>
                <a:headEnd/>
                <a:tailEnd/>
              </a:ln>
            </p:spPr>
            <p:txBody>
              <a:bodyPr/>
              <a:lstStyle/>
              <a:p>
                <a:endParaRPr lang="en-US"/>
              </a:p>
            </p:txBody>
          </p:sp>
          <p:sp>
            <p:nvSpPr>
              <p:cNvPr id="171164" name="Line 156"/>
              <p:cNvSpPr>
                <a:spLocks noChangeShapeType="1"/>
              </p:cNvSpPr>
              <p:nvPr/>
            </p:nvSpPr>
            <p:spPr bwMode="auto">
              <a:xfrm flipV="1">
                <a:off x="2809" y="4062"/>
                <a:ext cx="1" cy="2"/>
              </a:xfrm>
              <a:prstGeom prst="line">
                <a:avLst/>
              </a:prstGeom>
              <a:noFill/>
              <a:ln w="0">
                <a:solidFill>
                  <a:srgbClr val="0000FF"/>
                </a:solidFill>
                <a:round/>
                <a:headEnd/>
                <a:tailEnd/>
              </a:ln>
            </p:spPr>
            <p:txBody>
              <a:bodyPr/>
              <a:lstStyle/>
              <a:p>
                <a:endParaRPr lang="en-US"/>
              </a:p>
            </p:txBody>
          </p:sp>
          <p:sp>
            <p:nvSpPr>
              <p:cNvPr id="171165" name="Line 157"/>
              <p:cNvSpPr>
                <a:spLocks noChangeShapeType="1"/>
              </p:cNvSpPr>
              <p:nvPr/>
            </p:nvSpPr>
            <p:spPr bwMode="auto">
              <a:xfrm flipV="1">
                <a:off x="2814" y="4063"/>
                <a:ext cx="1" cy="1"/>
              </a:xfrm>
              <a:prstGeom prst="line">
                <a:avLst/>
              </a:prstGeom>
              <a:noFill/>
              <a:ln w="0">
                <a:solidFill>
                  <a:srgbClr val="0000FF"/>
                </a:solidFill>
                <a:round/>
                <a:headEnd/>
                <a:tailEnd/>
              </a:ln>
            </p:spPr>
            <p:txBody>
              <a:bodyPr/>
              <a:lstStyle/>
              <a:p>
                <a:endParaRPr lang="en-US"/>
              </a:p>
            </p:txBody>
          </p:sp>
          <p:sp>
            <p:nvSpPr>
              <p:cNvPr id="171166" name="Line 158"/>
              <p:cNvSpPr>
                <a:spLocks noChangeShapeType="1"/>
              </p:cNvSpPr>
              <p:nvPr/>
            </p:nvSpPr>
            <p:spPr bwMode="auto">
              <a:xfrm flipV="1">
                <a:off x="2820" y="4062"/>
                <a:ext cx="1" cy="2"/>
              </a:xfrm>
              <a:prstGeom prst="line">
                <a:avLst/>
              </a:prstGeom>
              <a:noFill/>
              <a:ln w="0">
                <a:solidFill>
                  <a:srgbClr val="0000FF"/>
                </a:solidFill>
                <a:round/>
                <a:headEnd/>
                <a:tailEnd/>
              </a:ln>
            </p:spPr>
            <p:txBody>
              <a:bodyPr/>
              <a:lstStyle/>
              <a:p>
                <a:endParaRPr lang="en-US"/>
              </a:p>
            </p:txBody>
          </p:sp>
          <p:sp>
            <p:nvSpPr>
              <p:cNvPr id="171167" name="Line 159"/>
              <p:cNvSpPr>
                <a:spLocks noChangeShapeType="1"/>
              </p:cNvSpPr>
              <p:nvPr/>
            </p:nvSpPr>
            <p:spPr bwMode="auto">
              <a:xfrm flipV="1">
                <a:off x="2824" y="4063"/>
                <a:ext cx="1" cy="1"/>
              </a:xfrm>
              <a:prstGeom prst="line">
                <a:avLst/>
              </a:prstGeom>
              <a:noFill/>
              <a:ln w="0">
                <a:solidFill>
                  <a:srgbClr val="0000FF"/>
                </a:solidFill>
                <a:round/>
                <a:headEnd/>
                <a:tailEnd/>
              </a:ln>
            </p:spPr>
            <p:txBody>
              <a:bodyPr/>
              <a:lstStyle/>
              <a:p>
                <a:endParaRPr lang="en-US"/>
              </a:p>
            </p:txBody>
          </p:sp>
          <p:sp>
            <p:nvSpPr>
              <p:cNvPr id="171168" name="Line 160"/>
              <p:cNvSpPr>
                <a:spLocks noChangeShapeType="1"/>
              </p:cNvSpPr>
              <p:nvPr/>
            </p:nvSpPr>
            <p:spPr bwMode="auto">
              <a:xfrm flipV="1">
                <a:off x="2827" y="4063"/>
                <a:ext cx="1" cy="1"/>
              </a:xfrm>
              <a:prstGeom prst="line">
                <a:avLst/>
              </a:prstGeom>
              <a:noFill/>
              <a:ln w="0">
                <a:solidFill>
                  <a:srgbClr val="0000FF"/>
                </a:solidFill>
                <a:round/>
                <a:headEnd/>
                <a:tailEnd/>
              </a:ln>
            </p:spPr>
            <p:txBody>
              <a:bodyPr/>
              <a:lstStyle/>
              <a:p>
                <a:endParaRPr lang="en-US"/>
              </a:p>
            </p:txBody>
          </p:sp>
          <p:sp>
            <p:nvSpPr>
              <p:cNvPr id="171169" name="Line 161"/>
              <p:cNvSpPr>
                <a:spLocks noChangeShapeType="1"/>
              </p:cNvSpPr>
              <p:nvPr/>
            </p:nvSpPr>
            <p:spPr bwMode="auto">
              <a:xfrm flipV="1">
                <a:off x="2834" y="4063"/>
                <a:ext cx="1" cy="1"/>
              </a:xfrm>
              <a:prstGeom prst="line">
                <a:avLst/>
              </a:prstGeom>
              <a:noFill/>
              <a:ln w="0">
                <a:solidFill>
                  <a:srgbClr val="0000FF"/>
                </a:solidFill>
                <a:round/>
                <a:headEnd/>
                <a:tailEnd/>
              </a:ln>
            </p:spPr>
            <p:txBody>
              <a:bodyPr/>
              <a:lstStyle/>
              <a:p>
                <a:endParaRPr lang="en-US"/>
              </a:p>
            </p:txBody>
          </p:sp>
          <p:sp>
            <p:nvSpPr>
              <p:cNvPr id="171170" name="Line 162"/>
              <p:cNvSpPr>
                <a:spLocks noChangeShapeType="1"/>
              </p:cNvSpPr>
              <p:nvPr/>
            </p:nvSpPr>
            <p:spPr bwMode="auto">
              <a:xfrm flipV="1">
                <a:off x="2835" y="4063"/>
                <a:ext cx="1" cy="1"/>
              </a:xfrm>
              <a:prstGeom prst="line">
                <a:avLst/>
              </a:prstGeom>
              <a:noFill/>
              <a:ln w="0">
                <a:solidFill>
                  <a:srgbClr val="0000FF"/>
                </a:solidFill>
                <a:round/>
                <a:headEnd/>
                <a:tailEnd/>
              </a:ln>
            </p:spPr>
            <p:txBody>
              <a:bodyPr/>
              <a:lstStyle/>
              <a:p>
                <a:endParaRPr lang="en-US"/>
              </a:p>
            </p:txBody>
          </p:sp>
          <p:sp>
            <p:nvSpPr>
              <p:cNvPr id="171171" name="Line 163"/>
              <p:cNvSpPr>
                <a:spLocks noChangeShapeType="1"/>
              </p:cNvSpPr>
              <p:nvPr/>
            </p:nvSpPr>
            <p:spPr bwMode="auto">
              <a:xfrm flipV="1">
                <a:off x="2844" y="4062"/>
                <a:ext cx="1" cy="2"/>
              </a:xfrm>
              <a:prstGeom prst="line">
                <a:avLst/>
              </a:prstGeom>
              <a:noFill/>
              <a:ln w="0">
                <a:solidFill>
                  <a:srgbClr val="0000FF"/>
                </a:solidFill>
                <a:round/>
                <a:headEnd/>
                <a:tailEnd/>
              </a:ln>
            </p:spPr>
            <p:txBody>
              <a:bodyPr/>
              <a:lstStyle/>
              <a:p>
                <a:endParaRPr lang="en-US"/>
              </a:p>
            </p:txBody>
          </p:sp>
          <p:sp>
            <p:nvSpPr>
              <p:cNvPr id="171172" name="Line 164"/>
              <p:cNvSpPr>
                <a:spLocks noChangeShapeType="1"/>
              </p:cNvSpPr>
              <p:nvPr/>
            </p:nvSpPr>
            <p:spPr bwMode="auto">
              <a:xfrm flipV="1">
                <a:off x="2849" y="4063"/>
                <a:ext cx="1" cy="1"/>
              </a:xfrm>
              <a:prstGeom prst="line">
                <a:avLst/>
              </a:prstGeom>
              <a:noFill/>
              <a:ln w="0">
                <a:solidFill>
                  <a:srgbClr val="0000FF"/>
                </a:solidFill>
                <a:round/>
                <a:headEnd/>
                <a:tailEnd/>
              </a:ln>
            </p:spPr>
            <p:txBody>
              <a:bodyPr/>
              <a:lstStyle/>
              <a:p>
                <a:endParaRPr lang="en-US"/>
              </a:p>
            </p:txBody>
          </p:sp>
          <p:sp>
            <p:nvSpPr>
              <p:cNvPr id="171173" name="Line 165"/>
              <p:cNvSpPr>
                <a:spLocks noChangeShapeType="1"/>
              </p:cNvSpPr>
              <p:nvPr/>
            </p:nvSpPr>
            <p:spPr bwMode="auto">
              <a:xfrm flipV="1">
                <a:off x="2854" y="4063"/>
                <a:ext cx="1" cy="1"/>
              </a:xfrm>
              <a:prstGeom prst="line">
                <a:avLst/>
              </a:prstGeom>
              <a:noFill/>
              <a:ln w="0">
                <a:solidFill>
                  <a:srgbClr val="0000FF"/>
                </a:solidFill>
                <a:round/>
                <a:headEnd/>
                <a:tailEnd/>
              </a:ln>
            </p:spPr>
            <p:txBody>
              <a:bodyPr/>
              <a:lstStyle/>
              <a:p>
                <a:endParaRPr lang="en-US"/>
              </a:p>
            </p:txBody>
          </p:sp>
          <p:sp>
            <p:nvSpPr>
              <p:cNvPr id="171174" name="Line 166"/>
              <p:cNvSpPr>
                <a:spLocks noChangeShapeType="1"/>
              </p:cNvSpPr>
              <p:nvPr/>
            </p:nvSpPr>
            <p:spPr bwMode="auto">
              <a:xfrm flipV="1">
                <a:off x="2856" y="4063"/>
                <a:ext cx="1" cy="1"/>
              </a:xfrm>
              <a:prstGeom prst="line">
                <a:avLst/>
              </a:prstGeom>
              <a:noFill/>
              <a:ln w="0">
                <a:solidFill>
                  <a:srgbClr val="0000FF"/>
                </a:solidFill>
                <a:round/>
                <a:headEnd/>
                <a:tailEnd/>
              </a:ln>
            </p:spPr>
            <p:txBody>
              <a:bodyPr/>
              <a:lstStyle/>
              <a:p>
                <a:endParaRPr lang="en-US"/>
              </a:p>
            </p:txBody>
          </p:sp>
          <p:sp>
            <p:nvSpPr>
              <p:cNvPr id="171175" name="Line 167"/>
              <p:cNvSpPr>
                <a:spLocks noChangeShapeType="1"/>
              </p:cNvSpPr>
              <p:nvPr/>
            </p:nvSpPr>
            <p:spPr bwMode="auto">
              <a:xfrm flipV="1">
                <a:off x="2862" y="4063"/>
                <a:ext cx="1" cy="1"/>
              </a:xfrm>
              <a:prstGeom prst="line">
                <a:avLst/>
              </a:prstGeom>
              <a:noFill/>
              <a:ln w="0">
                <a:solidFill>
                  <a:srgbClr val="0000FF"/>
                </a:solidFill>
                <a:round/>
                <a:headEnd/>
                <a:tailEnd/>
              </a:ln>
            </p:spPr>
            <p:txBody>
              <a:bodyPr/>
              <a:lstStyle/>
              <a:p>
                <a:endParaRPr lang="en-US"/>
              </a:p>
            </p:txBody>
          </p:sp>
          <p:sp>
            <p:nvSpPr>
              <p:cNvPr id="171176" name="Line 168"/>
              <p:cNvSpPr>
                <a:spLocks noChangeShapeType="1"/>
              </p:cNvSpPr>
              <p:nvPr/>
            </p:nvSpPr>
            <p:spPr bwMode="auto">
              <a:xfrm flipV="1">
                <a:off x="2867" y="4063"/>
                <a:ext cx="1" cy="1"/>
              </a:xfrm>
              <a:prstGeom prst="line">
                <a:avLst/>
              </a:prstGeom>
              <a:noFill/>
              <a:ln w="0">
                <a:solidFill>
                  <a:srgbClr val="0000FF"/>
                </a:solidFill>
                <a:round/>
                <a:headEnd/>
                <a:tailEnd/>
              </a:ln>
            </p:spPr>
            <p:txBody>
              <a:bodyPr/>
              <a:lstStyle/>
              <a:p>
                <a:endParaRPr lang="en-US"/>
              </a:p>
            </p:txBody>
          </p:sp>
          <p:sp>
            <p:nvSpPr>
              <p:cNvPr id="171177" name="Line 169"/>
              <p:cNvSpPr>
                <a:spLocks noChangeShapeType="1"/>
              </p:cNvSpPr>
              <p:nvPr/>
            </p:nvSpPr>
            <p:spPr bwMode="auto">
              <a:xfrm flipV="1">
                <a:off x="2869" y="4062"/>
                <a:ext cx="1" cy="2"/>
              </a:xfrm>
              <a:prstGeom prst="line">
                <a:avLst/>
              </a:prstGeom>
              <a:noFill/>
              <a:ln w="0">
                <a:solidFill>
                  <a:srgbClr val="0000FF"/>
                </a:solidFill>
                <a:round/>
                <a:headEnd/>
                <a:tailEnd/>
              </a:ln>
            </p:spPr>
            <p:txBody>
              <a:bodyPr/>
              <a:lstStyle/>
              <a:p>
                <a:endParaRPr lang="en-US"/>
              </a:p>
            </p:txBody>
          </p:sp>
          <p:sp>
            <p:nvSpPr>
              <p:cNvPr id="171178" name="Line 170"/>
              <p:cNvSpPr>
                <a:spLocks noChangeShapeType="1"/>
              </p:cNvSpPr>
              <p:nvPr/>
            </p:nvSpPr>
            <p:spPr bwMode="auto">
              <a:xfrm flipV="1">
                <a:off x="2878" y="4063"/>
                <a:ext cx="1" cy="1"/>
              </a:xfrm>
              <a:prstGeom prst="line">
                <a:avLst/>
              </a:prstGeom>
              <a:noFill/>
              <a:ln w="0">
                <a:solidFill>
                  <a:srgbClr val="0000FF"/>
                </a:solidFill>
                <a:round/>
                <a:headEnd/>
                <a:tailEnd/>
              </a:ln>
            </p:spPr>
            <p:txBody>
              <a:bodyPr/>
              <a:lstStyle/>
              <a:p>
                <a:endParaRPr lang="en-US"/>
              </a:p>
            </p:txBody>
          </p:sp>
          <p:sp>
            <p:nvSpPr>
              <p:cNvPr id="171179" name="Line 171"/>
              <p:cNvSpPr>
                <a:spLocks noChangeShapeType="1"/>
              </p:cNvSpPr>
              <p:nvPr/>
            </p:nvSpPr>
            <p:spPr bwMode="auto">
              <a:xfrm flipV="1">
                <a:off x="2885" y="4063"/>
                <a:ext cx="1" cy="1"/>
              </a:xfrm>
              <a:prstGeom prst="line">
                <a:avLst/>
              </a:prstGeom>
              <a:noFill/>
              <a:ln w="0">
                <a:solidFill>
                  <a:srgbClr val="0000FF"/>
                </a:solidFill>
                <a:round/>
                <a:headEnd/>
                <a:tailEnd/>
              </a:ln>
            </p:spPr>
            <p:txBody>
              <a:bodyPr/>
              <a:lstStyle/>
              <a:p>
                <a:endParaRPr lang="en-US"/>
              </a:p>
            </p:txBody>
          </p:sp>
          <p:sp>
            <p:nvSpPr>
              <p:cNvPr id="171180" name="Line 172"/>
              <p:cNvSpPr>
                <a:spLocks noChangeShapeType="1"/>
              </p:cNvSpPr>
              <p:nvPr/>
            </p:nvSpPr>
            <p:spPr bwMode="auto">
              <a:xfrm flipV="1">
                <a:off x="2888" y="4063"/>
                <a:ext cx="1" cy="1"/>
              </a:xfrm>
              <a:prstGeom prst="line">
                <a:avLst/>
              </a:prstGeom>
              <a:noFill/>
              <a:ln w="0">
                <a:solidFill>
                  <a:srgbClr val="0000FF"/>
                </a:solidFill>
                <a:round/>
                <a:headEnd/>
                <a:tailEnd/>
              </a:ln>
            </p:spPr>
            <p:txBody>
              <a:bodyPr/>
              <a:lstStyle/>
              <a:p>
                <a:endParaRPr lang="en-US"/>
              </a:p>
            </p:txBody>
          </p:sp>
          <p:sp>
            <p:nvSpPr>
              <p:cNvPr id="171181" name="Line 173"/>
              <p:cNvSpPr>
                <a:spLocks noChangeShapeType="1"/>
              </p:cNvSpPr>
              <p:nvPr/>
            </p:nvSpPr>
            <p:spPr bwMode="auto">
              <a:xfrm flipV="1">
                <a:off x="2892" y="4063"/>
                <a:ext cx="1" cy="1"/>
              </a:xfrm>
              <a:prstGeom prst="line">
                <a:avLst/>
              </a:prstGeom>
              <a:noFill/>
              <a:ln w="0">
                <a:solidFill>
                  <a:srgbClr val="0000FF"/>
                </a:solidFill>
                <a:round/>
                <a:headEnd/>
                <a:tailEnd/>
              </a:ln>
            </p:spPr>
            <p:txBody>
              <a:bodyPr/>
              <a:lstStyle/>
              <a:p>
                <a:endParaRPr lang="en-US"/>
              </a:p>
            </p:txBody>
          </p:sp>
          <p:sp>
            <p:nvSpPr>
              <p:cNvPr id="171182" name="Line 174"/>
              <p:cNvSpPr>
                <a:spLocks noChangeShapeType="1"/>
              </p:cNvSpPr>
              <p:nvPr/>
            </p:nvSpPr>
            <p:spPr bwMode="auto">
              <a:xfrm flipV="1">
                <a:off x="2896" y="4063"/>
                <a:ext cx="1" cy="1"/>
              </a:xfrm>
              <a:prstGeom prst="line">
                <a:avLst/>
              </a:prstGeom>
              <a:noFill/>
              <a:ln w="0">
                <a:solidFill>
                  <a:srgbClr val="0000FF"/>
                </a:solidFill>
                <a:round/>
                <a:headEnd/>
                <a:tailEnd/>
              </a:ln>
            </p:spPr>
            <p:txBody>
              <a:bodyPr/>
              <a:lstStyle/>
              <a:p>
                <a:endParaRPr lang="en-US"/>
              </a:p>
            </p:txBody>
          </p:sp>
          <p:sp>
            <p:nvSpPr>
              <p:cNvPr id="171183" name="Line 175"/>
              <p:cNvSpPr>
                <a:spLocks noChangeShapeType="1"/>
              </p:cNvSpPr>
              <p:nvPr/>
            </p:nvSpPr>
            <p:spPr bwMode="auto">
              <a:xfrm flipV="1">
                <a:off x="2904" y="4063"/>
                <a:ext cx="1" cy="1"/>
              </a:xfrm>
              <a:prstGeom prst="line">
                <a:avLst/>
              </a:prstGeom>
              <a:noFill/>
              <a:ln w="0">
                <a:solidFill>
                  <a:srgbClr val="0000FF"/>
                </a:solidFill>
                <a:round/>
                <a:headEnd/>
                <a:tailEnd/>
              </a:ln>
            </p:spPr>
            <p:txBody>
              <a:bodyPr/>
              <a:lstStyle/>
              <a:p>
                <a:endParaRPr lang="en-US"/>
              </a:p>
            </p:txBody>
          </p:sp>
          <p:sp>
            <p:nvSpPr>
              <p:cNvPr id="171184" name="Line 176"/>
              <p:cNvSpPr>
                <a:spLocks noChangeShapeType="1"/>
              </p:cNvSpPr>
              <p:nvPr/>
            </p:nvSpPr>
            <p:spPr bwMode="auto">
              <a:xfrm flipV="1">
                <a:off x="2909" y="4063"/>
                <a:ext cx="1" cy="1"/>
              </a:xfrm>
              <a:prstGeom prst="line">
                <a:avLst/>
              </a:prstGeom>
              <a:noFill/>
              <a:ln w="0">
                <a:solidFill>
                  <a:srgbClr val="0000FF"/>
                </a:solidFill>
                <a:round/>
                <a:headEnd/>
                <a:tailEnd/>
              </a:ln>
            </p:spPr>
            <p:txBody>
              <a:bodyPr/>
              <a:lstStyle/>
              <a:p>
                <a:endParaRPr lang="en-US"/>
              </a:p>
            </p:txBody>
          </p:sp>
          <p:sp>
            <p:nvSpPr>
              <p:cNvPr id="171185" name="Line 177"/>
              <p:cNvSpPr>
                <a:spLocks noChangeShapeType="1"/>
              </p:cNvSpPr>
              <p:nvPr/>
            </p:nvSpPr>
            <p:spPr bwMode="auto">
              <a:xfrm flipV="1">
                <a:off x="2913" y="4063"/>
                <a:ext cx="1" cy="1"/>
              </a:xfrm>
              <a:prstGeom prst="line">
                <a:avLst/>
              </a:prstGeom>
              <a:noFill/>
              <a:ln w="0">
                <a:solidFill>
                  <a:srgbClr val="0000FF"/>
                </a:solidFill>
                <a:round/>
                <a:headEnd/>
                <a:tailEnd/>
              </a:ln>
            </p:spPr>
            <p:txBody>
              <a:bodyPr/>
              <a:lstStyle/>
              <a:p>
                <a:endParaRPr lang="en-US"/>
              </a:p>
            </p:txBody>
          </p:sp>
          <p:sp>
            <p:nvSpPr>
              <p:cNvPr id="171186" name="Line 178"/>
              <p:cNvSpPr>
                <a:spLocks noChangeShapeType="1"/>
              </p:cNvSpPr>
              <p:nvPr/>
            </p:nvSpPr>
            <p:spPr bwMode="auto">
              <a:xfrm flipV="1">
                <a:off x="2919" y="4063"/>
                <a:ext cx="1" cy="1"/>
              </a:xfrm>
              <a:prstGeom prst="line">
                <a:avLst/>
              </a:prstGeom>
              <a:noFill/>
              <a:ln w="0">
                <a:solidFill>
                  <a:srgbClr val="0000FF"/>
                </a:solidFill>
                <a:round/>
                <a:headEnd/>
                <a:tailEnd/>
              </a:ln>
            </p:spPr>
            <p:txBody>
              <a:bodyPr/>
              <a:lstStyle/>
              <a:p>
                <a:endParaRPr lang="en-US"/>
              </a:p>
            </p:txBody>
          </p:sp>
          <p:sp>
            <p:nvSpPr>
              <p:cNvPr id="171187" name="Line 179"/>
              <p:cNvSpPr>
                <a:spLocks noChangeShapeType="1"/>
              </p:cNvSpPr>
              <p:nvPr/>
            </p:nvSpPr>
            <p:spPr bwMode="auto">
              <a:xfrm flipV="1">
                <a:off x="2923" y="4063"/>
                <a:ext cx="1" cy="1"/>
              </a:xfrm>
              <a:prstGeom prst="line">
                <a:avLst/>
              </a:prstGeom>
              <a:noFill/>
              <a:ln w="0">
                <a:solidFill>
                  <a:srgbClr val="0000FF"/>
                </a:solidFill>
                <a:round/>
                <a:headEnd/>
                <a:tailEnd/>
              </a:ln>
            </p:spPr>
            <p:txBody>
              <a:bodyPr/>
              <a:lstStyle/>
              <a:p>
                <a:endParaRPr lang="en-US"/>
              </a:p>
            </p:txBody>
          </p:sp>
          <p:sp>
            <p:nvSpPr>
              <p:cNvPr id="171188" name="Line 180"/>
              <p:cNvSpPr>
                <a:spLocks noChangeShapeType="1"/>
              </p:cNvSpPr>
              <p:nvPr/>
            </p:nvSpPr>
            <p:spPr bwMode="auto">
              <a:xfrm flipV="1">
                <a:off x="2929" y="4062"/>
                <a:ext cx="1" cy="2"/>
              </a:xfrm>
              <a:prstGeom prst="line">
                <a:avLst/>
              </a:prstGeom>
              <a:noFill/>
              <a:ln w="0">
                <a:solidFill>
                  <a:srgbClr val="0000FF"/>
                </a:solidFill>
                <a:round/>
                <a:headEnd/>
                <a:tailEnd/>
              </a:ln>
            </p:spPr>
            <p:txBody>
              <a:bodyPr/>
              <a:lstStyle/>
              <a:p>
                <a:endParaRPr lang="en-US"/>
              </a:p>
            </p:txBody>
          </p:sp>
          <p:sp>
            <p:nvSpPr>
              <p:cNvPr id="171189" name="Line 181"/>
              <p:cNvSpPr>
                <a:spLocks noChangeShapeType="1"/>
              </p:cNvSpPr>
              <p:nvPr/>
            </p:nvSpPr>
            <p:spPr bwMode="auto">
              <a:xfrm flipV="1">
                <a:off x="2931" y="4063"/>
                <a:ext cx="1" cy="1"/>
              </a:xfrm>
              <a:prstGeom prst="line">
                <a:avLst/>
              </a:prstGeom>
              <a:noFill/>
              <a:ln w="0">
                <a:solidFill>
                  <a:srgbClr val="0000FF"/>
                </a:solidFill>
                <a:round/>
                <a:headEnd/>
                <a:tailEnd/>
              </a:ln>
            </p:spPr>
            <p:txBody>
              <a:bodyPr/>
              <a:lstStyle/>
              <a:p>
                <a:endParaRPr lang="en-US"/>
              </a:p>
            </p:txBody>
          </p:sp>
          <p:sp>
            <p:nvSpPr>
              <p:cNvPr id="171190" name="Line 182"/>
              <p:cNvSpPr>
                <a:spLocks noChangeShapeType="1"/>
              </p:cNvSpPr>
              <p:nvPr/>
            </p:nvSpPr>
            <p:spPr bwMode="auto">
              <a:xfrm flipV="1">
                <a:off x="2934" y="4063"/>
                <a:ext cx="1" cy="1"/>
              </a:xfrm>
              <a:prstGeom prst="line">
                <a:avLst/>
              </a:prstGeom>
              <a:noFill/>
              <a:ln w="0">
                <a:solidFill>
                  <a:srgbClr val="0000FF"/>
                </a:solidFill>
                <a:round/>
                <a:headEnd/>
                <a:tailEnd/>
              </a:ln>
            </p:spPr>
            <p:txBody>
              <a:bodyPr/>
              <a:lstStyle/>
              <a:p>
                <a:endParaRPr lang="en-US"/>
              </a:p>
            </p:txBody>
          </p:sp>
          <p:sp>
            <p:nvSpPr>
              <p:cNvPr id="171191" name="Line 183"/>
              <p:cNvSpPr>
                <a:spLocks noChangeShapeType="1"/>
              </p:cNvSpPr>
              <p:nvPr/>
            </p:nvSpPr>
            <p:spPr bwMode="auto">
              <a:xfrm flipV="1">
                <a:off x="2940" y="4063"/>
                <a:ext cx="1" cy="1"/>
              </a:xfrm>
              <a:prstGeom prst="line">
                <a:avLst/>
              </a:prstGeom>
              <a:noFill/>
              <a:ln w="0">
                <a:solidFill>
                  <a:srgbClr val="0000FF"/>
                </a:solidFill>
                <a:round/>
                <a:headEnd/>
                <a:tailEnd/>
              </a:ln>
            </p:spPr>
            <p:txBody>
              <a:bodyPr/>
              <a:lstStyle/>
              <a:p>
                <a:endParaRPr lang="en-US"/>
              </a:p>
            </p:txBody>
          </p:sp>
          <p:sp>
            <p:nvSpPr>
              <p:cNvPr id="171192" name="Line 184"/>
              <p:cNvSpPr>
                <a:spLocks noChangeShapeType="1"/>
              </p:cNvSpPr>
              <p:nvPr/>
            </p:nvSpPr>
            <p:spPr bwMode="auto">
              <a:xfrm flipV="1">
                <a:off x="2947" y="4062"/>
                <a:ext cx="1" cy="2"/>
              </a:xfrm>
              <a:prstGeom prst="line">
                <a:avLst/>
              </a:prstGeom>
              <a:noFill/>
              <a:ln w="0">
                <a:solidFill>
                  <a:srgbClr val="0000FF"/>
                </a:solidFill>
                <a:round/>
                <a:headEnd/>
                <a:tailEnd/>
              </a:ln>
            </p:spPr>
            <p:txBody>
              <a:bodyPr/>
              <a:lstStyle/>
              <a:p>
                <a:endParaRPr lang="en-US"/>
              </a:p>
            </p:txBody>
          </p:sp>
          <p:sp>
            <p:nvSpPr>
              <p:cNvPr id="171193" name="Line 185"/>
              <p:cNvSpPr>
                <a:spLocks noChangeShapeType="1"/>
              </p:cNvSpPr>
              <p:nvPr/>
            </p:nvSpPr>
            <p:spPr bwMode="auto">
              <a:xfrm flipV="1">
                <a:off x="2948" y="4062"/>
                <a:ext cx="1" cy="2"/>
              </a:xfrm>
              <a:prstGeom prst="line">
                <a:avLst/>
              </a:prstGeom>
              <a:noFill/>
              <a:ln w="0">
                <a:solidFill>
                  <a:srgbClr val="0000FF"/>
                </a:solidFill>
                <a:round/>
                <a:headEnd/>
                <a:tailEnd/>
              </a:ln>
            </p:spPr>
            <p:txBody>
              <a:bodyPr/>
              <a:lstStyle/>
              <a:p>
                <a:endParaRPr lang="en-US"/>
              </a:p>
            </p:txBody>
          </p:sp>
          <p:sp>
            <p:nvSpPr>
              <p:cNvPr id="171194" name="Line 186"/>
              <p:cNvSpPr>
                <a:spLocks noChangeShapeType="1"/>
              </p:cNvSpPr>
              <p:nvPr/>
            </p:nvSpPr>
            <p:spPr bwMode="auto">
              <a:xfrm flipV="1">
                <a:off x="2953" y="4063"/>
                <a:ext cx="1" cy="1"/>
              </a:xfrm>
              <a:prstGeom prst="line">
                <a:avLst/>
              </a:prstGeom>
              <a:noFill/>
              <a:ln w="0">
                <a:solidFill>
                  <a:srgbClr val="0000FF"/>
                </a:solidFill>
                <a:round/>
                <a:headEnd/>
                <a:tailEnd/>
              </a:ln>
            </p:spPr>
            <p:txBody>
              <a:bodyPr/>
              <a:lstStyle/>
              <a:p>
                <a:endParaRPr lang="en-US"/>
              </a:p>
            </p:txBody>
          </p:sp>
          <p:sp>
            <p:nvSpPr>
              <p:cNvPr id="171195" name="Line 187"/>
              <p:cNvSpPr>
                <a:spLocks noChangeShapeType="1"/>
              </p:cNvSpPr>
              <p:nvPr/>
            </p:nvSpPr>
            <p:spPr bwMode="auto">
              <a:xfrm flipV="1">
                <a:off x="2956" y="4063"/>
                <a:ext cx="1" cy="1"/>
              </a:xfrm>
              <a:prstGeom prst="line">
                <a:avLst/>
              </a:prstGeom>
              <a:noFill/>
              <a:ln w="0">
                <a:solidFill>
                  <a:srgbClr val="0000FF"/>
                </a:solidFill>
                <a:round/>
                <a:headEnd/>
                <a:tailEnd/>
              </a:ln>
            </p:spPr>
            <p:txBody>
              <a:bodyPr/>
              <a:lstStyle/>
              <a:p>
                <a:endParaRPr lang="en-US"/>
              </a:p>
            </p:txBody>
          </p:sp>
          <p:sp>
            <p:nvSpPr>
              <p:cNvPr id="171196" name="Line 188"/>
              <p:cNvSpPr>
                <a:spLocks noChangeShapeType="1"/>
              </p:cNvSpPr>
              <p:nvPr/>
            </p:nvSpPr>
            <p:spPr bwMode="auto">
              <a:xfrm flipV="1">
                <a:off x="2961" y="4063"/>
                <a:ext cx="1" cy="1"/>
              </a:xfrm>
              <a:prstGeom prst="line">
                <a:avLst/>
              </a:prstGeom>
              <a:noFill/>
              <a:ln w="0">
                <a:solidFill>
                  <a:srgbClr val="0000FF"/>
                </a:solidFill>
                <a:round/>
                <a:headEnd/>
                <a:tailEnd/>
              </a:ln>
            </p:spPr>
            <p:txBody>
              <a:bodyPr/>
              <a:lstStyle/>
              <a:p>
                <a:endParaRPr lang="en-US"/>
              </a:p>
            </p:txBody>
          </p:sp>
          <p:sp>
            <p:nvSpPr>
              <p:cNvPr id="171197" name="Line 189"/>
              <p:cNvSpPr>
                <a:spLocks noChangeShapeType="1"/>
              </p:cNvSpPr>
              <p:nvPr/>
            </p:nvSpPr>
            <p:spPr bwMode="auto">
              <a:xfrm flipV="1">
                <a:off x="2966" y="4063"/>
                <a:ext cx="1" cy="1"/>
              </a:xfrm>
              <a:prstGeom prst="line">
                <a:avLst/>
              </a:prstGeom>
              <a:noFill/>
              <a:ln w="0">
                <a:solidFill>
                  <a:srgbClr val="0000FF"/>
                </a:solidFill>
                <a:round/>
                <a:headEnd/>
                <a:tailEnd/>
              </a:ln>
            </p:spPr>
            <p:txBody>
              <a:bodyPr/>
              <a:lstStyle/>
              <a:p>
                <a:endParaRPr lang="en-US"/>
              </a:p>
            </p:txBody>
          </p:sp>
          <p:sp>
            <p:nvSpPr>
              <p:cNvPr id="171198" name="Line 190"/>
              <p:cNvSpPr>
                <a:spLocks noChangeShapeType="1"/>
              </p:cNvSpPr>
              <p:nvPr/>
            </p:nvSpPr>
            <p:spPr bwMode="auto">
              <a:xfrm flipV="1">
                <a:off x="2969" y="4063"/>
                <a:ext cx="1" cy="1"/>
              </a:xfrm>
              <a:prstGeom prst="line">
                <a:avLst/>
              </a:prstGeom>
              <a:noFill/>
              <a:ln w="0">
                <a:solidFill>
                  <a:srgbClr val="0000FF"/>
                </a:solidFill>
                <a:round/>
                <a:headEnd/>
                <a:tailEnd/>
              </a:ln>
            </p:spPr>
            <p:txBody>
              <a:bodyPr/>
              <a:lstStyle/>
              <a:p>
                <a:endParaRPr lang="en-US"/>
              </a:p>
            </p:txBody>
          </p:sp>
          <p:sp>
            <p:nvSpPr>
              <p:cNvPr id="171199" name="Line 191"/>
              <p:cNvSpPr>
                <a:spLocks noChangeShapeType="1"/>
              </p:cNvSpPr>
              <p:nvPr/>
            </p:nvSpPr>
            <p:spPr bwMode="auto">
              <a:xfrm flipV="1">
                <a:off x="2976" y="4063"/>
                <a:ext cx="1" cy="1"/>
              </a:xfrm>
              <a:prstGeom prst="line">
                <a:avLst/>
              </a:prstGeom>
              <a:noFill/>
              <a:ln w="0">
                <a:solidFill>
                  <a:srgbClr val="0000FF"/>
                </a:solidFill>
                <a:round/>
                <a:headEnd/>
                <a:tailEnd/>
              </a:ln>
            </p:spPr>
            <p:txBody>
              <a:bodyPr/>
              <a:lstStyle/>
              <a:p>
                <a:endParaRPr lang="en-US"/>
              </a:p>
            </p:txBody>
          </p:sp>
          <p:sp>
            <p:nvSpPr>
              <p:cNvPr id="171200" name="Line 192"/>
              <p:cNvSpPr>
                <a:spLocks noChangeShapeType="1"/>
              </p:cNvSpPr>
              <p:nvPr/>
            </p:nvSpPr>
            <p:spPr bwMode="auto">
              <a:xfrm flipV="1">
                <a:off x="2979" y="4063"/>
                <a:ext cx="1" cy="1"/>
              </a:xfrm>
              <a:prstGeom prst="line">
                <a:avLst/>
              </a:prstGeom>
              <a:noFill/>
              <a:ln w="0">
                <a:solidFill>
                  <a:srgbClr val="0000FF"/>
                </a:solidFill>
                <a:round/>
                <a:headEnd/>
                <a:tailEnd/>
              </a:ln>
            </p:spPr>
            <p:txBody>
              <a:bodyPr/>
              <a:lstStyle/>
              <a:p>
                <a:endParaRPr lang="en-US"/>
              </a:p>
            </p:txBody>
          </p:sp>
          <p:sp>
            <p:nvSpPr>
              <p:cNvPr id="171201" name="Line 193"/>
              <p:cNvSpPr>
                <a:spLocks noChangeShapeType="1"/>
              </p:cNvSpPr>
              <p:nvPr/>
            </p:nvSpPr>
            <p:spPr bwMode="auto">
              <a:xfrm flipV="1">
                <a:off x="2988" y="4063"/>
                <a:ext cx="1" cy="1"/>
              </a:xfrm>
              <a:prstGeom prst="line">
                <a:avLst/>
              </a:prstGeom>
              <a:noFill/>
              <a:ln w="0">
                <a:solidFill>
                  <a:srgbClr val="0000FF"/>
                </a:solidFill>
                <a:round/>
                <a:headEnd/>
                <a:tailEnd/>
              </a:ln>
            </p:spPr>
            <p:txBody>
              <a:bodyPr/>
              <a:lstStyle/>
              <a:p>
                <a:endParaRPr lang="en-US"/>
              </a:p>
            </p:txBody>
          </p:sp>
          <p:sp>
            <p:nvSpPr>
              <p:cNvPr id="171202" name="Line 194"/>
              <p:cNvSpPr>
                <a:spLocks noChangeShapeType="1"/>
              </p:cNvSpPr>
              <p:nvPr/>
            </p:nvSpPr>
            <p:spPr bwMode="auto">
              <a:xfrm flipV="1">
                <a:off x="2993" y="4063"/>
                <a:ext cx="1" cy="1"/>
              </a:xfrm>
              <a:prstGeom prst="line">
                <a:avLst/>
              </a:prstGeom>
              <a:noFill/>
              <a:ln w="0">
                <a:solidFill>
                  <a:srgbClr val="0000FF"/>
                </a:solidFill>
                <a:round/>
                <a:headEnd/>
                <a:tailEnd/>
              </a:ln>
            </p:spPr>
            <p:txBody>
              <a:bodyPr/>
              <a:lstStyle/>
              <a:p>
                <a:endParaRPr lang="en-US"/>
              </a:p>
            </p:txBody>
          </p:sp>
          <p:sp>
            <p:nvSpPr>
              <p:cNvPr id="171203" name="Line 195"/>
              <p:cNvSpPr>
                <a:spLocks noChangeShapeType="1"/>
              </p:cNvSpPr>
              <p:nvPr/>
            </p:nvSpPr>
            <p:spPr bwMode="auto">
              <a:xfrm flipV="1">
                <a:off x="2999" y="4063"/>
                <a:ext cx="1" cy="1"/>
              </a:xfrm>
              <a:prstGeom prst="line">
                <a:avLst/>
              </a:prstGeom>
              <a:noFill/>
              <a:ln w="0">
                <a:solidFill>
                  <a:srgbClr val="0000FF"/>
                </a:solidFill>
                <a:round/>
                <a:headEnd/>
                <a:tailEnd/>
              </a:ln>
            </p:spPr>
            <p:txBody>
              <a:bodyPr/>
              <a:lstStyle/>
              <a:p>
                <a:endParaRPr lang="en-US"/>
              </a:p>
            </p:txBody>
          </p:sp>
          <p:sp>
            <p:nvSpPr>
              <p:cNvPr id="171204" name="Line 196"/>
              <p:cNvSpPr>
                <a:spLocks noChangeShapeType="1"/>
              </p:cNvSpPr>
              <p:nvPr/>
            </p:nvSpPr>
            <p:spPr bwMode="auto">
              <a:xfrm flipV="1">
                <a:off x="3003" y="4059"/>
                <a:ext cx="1" cy="5"/>
              </a:xfrm>
              <a:prstGeom prst="line">
                <a:avLst/>
              </a:prstGeom>
              <a:noFill/>
              <a:ln w="0">
                <a:solidFill>
                  <a:srgbClr val="0000FF"/>
                </a:solidFill>
                <a:round/>
                <a:headEnd/>
                <a:tailEnd/>
              </a:ln>
            </p:spPr>
            <p:txBody>
              <a:bodyPr/>
              <a:lstStyle/>
              <a:p>
                <a:endParaRPr lang="en-US"/>
              </a:p>
            </p:txBody>
          </p:sp>
          <p:sp>
            <p:nvSpPr>
              <p:cNvPr id="171205" name="Line 197"/>
              <p:cNvSpPr>
                <a:spLocks noChangeShapeType="1"/>
              </p:cNvSpPr>
              <p:nvPr/>
            </p:nvSpPr>
            <p:spPr bwMode="auto">
              <a:xfrm flipV="1">
                <a:off x="3003" y="4061"/>
                <a:ext cx="1" cy="3"/>
              </a:xfrm>
              <a:prstGeom prst="line">
                <a:avLst/>
              </a:prstGeom>
              <a:noFill/>
              <a:ln w="0">
                <a:solidFill>
                  <a:srgbClr val="0000FF"/>
                </a:solidFill>
                <a:round/>
                <a:headEnd/>
                <a:tailEnd/>
              </a:ln>
            </p:spPr>
            <p:txBody>
              <a:bodyPr/>
              <a:lstStyle/>
              <a:p>
                <a:endParaRPr lang="en-US"/>
              </a:p>
            </p:txBody>
          </p:sp>
          <p:sp>
            <p:nvSpPr>
              <p:cNvPr id="171206" name="Line 198"/>
              <p:cNvSpPr>
                <a:spLocks noChangeShapeType="1"/>
              </p:cNvSpPr>
              <p:nvPr/>
            </p:nvSpPr>
            <p:spPr bwMode="auto">
              <a:xfrm flipV="1">
                <a:off x="3008" y="4063"/>
                <a:ext cx="1" cy="1"/>
              </a:xfrm>
              <a:prstGeom prst="line">
                <a:avLst/>
              </a:prstGeom>
              <a:noFill/>
              <a:ln w="0">
                <a:solidFill>
                  <a:srgbClr val="0000FF"/>
                </a:solidFill>
                <a:round/>
                <a:headEnd/>
                <a:tailEnd/>
              </a:ln>
            </p:spPr>
            <p:txBody>
              <a:bodyPr/>
              <a:lstStyle/>
              <a:p>
                <a:endParaRPr lang="en-US"/>
              </a:p>
            </p:txBody>
          </p:sp>
          <p:sp>
            <p:nvSpPr>
              <p:cNvPr id="171207" name="Line 199"/>
              <p:cNvSpPr>
                <a:spLocks noChangeShapeType="1"/>
              </p:cNvSpPr>
              <p:nvPr/>
            </p:nvSpPr>
            <p:spPr bwMode="auto">
              <a:xfrm flipV="1">
                <a:off x="3016" y="4061"/>
                <a:ext cx="1" cy="3"/>
              </a:xfrm>
              <a:prstGeom prst="line">
                <a:avLst/>
              </a:prstGeom>
              <a:noFill/>
              <a:ln w="0">
                <a:solidFill>
                  <a:srgbClr val="0000FF"/>
                </a:solidFill>
                <a:round/>
                <a:headEnd/>
                <a:tailEnd/>
              </a:ln>
            </p:spPr>
            <p:txBody>
              <a:bodyPr/>
              <a:lstStyle/>
              <a:p>
                <a:endParaRPr lang="en-US"/>
              </a:p>
            </p:txBody>
          </p:sp>
          <p:sp>
            <p:nvSpPr>
              <p:cNvPr id="171208" name="Line 200"/>
              <p:cNvSpPr>
                <a:spLocks noChangeShapeType="1"/>
              </p:cNvSpPr>
              <p:nvPr/>
            </p:nvSpPr>
            <p:spPr bwMode="auto">
              <a:xfrm flipV="1">
                <a:off x="3017" y="4061"/>
                <a:ext cx="1" cy="3"/>
              </a:xfrm>
              <a:prstGeom prst="line">
                <a:avLst/>
              </a:prstGeom>
              <a:noFill/>
              <a:ln w="0">
                <a:solidFill>
                  <a:srgbClr val="0000FF"/>
                </a:solidFill>
                <a:round/>
                <a:headEnd/>
                <a:tailEnd/>
              </a:ln>
            </p:spPr>
            <p:txBody>
              <a:bodyPr/>
              <a:lstStyle/>
              <a:p>
                <a:endParaRPr lang="en-US"/>
              </a:p>
            </p:txBody>
          </p:sp>
          <p:sp>
            <p:nvSpPr>
              <p:cNvPr id="171209" name="Line 201"/>
              <p:cNvSpPr>
                <a:spLocks noChangeShapeType="1"/>
              </p:cNvSpPr>
              <p:nvPr/>
            </p:nvSpPr>
            <p:spPr bwMode="auto">
              <a:xfrm flipV="1">
                <a:off x="3021" y="4063"/>
                <a:ext cx="1" cy="1"/>
              </a:xfrm>
              <a:prstGeom prst="line">
                <a:avLst/>
              </a:prstGeom>
              <a:noFill/>
              <a:ln w="0">
                <a:solidFill>
                  <a:srgbClr val="0000FF"/>
                </a:solidFill>
                <a:round/>
                <a:headEnd/>
                <a:tailEnd/>
              </a:ln>
            </p:spPr>
            <p:txBody>
              <a:bodyPr/>
              <a:lstStyle/>
              <a:p>
                <a:endParaRPr lang="en-US"/>
              </a:p>
            </p:txBody>
          </p:sp>
          <p:sp>
            <p:nvSpPr>
              <p:cNvPr id="171210" name="Line 202"/>
              <p:cNvSpPr>
                <a:spLocks noChangeShapeType="1"/>
              </p:cNvSpPr>
              <p:nvPr/>
            </p:nvSpPr>
            <p:spPr bwMode="auto">
              <a:xfrm flipV="1">
                <a:off x="3025" y="4063"/>
                <a:ext cx="1" cy="1"/>
              </a:xfrm>
              <a:prstGeom prst="line">
                <a:avLst/>
              </a:prstGeom>
              <a:noFill/>
              <a:ln w="0">
                <a:solidFill>
                  <a:srgbClr val="0000FF"/>
                </a:solidFill>
                <a:round/>
                <a:headEnd/>
                <a:tailEnd/>
              </a:ln>
            </p:spPr>
            <p:txBody>
              <a:bodyPr/>
              <a:lstStyle/>
              <a:p>
                <a:endParaRPr lang="en-US"/>
              </a:p>
            </p:txBody>
          </p:sp>
          <p:sp>
            <p:nvSpPr>
              <p:cNvPr id="171211" name="Line 203"/>
              <p:cNvSpPr>
                <a:spLocks noChangeShapeType="1"/>
              </p:cNvSpPr>
              <p:nvPr/>
            </p:nvSpPr>
            <p:spPr bwMode="auto">
              <a:xfrm flipV="1">
                <a:off x="3029" y="4063"/>
                <a:ext cx="1" cy="1"/>
              </a:xfrm>
              <a:prstGeom prst="line">
                <a:avLst/>
              </a:prstGeom>
              <a:noFill/>
              <a:ln w="0">
                <a:solidFill>
                  <a:srgbClr val="0000FF"/>
                </a:solidFill>
                <a:round/>
                <a:headEnd/>
                <a:tailEnd/>
              </a:ln>
            </p:spPr>
            <p:txBody>
              <a:bodyPr/>
              <a:lstStyle/>
              <a:p>
                <a:endParaRPr lang="en-US"/>
              </a:p>
            </p:txBody>
          </p:sp>
          <p:sp>
            <p:nvSpPr>
              <p:cNvPr id="171212" name="Line 204"/>
              <p:cNvSpPr>
                <a:spLocks noChangeShapeType="1"/>
              </p:cNvSpPr>
              <p:nvPr/>
            </p:nvSpPr>
            <p:spPr bwMode="auto">
              <a:xfrm flipV="1">
                <a:off x="3034" y="4063"/>
                <a:ext cx="1" cy="1"/>
              </a:xfrm>
              <a:prstGeom prst="line">
                <a:avLst/>
              </a:prstGeom>
              <a:noFill/>
              <a:ln w="0">
                <a:solidFill>
                  <a:srgbClr val="0000FF"/>
                </a:solidFill>
                <a:round/>
                <a:headEnd/>
                <a:tailEnd/>
              </a:ln>
            </p:spPr>
            <p:txBody>
              <a:bodyPr/>
              <a:lstStyle/>
              <a:p>
                <a:endParaRPr lang="en-US"/>
              </a:p>
            </p:txBody>
          </p:sp>
          <p:sp>
            <p:nvSpPr>
              <p:cNvPr id="171213" name="Line 205"/>
              <p:cNvSpPr>
                <a:spLocks noChangeShapeType="1"/>
              </p:cNvSpPr>
              <p:nvPr/>
            </p:nvSpPr>
            <p:spPr bwMode="auto">
              <a:xfrm flipV="1">
                <a:off x="3039" y="4062"/>
                <a:ext cx="1" cy="2"/>
              </a:xfrm>
              <a:prstGeom prst="line">
                <a:avLst/>
              </a:prstGeom>
              <a:noFill/>
              <a:ln w="0">
                <a:solidFill>
                  <a:srgbClr val="0000FF"/>
                </a:solidFill>
                <a:round/>
                <a:headEnd/>
                <a:tailEnd/>
              </a:ln>
            </p:spPr>
            <p:txBody>
              <a:bodyPr/>
              <a:lstStyle/>
              <a:p>
                <a:endParaRPr lang="en-US"/>
              </a:p>
            </p:txBody>
          </p:sp>
          <p:sp>
            <p:nvSpPr>
              <p:cNvPr id="171214" name="Line 206"/>
              <p:cNvSpPr>
                <a:spLocks noChangeShapeType="1"/>
              </p:cNvSpPr>
              <p:nvPr/>
            </p:nvSpPr>
            <p:spPr bwMode="auto">
              <a:xfrm flipV="1">
                <a:off x="3045" y="4063"/>
                <a:ext cx="1" cy="1"/>
              </a:xfrm>
              <a:prstGeom prst="line">
                <a:avLst/>
              </a:prstGeom>
              <a:noFill/>
              <a:ln w="0">
                <a:solidFill>
                  <a:srgbClr val="0000FF"/>
                </a:solidFill>
                <a:round/>
                <a:headEnd/>
                <a:tailEnd/>
              </a:ln>
            </p:spPr>
            <p:txBody>
              <a:bodyPr/>
              <a:lstStyle/>
              <a:p>
                <a:endParaRPr lang="en-US"/>
              </a:p>
            </p:txBody>
          </p:sp>
          <p:sp>
            <p:nvSpPr>
              <p:cNvPr id="171215" name="Line 207"/>
              <p:cNvSpPr>
                <a:spLocks noChangeShapeType="1"/>
              </p:cNvSpPr>
              <p:nvPr/>
            </p:nvSpPr>
            <p:spPr bwMode="auto">
              <a:xfrm flipV="1">
                <a:off x="3048" y="4062"/>
                <a:ext cx="1" cy="2"/>
              </a:xfrm>
              <a:prstGeom prst="line">
                <a:avLst/>
              </a:prstGeom>
              <a:noFill/>
              <a:ln w="0">
                <a:solidFill>
                  <a:srgbClr val="0000FF"/>
                </a:solidFill>
                <a:round/>
                <a:headEnd/>
                <a:tailEnd/>
              </a:ln>
            </p:spPr>
            <p:txBody>
              <a:bodyPr/>
              <a:lstStyle/>
              <a:p>
                <a:endParaRPr lang="en-US"/>
              </a:p>
            </p:txBody>
          </p:sp>
          <p:sp>
            <p:nvSpPr>
              <p:cNvPr id="171216" name="Line 208"/>
              <p:cNvSpPr>
                <a:spLocks noChangeShapeType="1"/>
              </p:cNvSpPr>
              <p:nvPr/>
            </p:nvSpPr>
            <p:spPr bwMode="auto">
              <a:xfrm flipV="1">
                <a:off x="3052" y="4063"/>
                <a:ext cx="1" cy="1"/>
              </a:xfrm>
              <a:prstGeom prst="line">
                <a:avLst/>
              </a:prstGeom>
              <a:noFill/>
              <a:ln w="0">
                <a:solidFill>
                  <a:srgbClr val="0000FF"/>
                </a:solidFill>
                <a:round/>
                <a:headEnd/>
                <a:tailEnd/>
              </a:ln>
            </p:spPr>
            <p:txBody>
              <a:bodyPr/>
              <a:lstStyle/>
              <a:p>
                <a:endParaRPr lang="en-US"/>
              </a:p>
            </p:txBody>
          </p:sp>
          <p:sp>
            <p:nvSpPr>
              <p:cNvPr id="171217" name="Line 209"/>
              <p:cNvSpPr>
                <a:spLocks noChangeShapeType="1"/>
              </p:cNvSpPr>
              <p:nvPr/>
            </p:nvSpPr>
            <p:spPr bwMode="auto">
              <a:xfrm flipV="1">
                <a:off x="3059" y="4063"/>
                <a:ext cx="1" cy="1"/>
              </a:xfrm>
              <a:prstGeom prst="line">
                <a:avLst/>
              </a:prstGeom>
              <a:noFill/>
              <a:ln w="0">
                <a:solidFill>
                  <a:srgbClr val="0000FF"/>
                </a:solidFill>
                <a:round/>
                <a:headEnd/>
                <a:tailEnd/>
              </a:ln>
            </p:spPr>
            <p:txBody>
              <a:bodyPr/>
              <a:lstStyle/>
              <a:p>
                <a:endParaRPr lang="en-US"/>
              </a:p>
            </p:txBody>
          </p:sp>
          <p:sp>
            <p:nvSpPr>
              <p:cNvPr id="171218" name="Line 210"/>
              <p:cNvSpPr>
                <a:spLocks noChangeShapeType="1"/>
              </p:cNvSpPr>
              <p:nvPr/>
            </p:nvSpPr>
            <p:spPr bwMode="auto">
              <a:xfrm flipV="1">
                <a:off x="3060" y="4063"/>
                <a:ext cx="1" cy="1"/>
              </a:xfrm>
              <a:prstGeom prst="line">
                <a:avLst/>
              </a:prstGeom>
              <a:noFill/>
              <a:ln w="0">
                <a:solidFill>
                  <a:srgbClr val="0000FF"/>
                </a:solidFill>
                <a:round/>
                <a:headEnd/>
                <a:tailEnd/>
              </a:ln>
            </p:spPr>
            <p:txBody>
              <a:bodyPr/>
              <a:lstStyle/>
              <a:p>
                <a:endParaRPr lang="en-US"/>
              </a:p>
            </p:txBody>
          </p:sp>
          <p:sp>
            <p:nvSpPr>
              <p:cNvPr id="171219" name="Line 211"/>
              <p:cNvSpPr>
                <a:spLocks noChangeShapeType="1"/>
              </p:cNvSpPr>
              <p:nvPr/>
            </p:nvSpPr>
            <p:spPr bwMode="auto">
              <a:xfrm flipV="1">
                <a:off x="3067" y="4062"/>
                <a:ext cx="1" cy="2"/>
              </a:xfrm>
              <a:prstGeom prst="line">
                <a:avLst/>
              </a:prstGeom>
              <a:noFill/>
              <a:ln w="0">
                <a:solidFill>
                  <a:srgbClr val="0000FF"/>
                </a:solidFill>
                <a:round/>
                <a:headEnd/>
                <a:tailEnd/>
              </a:ln>
            </p:spPr>
            <p:txBody>
              <a:bodyPr/>
              <a:lstStyle/>
              <a:p>
                <a:endParaRPr lang="en-US"/>
              </a:p>
            </p:txBody>
          </p:sp>
          <p:sp>
            <p:nvSpPr>
              <p:cNvPr id="171220" name="Line 212"/>
              <p:cNvSpPr>
                <a:spLocks noChangeShapeType="1"/>
              </p:cNvSpPr>
              <p:nvPr/>
            </p:nvSpPr>
            <p:spPr bwMode="auto">
              <a:xfrm flipV="1">
                <a:off x="3068" y="4063"/>
                <a:ext cx="1" cy="1"/>
              </a:xfrm>
              <a:prstGeom prst="line">
                <a:avLst/>
              </a:prstGeom>
              <a:noFill/>
              <a:ln w="0">
                <a:solidFill>
                  <a:srgbClr val="0000FF"/>
                </a:solidFill>
                <a:round/>
                <a:headEnd/>
                <a:tailEnd/>
              </a:ln>
            </p:spPr>
            <p:txBody>
              <a:bodyPr/>
              <a:lstStyle/>
              <a:p>
                <a:endParaRPr lang="en-US"/>
              </a:p>
            </p:txBody>
          </p:sp>
          <p:sp>
            <p:nvSpPr>
              <p:cNvPr id="171221" name="Line 213"/>
              <p:cNvSpPr>
                <a:spLocks noChangeShapeType="1"/>
              </p:cNvSpPr>
              <p:nvPr/>
            </p:nvSpPr>
            <p:spPr bwMode="auto">
              <a:xfrm flipV="1">
                <a:off x="3077" y="4063"/>
                <a:ext cx="1" cy="1"/>
              </a:xfrm>
              <a:prstGeom prst="line">
                <a:avLst/>
              </a:prstGeom>
              <a:noFill/>
              <a:ln w="0">
                <a:solidFill>
                  <a:srgbClr val="0000FF"/>
                </a:solidFill>
                <a:round/>
                <a:headEnd/>
                <a:tailEnd/>
              </a:ln>
            </p:spPr>
            <p:txBody>
              <a:bodyPr/>
              <a:lstStyle/>
              <a:p>
                <a:endParaRPr lang="en-US"/>
              </a:p>
            </p:txBody>
          </p:sp>
          <p:sp>
            <p:nvSpPr>
              <p:cNvPr id="171222" name="Line 214"/>
              <p:cNvSpPr>
                <a:spLocks noChangeShapeType="1"/>
              </p:cNvSpPr>
              <p:nvPr/>
            </p:nvSpPr>
            <p:spPr bwMode="auto">
              <a:xfrm flipV="1">
                <a:off x="3084" y="4063"/>
                <a:ext cx="1" cy="1"/>
              </a:xfrm>
              <a:prstGeom prst="line">
                <a:avLst/>
              </a:prstGeom>
              <a:noFill/>
              <a:ln w="0">
                <a:solidFill>
                  <a:srgbClr val="0000FF"/>
                </a:solidFill>
                <a:round/>
                <a:headEnd/>
                <a:tailEnd/>
              </a:ln>
            </p:spPr>
            <p:txBody>
              <a:bodyPr/>
              <a:lstStyle/>
              <a:p>
                <a:endParaRPr lang="en-US"/>
              </a:p>
            </p:txBody>
          </p:sp>
          <p:sp>
            <p:nvSpPr>
              <p:cNvPr id="171223" name="Line 215"/>
              <p:cNvSpPr>
                <a:spLocks noChangeShapeType="1"/>
              </p:cNvSpPr>
              <p:nvPr/>
            </p:nvSpPr>
            <p:spPr bwMode="auto">
              <a:xfrm flipV="1">
                <a:off x="3086" y="4063"/>
                <a:ext cx="1" cy="1"/>
              </a:xfrm>
              <a:prstGeom prst="line">
                <a:avLst/>
              </a:prstGeom>
              <a:noFill/>
              <a:ln w="0">
                <a:solidFill>
                  <a:srgbClr val="0000FF"/>
                </a:solidFill>
                <a:round/>
                <a:headEnd/>
                <a:tailEnd/>
              </a:ln>
            </p:spPr>
            <p:txBody>
              <a:bodyPr/>
              <a:lstStyle/>
              <a:p>
                <a:endParaRPr lang="en-US"/>
              </a:p>
            </p:txBody>
          </p:sp>
          <p:sp>
            <p:nvSpPr>
              <p:cNvPr id="171224" name="Line 216"/>
              <p:cNvSpPr>
                <a:spLocks noChangeShapeType="1"/>
              </p:cNvSpPr>
              <p:nvPr/>
            </p:nvSpPr>
            <p:spPr bwMode="auto">
              <a:xfrm flipV="1">
                <a:off x="3092" y="4063"/>
                <a:ext cx="1" cy="1"/>
              </a:xfrm>
              <a:prstGeom prst="line">
                <a:avLst/>
              </a:prstGeom>
              <a:noFill/>
              <a:ln w="0">
                <a:solidFill>
                  <a:srgbClr val="0000FF"/>
                </a:solidFill>
                <a:round/>
                <a:headEnd/>
                <a:tailEnd/>
              </a:ln>
            </p:spPr>
            <p:txBody>
              <a:bodyPr/>
              <a:lstStyle/>
              <a:p>
                <a:endParaRPr lang="en-US"/>
              </a:p>
            </p:txBody>
          </p:sp>
          <p:sp>
            <p:nvSpPr>
              <p:cNvPr id="171225" name="Line 217"/>
              <p:cNvSpPr>
                <a:spLocks noChangeShapeType="1"/>
              </p:cNvSpPr>
              <p:nvPr/>
            </p:nvSpPr>
            <p:spPr bwMode="auto">
              <a:xfrm flipV="1">
                <a:off x="3095" y="4063"/>
                <a:ext cx="1" cy="1"/>
              </a:xfrm>
              <a:prstGeom prst="line">
                <a:avLst/>
              </a:prstGeom>
              <a:noFill/>
              <a:ln w="0">
                <a:solidFill>
                  <a:srgbClr val="0000FF"/>
                </a:solidFill>
                <a:round/>
                <a:headEnd/>
                <a:tailEnd/>
              </a:ln>
            </p:spPr>
            <p:txBody>
              <a:bodyPr/>
              <a:lstStyle/>
              <a:p>
                <a:endParaRPr lang="en-US"/>
              </a:p>
            </p:txBody>
          </p:sp>
          <p:sp>
            <p:nvSpPr>
              <p:cNvPr id="171226" name="Line 218"/>
              <p:cNvSpPr>
                <a:spLocks noChangeShapeType="1"/>
              </p:cNvSpPr>
              <p:nvPr/>
            </p:nvSpPr>
            <p:spPr bwMode="auto">
              <a:xfrm flipV="1">
                <a:off x="3099" y="4063"/>
                <a:ext cx="1" cy="1"/>
              </a:xfrm>
              <a:prstGeom prst="line">
                <a:avLst/>
              </a:prstGeom>
              <a:noFill/>
              <a:ln w="0">
                <a:solidFill>
                  <a:srgbClr val="0000FF"/>
                </a:solidFill>
                <a:round/>
                <a:headEnd/>
                <a:tailEnd/>
              </a:ln>
            </p:spPr>
            <p:txBody>
              <a:bodyPr/>
              <a:lstStyle/>
              <a:p>
                <a:endParaRPr lang="en-US"/>
              </a:p>
            </p:txBody>
          </p:sp>
          <p:sp>
            <p:nvSpPr>
              <p:cNvPr id="171227" name="Line 219"/>
              <p:cNvSpPr>
                <a:spLocks noChangeShapeType="1"/>
              </p:cNvSpPr>
              <p:nvPr/>
            </p:nvSpPr>
            <p:spPr bwMode="auto">
              <a:xfrm flipV="1">
                <a:off x="3103" y="4062"/>
                <a:ext cx="1" cy="2"/>
              </a:xfrm>
              <a:prstGeom prst="line">
                <a:avLst/>
              </a:prstGeom>
              <a:noFill/>
              <a:ln w="0">
                <a:solidFill>
                  <a:srgbClr val="0000FF"/>
                </a:solidFill>
                <a:round/>
                <a:headEnd/>
                <a:tailEnd/>
              </a:ln>
            </p:spPr>
            <p:txBody>
              <a:bodyPr/>
              <a:lstStyle/>
              <a:p>
                <a:endParaRPr lang="en-US"/>
              </a:p>
            </p:txBody>
          </p:sp>
          <p:sp>
            <p:nvSpPr>
              <p:cNvPr id="171228" name="Line 220"/>
              <p:cNvSpPr>
                <a:spLocks noChangeShapeType="1"/>
              </p:cNvSpPr>
              <p:nvPr/>
            </p:nvSpPr>
            <p:spPr bwMode="auto">
              <a:xfrm flipV="1">
                <a:off x="3107" y="4063"/>
                <a:ext cx="1" cy="1"/>
              </a:xfrm>
              <a:prstGeom prst="line">
                <a:avLst/>
              </a:prstGeom>
              <a:noFill/>
              <a:ln w="0">
                <a:solidFill>
                  <a:srgbClr val="0000FF"/>
                </a:solidFill>
                <a:round/>
                <a:headEnd/>
                <a:tailEnd/>
              </a:ln>
            </p:spPr>
            <p:txBody>
              <a:bodyPr/>
              <a:lstStyle/>
              <a:p>
                <a:endParaRPr lang="en-US"/>
              </a:p>
            </p:txBody>
          </p:sp>
          <p:sp>
            <p:nvSpPr>
              <p:cNvPr id="171229" name="Line 221"/>
              <p:cNvSpPr>
                <a:spLocks noChangeShapeType="1"/>
              </p:cNvSpPr>
              <p:nvPr/>
            </p:nvSpPr>
            <p:spPr bwMode="auto">
              <a:xfrm flipV="1">
                <a:off x="3113" y="4063"/>
                <a:ext cx="1" cy="1"/>
              </a:xfrm>
              <a:prstGeom prst="line">
                <a:avLst/>
              </a:prstGeom>
              <a:noFill/>
              <a:ln w="0">
                <a:solidFill>
                  <a:srgbClr val="0000FF"/>
                </a:solidFill>
                <a:round/>
                <a:headEnd/>
                <a:tailEnd/>
              </a:ln>
            </p:spPr>
            <p:txBody>
              <a:bodyPr/>
              <a:lstStyle/>
              <a:p>
                <a:endParaRPr lang="en-US"/>
              </a:p>
            </p:txBody>
          </p:sp>
          <p:sp>
            <p:nvSpPr>
              <p:cNvPr id="171230" name="Line 222"/>
              <p:cNvSpPr>
                <a:spLocks noChangeShapeType="1"/>
              </p:cNvSpPr>
              <p:nvPr/>
            </p:nvSpPr>
            <p:spPr bwMode="auto">
              <a:xfrm flipV="1">
                <a:off x="3116" y="4063"/>
                <a:ext cx="1" cy="1"/>
              </a:xfrm>
              <a:prstGeom prst="line">
                <a:avLst/>
              </a:prstGeom>
              <a:noFill/>
              <a:ln w="0">
                <a:solidFill>
                  <a:srgbClr val="0000FF"/>
                </a:solidFill>
                <a:round/>
                <a:headEnd/>
                <a:tailEnd/>
              </a:ln>
            </p:spPr>
            <p:txBody>
              <a:bodyPr/>
              <a:lstStyle/>
              <a:p>
                <a:endParaRPr lang="en-US"/>
              </a:p>
            </p:txBody>
          </p:sp>
          <p:sp>
            <p:nvSpPr>
              <p:cNvPr id="171231" name="Line 223"/>
              <p:cNvSpPr>
                <a:spLocks noChangeShapeType="1"/>
              </p:cNvSpPr>
              <p:nvPr/>
            </p:nvSpPr>
            <p:spPr bwMode="auto">
              <a:xfrm flipV="1">
                <a:off x="3120" y="4063"/>
                <a:ext cx="1" cy="1"/>
              </a:xfrm>
              <a:prstGeom prst="line">
                <a:avLst/>
              </a:prstGeom>
              <a:noFill/>
              <a:ln w="0">
                <a:solidFill>
                  <a:srgbClr val="0000FF"/>
                </a:solidFill>
                <a:round/>
                <a:headEnd/>
                <a:tailEnd/>
              </a:ln>
            </p:spPr>
            <p:txBody>
              <a:bodyPr/>
              <a:lstStyle/>
              <a:p>
                <a:endParaRPr lang="en-US"/>
              </a:p>
            </p:txBody>
          </p:sp>
          <p:sp>
            <p:nvSpPr>
              <p:cNvPr id="171232" name="Line 224"/>
              <p:cNvSpPr>
                <a:spLocks noChangeShapeType="1"/>
              </p:cNvSpPr>
              <p:nvPr/>
            </p:nvSpPr>
            <p:spPr bwMode="auto">
              <a:xfrm flipV="1">
                <a:off x="3127" y="4063"/>
                <a:ext cx="1" cy="1"/>
              </a:xfrm>
              <a:prstGeom prst="line">
                <a:avLst/>
              </a:prstGeom>
              <a:noFill/>
              <a:ln w="0">
                <a:solidFill>
                  <a:srgbClr val="0000FF"/>
                </a:solidFill>
                <a:round/>
                <a:headEnd/>
                <a:tailEnd/>
              </a:ln>
            </p:spPr>
            <p:txBody>
              <a:bodyPr/>
              <a:lstStyle/>
              <a:p>
                <a:endParaRPr lang="en-US"/>
              </a:p>
            </p:txBody>
          </p:sp>
          <p:sp>
            <p:nvSpPr>
              <p:cNvPr id="171233" name="Line 225"/>
              <p:cNvSpPr>
                <a:spLocks noChangeShapeType="1"/>
              </p:cNvSpPr>
              <p:nvPr/>
            </p:nvSpPr>
            <p:spPr bwMode="auto">
              <a:xfrm flipV="1">
                <a:off x="3133" y="4062"/>
                <a:ext cx="1" cy="2"/>
              </a:xfrm>
              <a:prstGeom prst="line">
                <a:avLst/>
              </a:prstGeom>
              <a:noFill/>
              <a:ln w="0">
                <a:solidFill>
                  <a:srgbClr val="0000FF"/>
                </a:solidFill>
                <a:round/>
                <a:headEnd/>
                <a:tailEnd/>
              </a:ln>
            </p:spPr>
            <p:txBody>
              <a:bodyPr/>
              <a:lstStyle/>
              <a:p>
                <a:endParaRPr lang="en-US"/>
              </a:p>
            </p:txBody>
          </p:sp>
          <p:sp>
            <p:nvSpPr>
              <p:cNvPr id="171234" name="Line 226"/>
              <p:cNvSpPr>
                <a:spLocks noChangeShapeType="1"/>
              </p:cNvSpPr>
              <p:nvPr/>
            </p:nvSpPr>
            <p:spPr bwMode="auto">
              <a:xfrm flipV="1">
                <a:off x="3134" y="4063"/>
                <a:ext cx="1" cy="1"/>
              </a:xfrm>
              <a:prstGeom prst="line">
                <a:avLst/>
              </a:prstGeom>
              <a:noFill/>
              <a:ln w="0">
                <a:solidFill>
                  <a:srgbClr val="0000FF"/>
                </a:solidFill>
                <a:round/>
                <a:headEnd/>
                <a:tailEnd/>
              </a:ln>
            </p:spPr>
            <p:txBody>
              <a:bodyPr/>
              <a:lstStyle/>
              <a:p>
                <a:endParaRPr lang="en-US"/>
              </a:p>
            </p:txBody>
          </p:sp>
          <p:sp>
            <p:nvSpPr>
              <p:cNvPr id="171235" name="Line 227"/>
              <p:cNvSpPr>
                <a:spLocks noChangeShapeType="1"/>
              </p:cNvSpPr>
              <p:nvPr/>
            </p:nvSpPr>
            <p:spPr bwMode="auto">
              <a:xfrm flipV="1">
                <a:off x="3138" y="4063"/>
                <a:ext cx="1" cy="1"/>
              </a:xfrm>
              <a:prstGeom prst="line">
                <a:avLst/>
              </a:prstGeom>
              <a:noFill/>
              <a:ln w="0">
                <a:solidFill>
                  <a:srgbClr val="0000FF"/>
                </a:solidFill>
                <a:round/>
                <a:headEnd/>
                <a:tailEnd/>
              </a:ln>
            </p:spPr>
            <p:txBody>
              <a:bodyPr/>
              <a:lstStyle/>
              <a:p>
                <a:endParaRPr lang="en-US"/>
              </a:p>
            </p:txBody>
          </p:sp>
          <p:sp>
            <p:nvSpPr>
              <p:cNvPr id="171236" name="Line 228"/>
              <p:cNvSpPr>
                <a:spLocks noChangeShapeType="1"/>
              </p:cNvSpPr>
              <p:nvPr/>
            </p:nvSpPr>
            <p:spPr bwMode="auto">
              <a:xfrm flipV="1">
                <a:off x="3143" y="4063"/>
                <a:ext cx="1" cy="1"/>
              </a:xfrm>
              <a:prstGeom prst="line">
                <a:avLst/>
              </a:prstGeom>
              <a:noFill/>
              <a:ln w="0">
                <a:solidFill>
                  <a:srgbClr val="0000FF"/>
                </a:solidFill>
                <a:round/>
                <a:headEnd/>
                <a:tailEnd/>
              </a:ln>
            </p:spPr>
            <p:txBody>
              <a:bodyPr/>
              <a:lstStyle/>
              <a:p>
                <a:endParaRPr lang="en-US"/>
              </a:p>
            </p:txBody>
          </p:sp>
          <p:sp>
            <p:nvSpPr>
              <p:cNvPr id="171237" name="Line 229"/>
              <p:cNvSpPr>
                <a:spLocks noChangeShapeType="1"/>
              </p:cNvSpPr>
              <p:nvPr/>
            </p:nvSpPr>
            <p:spPr bwMode="auto">
              <a:xfrm flipV="1">
                <a:off x="3147" y="4063"/>
                <a:ext cx="1" cy="1"/>
              </a:xfrm>
              <a:prstGeom prst="line">
                <a:avLst/>
              </a:prstGeom>
              <a:noFill/>
              <a:ln w="0">
                <a:solidFill>
                  <a:srgbClr val="0000FF"/>
                </a:solidFill>
                <a:round/>
                <a:headEnd/>
                <a:tailEnd/>
              </a:ln>
            </p:spPr>
            <p:txBody>
              <a:bodyPr/>
              <a:lstStyle/>
              <a:p>
                <a:endParaRPr lang="en-US"/>
              </a:p>
            </p:txBody>
          </p:sp>
          <p:sp>
            <p:nvSpPr>
              <p:cNvPr id="171238" name="Line 230"/>
              <p:cNvSpPr>
                <a:spLocks noChangeShapeType="1"/>
              </p:cNvSpPr>
              <p:nvPr/>
            </p:nvSpPr>
            <p:spPr bwMode="auto">
              <a:xfrm flipV="1">
                <a:off x="3151" y="4063"/>
                <a:ext cx="1" cy="1"/>
              </a:xfrm>
              <a:prstGeom prst="line">
                <a:avLst/>
              </a:prstGeom>
              <a:noFill/>
              <a:ln w="0">
                <a:solidFill>
                  <a:srgbClr val="0000FF"/>
                </a:solidFill>
                <a:round/>
                <a:headEnd/>
                <a:tailEnd/>
              </a:ln>
            </p:spPr>
            <p:txBody>
              <a:bodyPr/>
              <a:lstStyle/>
              <a:p>
                <a:endParaRPr lang="en-US"/>
              </a:p>
            </p:txBody>
          </p:sp>
          <p:sp>
            <p:nvSpPr>
              <p:cNvPr id="171239" name="Line 231"/>
              <p:cNvSpPr>
                <a:spLocks noChangeShapeType="1"/>
              </p:cNvSpPr>
              <p:nvPr/>
            </p:nvSpPr>
            <p:spPr bwMode="auto">
              <a:xfrm flipV="1">
                <a:off x="3155" y="4063"/>
                <a:ext cx="1" cy="1"/>
              </a:xfrm>
              <a:prstGeom prst="line">
                <a:avLst/>
              </a:prstGeom>
              <a:noFill/>
              <a:ln w="0">
                <a:solidFill>
                  <a:srgbClr val="0000FF"/>
                </a:solidFill>
                <a:round/>
                <a:headEnd/>
                <a:tailEnd/>
              </a:ln>
            </p:spPr>
            <p:txBody>
              <a:bodyPr/>
              <a:lstStyle/>
              <a:p>
                <a:endParaRPr lang="en-US"/>
              </a:p>
            </p:txBody>
          </p:sp>
          <p:sp>
            <p:nvSpPr>
              <p:cNvPr id="171240" name="Line 232"/>
              <p:cNvSpPr>
                <a:spLocks noChangeShapeType="1"/>
              </p:cNvSpPr>
              <p:nvPr/>
            </p:nvSpPr>
            <p:spPr bwMode="auto">
              <a:xfrm flipV="1">
                <a:off x="3159" y="4063"/>
                <a:ext cx="1" cy="1"/>
              </a:xfrm>
              <a:prstGeom prst="line">
                <a:avLst/>
              </a:prstGeom>
              <a:noFill/>
              <a:ln w="0">
                <a:solidFill>
                  <a:srgbClr val="0000FF"/>
                </a:solidFill>
                <a:round/>
                <a:headEnd/>
                <a:tailEnd/>
              </a:ln>
            </p:spPr>
            <p:txBody>
              <a:bodyPr/>
              <a:lstStyle/>
              <a:p>
                <a:endParaRPr lang="en-US"/>
              </a:p>
            </p:txBody>
          </p:sp>
          <p:sp>
            <p:nvSpPr>
              <p:cNvPr id="171241" name="Line 233"/>
              <p:cNvSpPr>
                <a:spLocks noChangeShapeType="1"/>
              </p:cNvSpPr>
              <p:nvPr/>
            </p:nvSpPr>
            <p:spPr bwMode="auto">
              <a:xfrm flipV="1">
                <a:off x="3163" y="4063"/>
                <a:ext cx="1" cy="1"/>
              </a:xfrm>
              <a:prstGeom prst="line">
                <a:avLst/>
              </a:prstGeom>
              <a:noFill/>
              <a:ln w="0">
                <a:solidFill>
                  <a:srgbClr val="0000FF"/>
                </a:solidFill>
                <a:round/>
                <a:headEnd/>
                <a:tailEnd/>
              </a:ln>
            </p:spPr>
            <p:txBody>
              <a:bodyPr/>
              <a:lstStyle/>
              <a:p>
                <a:endParaRPr lang="en-US"/>
              </a:p>
            </p:txBody>
          </p:sp>
          <p:sp>
            <p:nvSpPr>
              <p:cNvPr id="171242" name="Line 234"/>
              <p:cNvSpPr>
                <a:spLocks noChangeShapeType="1"/>
              </p:cNvSpPr>
              <p:nvPr/>
            </p:nvSpPr>
            <p:spPr bwMode="auto">
              <a:xfrm flipV="1">
                <a:off x="3167" y="4063"/>
                <a:ext cx="1" cy="1"/>
              </a:xfrm>
              <a:prstGeom prst="line">
                <a:avLst/>
              </a:prstGeom>
              <a:noFill/>
              <a:ln w="0">
                <a:solidFill>
                  <a:srgbClr val="0000FF"/>
                </a:solidFill>
                <a:round/>
                <a:headEnd/>
                <a:tailEnd/>
              </a:ln>
            </p:spPr>
            <p:txBody>
              <a:bodyPr/>
              <a:lstStyle/>
              <a:p>
                <a:endParaRPr lang="en-US"/>
              </a:p>
            </p:txBody>
          </p:sp>
          <p:sp>
            <p:nvSpPr>
              <p:cNvPr id="171243" name="Line 235"/>
              <p:cNvSpPr>
                <a:spLocks noChangeShapeType="1"/>
              </p:cNvSpPr>
              <p:nvPr/>
            </p:nvSpPr>
            <p:spPr bwMode="auto">
              <a:xfrm flipV="1">
                <a:off x="3176" y="4063"/>
                <a:ext cx="1" cy="1"/>
              </a:xfrm>
              <a:prstGeom prst="line">
                <a:avLst/>
              </a:prstGeom>
              <a:noFill/>
              <a:ln w="0">
                <a:solidFill>
                  <a:srgbClr val="0000FF"/>
                </a:solidFill>
                <a:round/>
                <a:headEnd/>
                <a:tailEnd/>
              </a:ln>
            </p:spPr>
            <p:txBody>
              <a:bodyPr/>
              <a:lstStyle/>
              <a:p>
                <a:endParaRPr lang="en-US"/>
              </a:p>
            </p:txBody>
          </p:sp>
          <p:sp>
            <p:nvSpPr>
              <p:cNvPr id="171244" name="Line 236"/>
              <p:cNvSpPr>
                <a:spLocks noChangeShapeType="1"/>
              </p:cNvSpPr>
              <p:nvPr/>
            </p:nvSpPr>
            <p:spPr bwMode="auto">
              <a:xfrm flipV="1">
                <a:off x="3177" y="4063"/>
                <a:ext cx="1" cy="1"/>
              </a:xfrm>
              <a:prstGeom prst="line">
                <a:avLst/>
              </a:prstGeom>
              <a:noFill/>
              <a:ln w="0">
                <a:solidFill>
                  <a:srgbClr val="0000FF"/>
                </a:solidFill>
                <a:round/>
                <a:headEnd/>
                <a:tailEnd/>
              </a:ln>
            </p:spPr>
            <p:txBody>
              <a:bodyPr/>
              <a:lstStyle/>
              <a:p>
                <a:endParaRPr lang="en-US"/>
              </a:p>
            </p:txBody>
          </p:sp>
          <p:sp>
            <p:nvSpPr>
              <p:cNvPr id="171245" name="Line 237"/>
              <p:cNvSpPr>
                <a:spLocks noChangeShapeType="1"/>
              </p:cNvSpPr>
              <p:nvPr/>
            </p:nvSpPr>
            <p:spPr bwMode="auto">
              <a:xfrm flipV="1">
                <a:off x="3183" y="4063"/>
                <a:ext cx="1" cy="1"/>
              </a:xfrm>
              <a:prstGeom prst="line">
                <a:avLst/>
              </a:prstGeom>
              <a:noFill/>
              <a:ln w="0">
                <a:solidFill>
                  <a:srgbClr val="0000FF"/>
                </a:solidFill>
                <a:round/>
                <a:headEnd/>
                <a:tailEnd/>
              </a:ln>
            </p:spPr>
            <p:txBody>
              <a:bodyPr/>
              <a:lstStyle/>
              <a:p>
                <a:endParaRPr lang="en-US"/>
              </a:p>
            </p:txBody>
          </p:sp>
          <p:sp>
            <p:nvSpPr>
              <p:cNvPr id="171246" name="Line 238"/>
              <p:cNvSpPr>
                <a:spLocks noChangeShapeType="1"/>
              </p:cNvSpPr>
              <p:nvPr/>
            </p:nvSpPr>
            <p:spPr bwMode="auto">
              <a:xfrm flipV="1">
                <a:off x="3185" y="4063"/>
                <a:ext cx="1" cy="1"/>
              </a:xfrm>
              <a:prstGeom prst="line">
                <a:avLst/>
              </a:prstGeom>
              <a:noFill/>
              <a:ln w="0">
                <a:solidFill>
                  <a:srgbClr val="0000FF"/>
                </a:solidFill>
                <a:round/>
                <a:headEnd/>
                <a:tailEnd/>
              </a:ln>
            </p:spPr>
            <p:txBody>
              <a:bodyPr/>
              <a:lstStyle/>
              <a:p>
                <a:endParaRPr lang="en-US"/>
              </a:p>
            </p:txBody>
          </p:sp>
          <p:sp>
            <p:nvSpPr>
              <p:cNvPr id="171247" name="Line 239"/>
              <p:cNvSpPr>
                <a:spLocks noChangeShapeType="1"/>
              </p:cNvSpPr>
              <p:nvPr/>
            </p:nvSpPr>
            <p:spPr bwMode="auto">
              <a:xfrm flipV="1">
                <a:off x="3189" y="4063"/>
                <a:ext cx="1" cy="1"/>
              </a:xfrm>
              <a:prstGeom prst="line">
                <a:avLst/>
              </a:prstGeom>
              <a:noFill/>
              <a:ln w="0">
                <a:solidFill>
                  <a:srgbClr val="0000FF"/>
                </a:solidFill>
                <a:round/>
                <a:headEnd/>
                <a:tailEnd/>
              </a:ln>
            </p:spPr>
            <p:txBody>
              <a:bodyPr/>
              <a:lstStyle/>
              <a:p>
                <a:endParaRPr lang="en-US"/>
              </a:p>
            </p:txBody>
          </p:sp>
          <p:sp>
            <p:nvSpPr>
              <p:cNvPr id="171248" name="Line 240"/>
              <p:cNvSpPr>
                <a:spLocks noChangeShapeType="1"/>
              </p:cNvSpPr>
              <p:nvPr/>
            </p:nvSpPr>
            <p:spPr bwMode="auto">
              <a:xfrm flipV="1">
                <a:off x="3194" y="4062"/>
                <a:ext cx="1" cy="2"/>
              </a:xfrm>
              <a:prstGeom prst="line">
                <a:avLst/>
              </a:prstGeom>
              <a:noFill/>
              <a:ln w="0">
                <a:solidFill>
                  <a:srgbClr val="0000FF"/>
                </a:solidFill>
                <a:round/>
                <a:headEnd/>
                <a:tailEnd/>
              </a:ln>
            </p:spPr>
            <p:txBody>
              <a:bodyPr/>
              <a:lstStyle/>
              <a:p>
                <a:endParaRPr lang="en-US"/>
              </a:p>
            </p:txBody>
          </p:sp>
          <p:sp>
            <p:nvSpPr>
              <p:cNvPr id="171249" name="Line 241"/>
              <p:cNvSpPr>
                <a:spLocks noChangeShapeType="1"/>
              </p:cNvSpPr>
              <p:nvPr/>
            </p:nvSpPr>
            <p:spPr bwMode="auto">
              <a:xfrm flipV="1">
                <a:off x="3200" y="4062"/>
                <a:ext cx="1" cy="2"/>
              </a:xfrm>
              <a:prstGeom prst="line">
                <a:avLst/>
              </a:prstGeom>
              <a:noFill/>
              <a:ln w="0">
                <a:solidFill>
                  <a:srgbClr val="0000FF"/>
                </a:solidFill>
                <a:round/>
                <a:headEnd/>
                <a:tailEnd/>
              </a:ln>
            </p:spPr>
            <p:txBody>
              <a:bodyPr/>
              <a:lstStyle/>
              <a:p>
                <a:endParaRPr lang="en-US"/>
              </a:p>
            </p:txBody>
          </p:sp>
          <p:sp>
            <p:nvSpPr>
              <p:cNvPr id="171250" name="Line 242"/>
              <p:cNvSpPr>
                <a:spLocks noChangeShapeType="1"/>
              </p:cNvSpPr>
              <p:nvPr/>
            </p:nvSpPr>
            <p:spPr bwMode="auto">
              <a:xfrm flipV="1">
                <a:off x="3205" y="4063"/>
                <a:ext cx="1" cy="1"/>
              </a:xfrm>
              <a:prstGeom prst="line">
                <a:avLst/>
              </a:prstGeom>
              <a:noFill/>
              <a:ln w="0">
                <a:solidFill>
                  <a:srgbClr val="0000FF"/>
                </a:solidFill>
                <a:round/>
                <a:headEnd/>
                <a:tailEnd/>
              </a:ln>
            </p:spPr>
            <p:txBody>
              <a:bodyPr/>
              <a:lstStyle/>
              <a:p>
                <a:endParaRPr lang="en-US"/>
              </a:p>
            </p:txBody>
          </p:sp>
          <p:sp>
            <p:nvSpPr>
              <p:cNvPr id="171251" name="Line 243"/>
              <p:cNvSpPr>
                <a:spLocks noChangeShapeType="1"/>
              </p:cNvSpPr>
              <p:nvPr/>
            </p:nvSpPr>
            <p:spPr bwMode="auto">
              <a:xfrm flipV="1">
                <a:off x="3210" y="4062"/>
                <a:ext cx="1" cy="2"/>
              </a:xfrm>
              <a:prstGeom prst="line">
                <a:avLst/>
              </a:prstGeom>
              <a:noFill/>
              <a:ln w="0">
                <a:solidFill>
                  <a:srgbClr val="0000FF"/>
                </a:solidFill>
                <a:round/>
                <a:headEnd/>
                <a:tailEnd/>
              </a:ln>
            </p:spPr>
            <p:txBody>
              <a:bodyPr/>
              <a:lstStyle/>
              <a:p>
                <a:endParaRPr lang="en-US"/>
              </a:p>
            </p:txBody>
          </p:sp>
          <p:sp>
            <p:nvSpPr>
              <p:cNvPr id="171252" name="Line 244"/>
              <p:cNvSpPr>
                <a:spLocks noChangeShapeType="1"/>
              </p:cNvSpPr>
              <p:nvPr/>
            </p:nvSpPr>
            <p:spPr bwMode="auto">
              <a:xfrm flipV="1">
                <a:off x="3211" y="4062"/>
                <a:ext cx="1" cy="2"/>
              </a:xfrm>
              <a:prstGeom prst="line">
                <a:avLst/>
              </a:prstGeom>
              <a:noFill/>
              <a:ln w="0">
                <a:solidFill>
                  <a:srgbClr val="0000FF"/>
                </a:solidFill>
                <a:round/>
                <a:headEnd/>
                <a:tailEnd/>
              </a:ln>
            </p:spPr>
            <p:txBody>
              <a:bodyPr/>
              <a:lstStyle/>
              <a:p>
                <a:endParaRPr lang="en-US"/>
              </a:p>
            </p:txBody>
          </p:sp>
          <p:sp>
            <p:nvSpPr>
              <p:cNvPr id="171253" name="Line 245"/>
              <p:cNvSpPr>
                <a:spLocks noChangeShapeType="1"/>
              </p:cNvSpPr>
              <p:nvPr/>
            </p:nvSpPr>
            <p:spPr bwMode="auto">
              <a:xfrm flipV="1">
                <a:off x="3215" y="4063"/>
                <a:ext cx="1" cy="1"/>
              </a:xfrm>
              <a:prstGeom prst="line">
                <a:avLst/>
              </a:prstGeom>
              <a:noFill/>
              <a:ln w="0">
                <a:solidFill>
                  <a:srgbClr val="0000FF"/>
                </a:solidFill>
                <a:round/>
                <a:headEnd/>
                <a:tailEnd/>
              </a:ln>
            </p:spPr>
            <p:txBody>
              <a:bodyPr/>
              <a:lstStyle/>
              <a:p>
                <a:endParaRPr lang="en-US"/>
              </a:p>
            </p:txBody>
          </p:sp>
          <p:sp>
            <p:nvSpPr>
              <p:cNvPr id="171254" name="Line 246"/>
              <p:cNvSpPr>
                <a:spLocks noChangeShapeType="1"/>
              </p:cNvSpPr>
              <p:nvPr/>
            </p:nvSpPr>
            <p:spPr bwMode="auto">
              <a:xfrm flipV="1">
                <a:off x="3222" y="4062"/>
                <a:ext cx="1" cy="2"/>
              </a:xfrm>
              <a:prstGeom prst="line">
                <a:avLst/>
              </a:prstGeom>
              <a:noFill/>
              <a:ln w="0">
                <a:solidFill>
                  <a:srgbClr val="0000FF"/>
                </a:solidFill>
                <a:round/>
                <a:headEnd/>
                <a:tailEnd/>
              </a:ln>
            </p:spPr>
            <p:txBody>
              <a:bodyPr/>
              <a:lstStyle/>
              <a:p>
                <a:endParaRPr lang="en-US"/>
              </a:p>
            </p:txBody>
          </p:sp>
          <p:sp>
            <p:nvSpPr>
              <p:cNvPr id="171255" name="Line 247"/>
              <p:cNvSpPr>
                <a:spLocks noChangeShapeType="1"/>
              </p:cNvSpPr>
              <p:nvPr/>
            </p:nvSpPr>
            <p:spPr bwMode="auto">
              <a:xfrm flipV="1">
                <a:off x="3223" y="4063"/>
                <a:ext cx="1" cy="1"/>
              </a:xfrm>
              <a:prstGeom prst="line">
                <a:avLst/>
              </a:prstGeom>
              <a:noFill/>
              <a:ln w="0">
                <a:solidFill>
                  <a:srgbClr val="0000FF"/>
                </a:solidFill>
                <a:round/>
                <a:headEnd/>
                <a:tailEnd/>
              </a:ln>
            </p:spPr>
            <p:txBody>
              <a:bodyPr/>
              <a:lstStyle/>
              <a:p>
                <a:endParaRPr lang="en-US"/>
              </a:p>
            </p:txBody>
          </p:sp>
          <p:sp>
            <p:nvSpPr>
              <p:cNvPr id="171256" name="Line 248"/>
              <p:cNvSpPr>
                <a:spLocks noChangeShapeType="1"/>
              </p:cNvSpPr>
              <p:nvPr/>
            </p:nvSpPr>
            <p:spPr bwMode="auto">
              <a:xfrm flipV="1">
                <a:off x="3229" y="4063"/>
                <a:ext cx="1" cy="1"/>
              </a:xfrm>
              <a:prstGeom prst="line">
                <a:avLst/>
              </a:prstGeom>
              <a:noFill/>
              <a:ln w="0">
                <a:solidFill>
                  <a:srgbClr val="0000FF"/>
                </a:solidFill>
                <a:round/>
                <a:headEnd/>
                <a:tailEnd/>
              </a:ln>
            </p:spPr>
            <p:txBody>
              <a:bodyPr/>
              <a:lstStyle/>
              <a:p>
                <a:endParaRPr lang="en-US"/>
              </a:p>
            </p:txBody>
          </p:sp>
          <p:sp>
            <p:nvSpPr>
              <p:cNvPr id="171257" name="Line 249"/>
              <p:cNvSpPr>
                <a:spLocks noChangeShapeType="1"/>
              </p:cNvSpPr>
              <p:nvPr/>
            </p:nvSpPr>
            <p:spPr bwMode="auto">
              <a:xfrm flipV="1">
                <a:off x="3236" y="4057"/>
                <a:ext cx="1" cy="7"/>
              </a:xfrm>
              <a:prstGeom prst="line">
                <a:avLst/>
              </a:prstGeom>
              <a:noFill/>
              <a:ln w="0">
                <a:solidFill>
                  <a:srgbClr val="0000FF"/>
                </a:solidFill>
                <a:round/>
                <a:headEnd/>
                <a:tailEnd/>
              </a:ln>
            </p:spPr>
            <p:txBody>
              <a:bodyPr/>
              <a:lstStyle/>
              <a:p>
                <a:endParaRPr lang="en-US"/>
              </a:p>
            </p:txBody>
          </p:sp>
          <p:sp>
            <p:nvSpPr>
              <p:cNvPr id="171258" name="Line 250"/>
              <p:cNvSpPr>
                <a:spLocks noChangeShapeType="1"/>
              </p:cNvSpPr>
              <p:nvPr/>
            </p:nvSpPr>
            <p:spPr bwMode="auto">
              <a:xfrm flipV="1">
                <a:off x="3236" y="4059"/>
                <a:ext cx="1" cy="5"/>
              </a:xfrm>
              <a:prstGeom prst="line">
                <a:avLst/>
              </a:prstGeom>
              <a:noFill/>
              <a:ln w="0">
                <a:solidFill>
                  <a:srgbClr val="0000FF"/>
                </a:solidFill>
                <a:round/>
                <a:headEnd/>
                <a:tailEnd/>
              </a:ln>
            </p:spPr>
            <p:txBody>
              <a:bodyPr/>
              <a:lstStyle/>
              <a:p>
                <a:endParaRPr lang="en-US"/>
              </a:p>
            </p:txBody>
          </p:sp>
          <p:sp>
            <p:nvSpPr>
              <p:cNvPr id="171259" name="Line 251"/>
              <p:cNvSpPr>
                <a:spLocks noChangeShapeType="1"/>
              </p:cNvSpPr>
              <p:nvPr/>
            </p:nvSpPr>
            <p:spPr bwMode="auto">
              <a:xfrm flipV="1">
                <a:off x="3241" y="4063"/>
                <a:ext cx="1" cy="1"/>
              </a:xfrm>
              <a:prstGeom prst="line">
                <a:avLst/>
              </a:prstGeom>
              <a:noFill/>
              <a:ln w="0">
                <a:solidFill>
                  <a:srgbClr val="0000FF"/>
                </a:solidFill>
                <a:round/>
                <a:headEnd/>
                <a:tailEnd/>
              </a:ln>
            </p:spPr>
            <p:txBody>
              <a:bodyPr/>
              <a:lstStyle/>
              <a:p>
                <a:endParaRPr lang="en-US"/>
              </a:p>
            </p:txBody>
          </p:sp>
          <p:sp>
            <p:nvSpPr>
              <p:cNvPr id="171260" name="Line 252"/>
              <p:cNvSpPr>
                <a:spLocks noChangeShapeType="1"/>
              </p:cNvSpPr>
              <p:nvPr/>
            </p:nvSpPr>
            <p:spPr bwMode="auto">
              <a:xfrm flipV="1">
                <a:off x="3249" y="4061"/>
                <a:ext cx="1" cy="3"/>
              </a:xfrm>
              <a:prstGeom prst="line">
                <a:avLst/>
              </a:prstGeom>
              <a:noFill/>
              <a:ln w="0">
                <a:solidFill>
                  <a:srgbClr val="0000FF"/>
                </a:solidFill>
                <a:round/>
                <a:headEnd/>
                <a:tailEnd/>
              </a:ln>
            </p:spPr>
            <p:txBody>
              <a:bodyPr/>
              <a:lstStyle/>
              <a:p>
                <a:endParaRPr lang="en-US"/>
              </a:p>
            </p:txBody>
          </p:sp>
          <p:sp>
            <p:nvSpPr>
              <p:cNvPr id="171261" name="Line 253"/>
              <p:cNvSpPr>
                <a:spLocks noChangeShapeType="1"/>
              </p:cNvSpPr>
              <p:nvPr/>
            </p:nvSpPr>
            <p:spPr bwMode="auto">
              <a:xfrm flipV="1">
                <a:off x="3250" y="4061"/>
                <a:ext cx="1" cy="3"/>
              </a:xfrm>
              <a:prstGeom prst="line">
                <a:avLst/>
              </a:prstGeom>
              <a:noFill/>
              <a:ln w="0">
                <a:solidFill>
                  <a:srgbClr val="0000FF"/>
                </a:solidFill>
                <a:round/>
                <a:headEnd/>
                <a:tailEnd/>
              </a:ln>
            </p:spPr>
            <p:txBody>
              <a:bodyPr/>
              <a:lstStyle/>
              <a:p>
                <a:endParaRPr lang="en-US"/>
              </a:p>
            </p:txBody>
          </p:sp>
          <p:sp>
            <p:nvSpPr>
              <p:cNvPr id="171262" name="Line 254"/>
              <p:cNvSpPr>
                <a:spLocks noChangeShapeType="1"/>
              </p:cNvSpPr>
              <p:nvPr/>
            </p:nvSpPr>
            <p:spPr bwMode="auto">
              <a:xfrm flipV="1">
                <a:off x="3255" y="4063"/>
                <a:ext cx="1" cy="1"/>
              </a:xfrm>
              <a:prstGeom prst="line">
                <a:avLst/>
              </a:prstGeom>
              <a:noFill/>
              <a:ln w="0">
                <a:solidFill>
                  <a:srgbClr val="0000FF"/>
                </a:solidFill>
                <a:round/>
                <a:headEnd/>
                <a:tailEnd/>
              </a:ln>
            </p:spPr>
            <p:txBody>
              <a:bodyPr/>
              <a:lstStyle/>
              <a:p>
                <a:endParaRPr lang="en-US"/>
              </a:p>
            </p:txBody>
          </p:sp>
          <p:sp>
            <p:nvSpPr>
              <p:cNvPr id="171263" name="Line 255"/>
              <p:cNvSpPr>
                <a:spLocks noChangeShapeType="1"/>
              </p:cNvSpPr>
              <p:nvPr/>
            </p:nvSpPr>
            <p:spPr bwMode="auto">
              <a:xfrm flipV="1">
                <a:off x="3261" y="4063"/>
                <a:ext cx="1" cy="1"/>
              </a:xfrm>
              <a:prstGeom prst="line">
                <a:avLst/>
              </a:prstGeom>
              <a:noFill/>
              <a:ln w="0">
                <a:solidFill>
                  <a:srgbClr val="0000FF"/>
                </a:solidFill>
                <a:round/>
                <a:headEnd/>
                <a:tailEnd/>
              </a:ln>
            </p:spPr>
            <p:txBody>
              <a:bodyPr/>
              <a:lstStyle/>
              <a:p>
                <a:endParaRPr lang="en-US"/>
              </a:p>
            </p:txBody>
          </p:sp>
        </p:grpSp>
        <p:grpSp>
          <p:nvGrpSpPr>
            <p:cNvPr id="171264" name="Group 256"/>
            <p:cNvGrpSpPr>
              <a:grpSpLocks/>
            </p:cNvGrpSpPr>
            <p:nvPr/>
          </p:nvGrpSpPr>
          <p:grpSpPr bwMode="auto">
            <a:xfrm>
              <a:off x="3055" y="409"/>
              <a:ext cx="726" cy="2351"/>
              <a:chOff x="3262" y="447"/>
              <a:chExt cx="946" cy="3617"/>
            </a:xfrm>
          </p:grpSpPr>
          <p:sp>
            <p:nvSpPr>
              <p:cNvPr id="171265" name="Line 257"/>
              <p:cNvSpPr>
                <a:spLocks noChangeShapeType="1"/>
              </p:cNvSpPr>
              <p:nvPr/>
            </p:nvSpPr>
            <p:spPr bwMode="auto">
              <a:xfrm flipV="1">
                <a:off x="3262" y="4063"/>
                <a:ext cx="1" cy="1"/>
              </a:xfrm>
              <a:prstGeom prst="line">
                <a:avLst/>
              </a:prstGeom>
              <a:noFill/>
              <a:ln w="0">
                <a:solidFill>
                  <a:srgbClr val="0000FF"/>
                </a:solidFill>
                <a:round/>
                <a:headEnd/>
                <a:tailEnd/>
              </a:ln>
            </p:spPr>
            <p:txBody>
              <a:bodyPr/>
              <a:lstStyle/>
              <a:p>
                <a:endParaRPr lang="en-US"/>
              </a:p>
            </p:txBody>
          </p:sp>
          <p:sp>
            <p:nvSpPr>
              <p:cNvPr id="171266" name="Line 258"/>
              <p:cNvSpPr>
                <a:spLocks noChangeShapeType="1"/>
              </p:cNvSpPr>
              <p:nvPr/>
            </p:nvSpPr>
            <p:spPr bwMode="auto">
              <a:xfrm flipV="1">
                <a:off x="3267" y="4063"/>
                <a:ext cx="1" cy="1"/>
              </a:xfrm>
              <a:prstGeom prst="line">
                <a:avLst/>
              </a:prstGeom>
              <a:noFill/>
              <a:ln w="0">
                <a:solidFill>
                  <a:srgbClr val="0000FF"/>
                </a:solidFill>
                <a:round/>
                <a:headEnd/>
                <a:tailEnd/>
              </a:ln>
            </p:spPr>
            <p:txBody>
              <a:bodyPr/>
              <a:lstStyle/>
              <a:p>
                <a:endParaRPr lang="en-US"/>
              </a:p>
            </p:txBody>
          </p:sp>
          <p:sp>
            <p:nvSpPr>
              <p:cNvPr id="171267" name="Line 259"/>
              <p:cNvSpPr>
                <a:spLocks noChangeShapeType="1"/>
              </p:cNvSpPr>
              <p:nvPr/>
            </p:nvSpPr>
            <p:spPr bwMode="auto">
              <a:xfrm flipV="1">
                <a:off x="3273" y="4063"/>
                <a:ext cx="1" cy="1"/>
              </a:xfrm>
              <a:prstGeom prst="line">
                <a:avLst/>
              </a:prstGeom>
              <a:noFill/>
              <a:ln w="0">
                <a:solidFill>
                  <a:srgbClr val="0000FF"/>
                </a:solidFill>
                <a:round/>
                <a:headEnd/>
                <a:tailEnd/>
              </a:ln>
            </p:spPr>
            <p:txBody>
              <a:bodyPr/>
              <a:lstStyle/>
              <a:p>
                <a:endParaRPr lang="en-US"/>
              </a:p>
            </p:txBody>
          </p:sp>
          <p:sp>
            <p:nvSpPr>
              <p:cNvPr id="171268" name="Line 260"/>
              <p:cNvSpPr>
                <a:spLocks noChangeShapeType="1"/>
              </p:cNvSpPr>
              <p:nvPr/>
            </p:nvSpPr>
            <p:spPr bwMode="auto">
              <a:xfrm flipV="1">
                <a:off x="3276" y="4063"/>
                <a:ext cx="1" cy="1"/>
              </a:xfrm>
              <a:prstGeom prst="line">
                <a:avLst/>
              </a:prstGeom>
              <a:noFill/>
              <a:ln w="0">
                <a:solidFill>
                  <a:srgbClr val="0000FF"/>
                </a:solidFill>
                <a:round/>
                <a:headEnd/>
                <a:tailEnd/>
              </a:ln>
            </p:spPr>
            <p:txBody>
              <a:bodyPr/>
              <a:lstStyle/>
              <a:p>
                <a:endParaRPr lang="en-US"/>
              </a:p>
            </p:txBody>
          </p:sp>
          <p:sp>
            <p:nvSpPr>
              <p:cNvPr id="171269" name="Line 261"/>
              <p:cNvSpPr>
                <a:spLocks noChangeShapeType="1"/>
              </p:cNvSpPr>
              <p:nvPr/>
            </p:nvSpPr>
            <p:spPr bwMode="auto">
              <a:xfrm flipV="1">
                <a:off x="3284" y="4063"/>
                <a:ext cx="1" cy="1"/>
              </a:xfrm>
              <a:prstGeom prst="line">
                <a:avLst/>
              </a:prstGeom>
              <a:noFill/>
              <a:ln w="0">
                <a:solidFill>
                  <a:srgbClr val="0000FF"/>
                </a:solidFill>
                <a:round/>
                <a:headEnd/>
                <a:tailEnd/>
              </a:ln>
            </p:spPr>
            <p:txBody>
              <a:bodyPr/>
              <a:lstStyle/>
              <a:p>
                <a:endParaRPr lang="en-US"/>
              </a:p>
            </p:txBody>
          </p:sp>
          <p:sp>
            <p:nvSpPr>
              <p:cNvPr id="171270" name="Line 262"/>
              <p:cNvSpPr>
                <a:spLocks noChangeShapeType="1"/>
              </p:cNvSpPr>
              <p:nvPr/>
            </p:nvSpPr>
            <p:spPr bwMode="auto">
              <a:xfrm flipV="1">
                <a:off x="3293" y="4063"/>
                <a:ext cx="1" cy="1"/>
              </a:xfrm>
              <a:prstGeom prst="line">
                <a:avLst/>
              </a:prstGeom>
              <a:noFill/>
              <a:ln w="0">
                <a:solidFill>
                  <a:srgbClr val="0000FF"/>
                </a:solidFill>
                <a:round/>
                <a:headEnd/>
                <a:tailEnd/>
              </a:ln>
            </p:spPr>
            <p:txBody>
              <a:bodyPr/>
              <a:lstStyle/>
              <a:p>
                <a:endParaRPr lang="en-US"/>
              </a:p>
            </p:txBody>
          </p:sp>
          <p:sp>
            <p:nvSpPr>
              <p:cNvPr id="171271" name="Line 263"/>
              <p:cNvSpPr>
                <a:spLocks noChangeShapeType="1"/>
              </p:cNvSpPr>
              <p:nvPr/>
            </p:nvSpPr>
            <p:spPr bwMode="auto">
              <a:xfrm flipV="1">
                <a:off x="3300" y="4061"/>
                <a:ext cx="1" cy="3"/>
              </a:xfrm>
              <a:prstGeom prst="line">
                <a:avLst/>
              </a:prstGeom>
              <a:noFill/>
              <a:ln w="0">
                <a:solidFill>
                  <a:srgbClr val="0000FF"/>
                </a:solidFill>
                <a:round/>
                <a:headEnd/>
                <a:tailEnd/>
              </a:ln>
            </p:spPr>
            <p:txBody>
              <a:bodyPr/>
              <a:lstStyle/>
              <a:p>
                <a:endParaRPr lang="en-US"/>
              </a:p>
            </p:txBody>
          </p:sp>
          <p:sp>
            <p:nvSpPr>
              <p:cNvPr id="171272" name="Line 264"/>
              <p:cNvSpPr>
                <a:spLocks noChangeShapeType="1"/>
              </p:cNvSpPr>
              <p:nvPr/>
            </p:nvSpPr>
            <p:spPr bwMode="auto">
              <a:xfrm flipV="1">
                <a:off x="3302" y="4062"/>
                <a:ext cx="1" cy="2"/>
              </a:xfrm>
              <a:prstGeom prst="line">
                <a:avLst/>
              </a:prstGeom>
              <a:noFill/>
              <a:ln w="0">
                <a:solidFill>
                  <a:srgbClr val="0000FF"/>
                </a:solidFill>
                <a:round/>
                <a:headEnd/>
                <a:tailEnd/>
              </a:ln>
            </p:spPr>
            <p:txBody>
              <a:bodyPr/>
              <a:lstStyle/>
              <a:p>
                <a:endParaRPr lang="en-US"/>
              </a:p>
            </p:txBody>
          </p:sp>
          <p:sp>
            <p:nvSpPr>
              <p:cNvPr id="171273" name="Line 265"/>
              <p:cNvSpPr>
                <a:spLocks noChangeShapeType="1"/>
              </p:cNvSpPr>
              <p:nvPr/>
            </p:nvSpPr>
            <p:spPr bwMode="auto">
              <a:xfrm flipV="1">
                <a:off x="3306" y="4063"/>
                <a:ext cx="1" cy="1"/>
              </a:xfrm>
              <a:prstGeom prst="line">
                <a:avLst/>
              </a:prstGeom>
              <a:noFill/>
              <a:ln w="0">
                <a:solidFill>
                  <a:srgbClr val="0000FF"/>
                </a:solidFill>
                <a:round/>
                <a:headEnd/>
                <a:tailEnd/>
              </a:ln>
            </p:spPr>
            <p:txBody>
              <a:bodyPr/>
              <a:lstStyle/>
              <a:p>
                <a:endParaRPr lang="en-US"/>
              </a:p>
            </p:txBody>
          </p:sp>
          <p:sp>
            <p:nvSpPr>
              <p:cNvPr id="171274" name="Line 266"/>
              <p:cNvSpPr>
                <a:spLocks noChangeShapeType="1"/>
              </p:cNvSpPr>
              <p:nvPr/>
            </p:nvSpPr>
            <p:spPr bwMode="auto">
              <a:xfrm flipV="1">
                <a:off x="3310" y="4063"/>
                <a:ext cx="1" cy="1"/>
              </a:xfrm>
              <a:prstGeom prst="line">
                <a:avLst/>
              </a:prstGeom>
              <a:noFill/>
              <a:ln w="0">
                <a:solidFill>
                  <a:srgbClr val="0000FF"/>
                </a:solidFill>
                <a:round/>
                <a:headEnd/>
                <a:tailEnd/>
              </a:ln>
            </p:spPr>
            <p:txBody>
              <a:bodyPr/>
              <a:lstStyle/>
              <a:p>
                <a:endParaRPr lang="en-US"/>
              </a:p>
            </p:txBody>
          </p:sp>
          <p:sp>
            <p:nvSpPr>
              <p:cNvPr id="171275" name="Line 267"/>
              <p:cNvSpPr>
                <a:spLocks noChangeShapeType="1"/>
              </p:cNvSpPr>
              <p:nvPr/>
            </p:nvSpPr>
            <p:spPr bwMode="auto">
              <a:xfrm flipV="1">
                <a:off x="3315" y="4063"/>
                <a:ext cx="1" cy="1"/>
              </a:xfrm>
              <a:prstGeom prst="line">
                <a:avLst/>
              </a:prstGeom>
              <a:noFill/>
              <a:ln w="0">
                <a:solidFill>
                  <a:srgbClr val="0000FF"/>
                </a:solidFill>
                <a:round/>
                <a:headEnd/>
                <a:tailEnd/>
              </a:ln>
            </p:spPr>
            <p:txBody>
              <a:bodyPr/>
              <a:lstStyle/>
              <a:p>
                <a:endParaRPr lang="en-US"/>
              </a:p>
            </p:txBody>
          </p:sp>
          <p:sp>
            <p:nvSpPr>
              <p:cNvPr id="171276" name="Line 268"/>
              <p:cNvSpPr>
                <a:spLocks noChangeShapeType="1"/>
              </p:cNvSpPr>
              <p:nvPr/>
            </p:nvSpPr>
            <p:spPr bwMode="auto">
              <a:xfrm flipV="1">
                <a:off x="3318" y="4063"/>
                <a:ext cx="1" cy="1"/>
              </a:xfrm>
              <a:prstGeom prst="line">
                <a:avLst/>
              </a:prstGeom>
              <a:noFill/>
              <a:ln w="0">
                <a:solidFill>
                  <a:srgbClr val="0000FF"/>
                </a:solidFill>
                <a:round/>
                <a:headEnd/>
                <a:tailEnd/>
              </a:ln>
            </p:spPr>
            <p:txBody>
              <a:bodyPr/>
              <a:lstStyle/>
              <a:p>
                <a:endParaRPr lang="en-US"/>
              </a:p>
            </p:txBody>
          </p:sp>
          <p:sp>
            <p:nvSpPr>
              <p:cNvPr id="171277" name="Line 269"/>
              <p:cNvSpPr>
                <a:spLocks noChangeShapeType="1"/>
              </p:cNvSpPr>
              <p:nvPr/>
            </p:nvSpPr>
            <p:spPr bwMode="auto">
              <a:xfrm flipV="1">
                <a:off x="3323" y="4062"/>
                <a:ext cx="1" cy="2"/>
              </a:xfrm>
              <a:prstGeom prst="line">
                <a:avLst/>
              </a:prstGeom>
              <a:noFill/>
              <a:ln w="0">
                <a:solidFill>
                  <a:srgbClr val="0000FF"/>
                </a:solidFill>
                <a:round/>
                <a:headEnd/>
                <a:tailEnd/>
              </a:ln>
            </p:spPr>
            <p:txBody>
              <a:bodyPr/>
              <a:lstStyle/>
              <a:p>
                <a:endParaRPr lang="en-US"/>
              </a:p>
            </p:txBody>
          </p:sp>
          <p:sp>
            <p:nvSpPr>
              <p:cNvPr id="171278" name="Line 270"/>
              <p:cNvSpPr>
                <a:spLocks noChangeShapeType="1"/>
              </p:cNvSpPr>
              <p:nvPr/>
            </p:nvSpPr>
            <p:spPr bwMode="auto">
              <a:xfrm flipV="1">
                <a:off x="3330" y="4063"/>
                <a:ext cx="1" cy="1"/>
              </a:xfrm>
              <a:prstGeom prst="line">
                <a:avLst/>
              </a:prstGeom>
              <a:noFill/>
              <a:ln w="0">
                <a:solidFill>
                  <a:srgbClr val="0000FF"/>
                </a:solidFill>
                <a:round/>
                <a:headEnd/>
                <a:tailEnd/>
              </a:ln>
            </p:spPr>
            <p:txBody>
              <a:bodyPr/>
              <a:lstStyle/>
              <a:p>
                <a:endParaRPr lang="en-US"/>
              </a:p>
            </p:txBody>
          </p:sp>
          <p:sp>
            <p:nvSpPr>
              <p:cNvPr id="171279" name="Line 271"/>
              <p:cNvSpPr>
                <a:spLocks noChangeShapeType="1"/>
              </p:cNvSpPr>
              <p:nvPr/>
            </p:nvSpPr>
            <p:spPr bwMode="auto">
              <a:xfrm flipV="1">
                <a:off x="3333" y="4063"/>
                <a:ext cx="1" cy="1"/>
              </a:xfrm>
              <a:prstGeom prst="line">
                <a:avLst/>
              </a:prstGeom>
              <a:noFill/>
              <a:ln w="0">
                <a:solidFill>
                  <a:srgbClr val="0000FF"/>
                </a:solidFill>
                <a:round/>
                <a:headEnd/>
                <a:tailEnd/>
              </a:ln>
            </p:spPr>
            <p:txBody>
              <a:bodyPr/>
              <a:lstStyle/>
              <a:p>
                <a:endParaRPr lang="en-US"/>
              </a:p>
            </p:txBody>
          </p:sp>
          <p:sp>
            <p:nvSpPr>
              <p:cNvPr id="171280" name="Line 272"/>
              <p:cNvSpPr>
                <a:spLocks noChangeShapeType="1"/>
              </p:cNvSpPr>
              <p:nvPr/>
            </p:nvSpPr>
            <p:spPr bwMode="auto">
              <a:xfrm flipV="1">
                <a:off x="3336" y="4063"/>
                <a:ext cx="1" cy="1"/>
              </a:xfrm>
              <a:prstGeom prst="line">
                <a:avLst/>
              </a:prstGeom>
              <a:noFill/>
              <a:ln w="0">
                <a:solidFill>
                  <a:srgbClr val="0000FF"/>
                </a:solidFill>
                <a:round/>
                <a:headEnd/>
                <a:tailEnd/>
              </a:ln>
            </p:spPr>
            <p:txBody>
              <a:bodyPr/>
              <a:lstStyle/>
              <a:p>
                <a:endParaRPr lang="en-US"/>
              </a:p>
            </p:txBody>
          </p:sp>
          <p:sp>
            <p:nvSpPr>
              <p:cNvPr id="171281" name="Line 273"/>
              <p:cNvSpPr>
                <a:spLocks noChangeShapeType="1"/>
              </p:cNvSpPr>
              <p:nvPr/>
            </p:nvSpPr>
            <p:spPr bwMode="auto">
              <a:xfrm flipV="1">
                <a:off x="3341" y="4063"/>
                <a:ext cx="1" cy="1"/>
              </a:xfrm>
              <a:prstGeom prst="line">
                <a:avLst/>
              </a:prstGeom>
              <a:noFill/>
              <a:ln w="0">
                <a:solidFill>
                  <a:srgbClr val="0000FF"/>
                </a:solidFill>
                <a:round/>
                <a:headEnd/>
                <a:tailEnd/>
              </a:ln>
            </p:spPr>
            <p:txBody>
              <a:bodyPr/>
              <a:lstStyle/>
              <a:p>
                <a:endParaRPr lang="en-US"/>
              </a:p>
            </p:txBody>
          </p:sp>
          <p:sp>
            <p:nvSpPr>
              <p:cNvPr id="171282" name="Line 274"/>
              <p:cNvSpPr>
                <a:spLocks noChangeShapeType="1"/>
              </p:cNvSpPr>
              <p:nvPr/>
            </p:nvSpPr>
            <p:spPr bwMode="auto">
              <a:xfrm flipV="1">
                <a:off x="3346" y="4063"/>
                <a:ext cx="1" cy="1"/>
              </a:xfrm>
              <a:prstGeom prst="line">
                <a:avLst/>
              </a:prstGeom>
              <a:noFill/>
              <a:ln w="0">
                <a:solidFill>
                  <a:srgbClr val="0000FF"/>
                </a:solidFill>
                <a:round/>
                <a:headEnd/>
                <a:tailEnd/>
              </a:ln>
            </p:spPr>
            <p:txBody>
              <a:bodyPr/>
              <a:lstStyle/>
              <a:p>
                <a:endParaRPr lang="en-US"/>
              </a:p>
            </p:txBody>
          </p:sp>
          <p:sp>
            <p:nvSpPr>
              <p:cNvPr id="171283" name="Line 275"/>
              <p:cNvSpPr>
                <a:spLocks noChangeShapeType="1"/>
              </p:cNvSpPr>
              <p:nvPr/>
            </p:nvSpPr>
            <p:spPr bwMode="auto">
              <a:xfrm flipV="1">
                <a:off x="3353" y="4063"/>
                <a:ext cx="1" cy="1"/>
              </a:xfrm>
              <a:prstGeom prst="line">
                <a:avLst/>
              </a:prstGeom>
              <a:noFill/>
              <a:ln w="0">
                <a:solidFill>
                  <a:srgbClr val="0000FF"/>
                </a:solidFill>
                <a:round/>
                <a:headEnd/>
                <a:tailEnd/>
              </a:ln>
            </p:spPr>
            <p:txBody>
              <a:bodyPr/>
              <a:lstStyle/>
              <a:p>
                <a:endParaRPr lang="en-US"/>
              </a:p>
            </p:txBody>
          </p:sp>
          <p:sp>
            <p:nvSpPr>
              <p:cNvPr id="171284" name="Line 276"/>
              <p:cNvSpPr>
                <a:spLocks noChangeShapeType="1"/>
              </p:cNvSpPr>
              <p:nvPr/>
            </p:nvSpPr>
            <p:spPr bwMode="auto">
              <a:xfrm flipV="1">
                <a:off x="3354" y="4063"/>
                <a:ext cx="1" cy="1"/>
              </a:xfrm>
              <a:prstGeom prst="line">
                <a:avLst/>
              </a:prstGeom>
              <a:noFill/>
              <a:ln w="0">
                <a:solidFill>
                  <a:srgbClr val="0000FF"/>
                </a:solidFill>
                <a:round/>
                <a:headEnd/>
                <a:tailEnd/>
              </a:ln>
            </p:spPr>
            <p:txBody>
              <a:bodyPr/>
              <a:lstStyle/>
              <a:p>
                <a:endParaRPr lang="en-US"/>
              </a:p>
            </p:txBody>
          </p:sp>
          <p:sp>
            <p:nvSpPr>
              <p:cNvPr id="171285" name="Line 277"/>
              <p:cNvSpPr>
                <a:spLocks noChangeShapeType="1"/>
              </p:cNvSpPr>
              <p:nvPr/>
            </p:nvSpPr>
            <p:spPr bwMode="auto">
              <a:xfrm flipV="1">
                <a:off x="3357" y="4063"/>
                <a:ext cx="1" cy="1"/>
              </a:xfrm>
              <a:prstGeom prst="line">
                <a:avLst/>
              </a:prstGeom>
              <a:noFill/>
              <a:ln w="0">
                <a:solidFill>
                  <a:srgbClr val="0000FF"/>
                </a:solidFill>
                <a:round/>
                <a:headEnd/>
                <a:tailEnd/>
              </a:ln>
            </p:spPr>
            <p:txBody>
              <a:bodyPr/>
              <a:lstStyle/>
              <a:p>
                <a:endParaRPr lang="en-US"/>
              </a:p>
            </p:txBody>
          </p:sp>
          <p:sp>
            <p:nvSpPr>
              <p:cNvPr id="171286" name="Line 278"/>
              <p:cNvSpPr>
                <a:spLocks noChangeShapeType="1"/>
              </p:cNvSpPr>
              <p:nvPr/>
            </p:nvSpPr>
            <p:spPr bwMode="auto">
              <a:xfrm flipV="1">
                <a:off x="3365" y="4063"/>
                <a:ext cx="1" cy="1"/>
              </a:xfrm>
              <a:prstGeom prst="line">
                <a:avLst/>
              </a:prstGeom>
              <a:noFill/>
              <a:ln w="0">
                <a:solidFill>
                  <a:srgbClr val="0000FF"/>
                </a:solidFill>
                <a:round/>
                <a:headEnd/>
                <a:tailEnd/>
              </a:ln>
            </p:spPr>
            <p:txBody>
              <a:bodyPr/>
              <a:lstStyle/>
              <a:p>
                <a:endParaRPr lang="en-US"/>
              </a:p>
            </p:txBody>
          </p:sp>
          <p:sp>
            <p:nvSpPr>
              <p:cNvPr id="171287" name="Line 279"/>
              <p:cNvSpPr>
                <a:spLocks noChangeShapeType="1"/>
              </p:cNvSpPr>
              <p:nvPr/>
            </p:nvSpPr>
            <p:spPr bwMode="auto">
              <a:xfrm flipV="1">
                <a:off x="3372" y="4062"/>
                <a:ext cx="1" cy="2"/>
              </a:xfrm>
              <a:prstGeom prst="line">
                <a:avLst/>
              </a:prstGeom>
              <a:noFill/>
              <a:ln w="0">
                <a:solidFill>
                  <a:srgbClr val="0000FF"/>
                </a:solidFill>
                <a:round/>
                <a:headEnd/>
                <a:tailEnd/>
              </a:ln>
            </p:spPr>
            <p:txBody>
              <a:bodyPr/>
              <a:lstStyle/>
              <a:p>
                <a:endParaRPr lang="en-US"/>
              </a:p>
            </p:txBody>
          </p:sp>
          <p:sp>
            <p:nvSpPr>
              <p:cNvPr id="171288" name="Line 280"/>
              <p:cNvSpPr>
                <a:spLocks noChangeShapeType="1"/>
              </p:cNvSpPr>
              <p:nvPr/>
            </p:nvSpPr>
            <p:spPr bwMode="auto">
              <a:xfrm flipV="1">
                <a:off x="3378" y="4062"/>
                <a:ext cx="1" cy="2"/>
              </a:xfrm>
              <a:prstGeom prst="line">
                <a:avLst/>
              </a:prstGeom>
              <a:noFill/>
              <a:ln w="0">
                <a:solidFill>
                  <a:srgbClr val="0000FF"/>
                </a:solidFill>
                <a:round/>
                <a:headEnd/>
                <a:tailEnd/>
              </a:ln>
            </p:spPr>
            <p:txBody>
              <a:bodyPr/>
              <a:lstStyle/>
              <a:p>
                <a:endParaRPr lang="en-US"/>
              </a:p>
            </p:txBody>
          </p:sp>
          <p:sp>
            <p:nvSpPr>
              <p:cNvPr id="171289" name="Line 281"/>
              <p:cNvSpPr>
                <a:spLocks noChangeShapeType="1"/>
              </p:cNvSpPr>
              <p:nvPr/>
            </p:nvSpPr>
            <p:spPr bwMode="auto">
              <a:xfrm flipV="1">
                <a:off x="3379" y="4062"/>
                <a:ext cx="1" cy="2"/>
              </a:xfrm>
              <a:prstGeom prst="line">
                <a:avLst/>
              </a:prstGeom>
              <a:noFill/>
              <a:ln w="0">
                <a:solidFill>
                  <a:srgbClr val="0000FF"/>
                </a:solidFill>
                <a:round/>
                <a:headEnd/>
                <a:tailEnd/>
              </a:ln>
            </p:spPr>
            <p:txBody>
              <a:bodyPr/>
              <a:lstStyle/>
              <a:p>
                <a:endParaRPr lang="en-US"/>
              </a:p>
            </p:txBody>
          </p:sp>
          <p:sp>
            <p:nvSpPr>
              <p:cNvPr id="171290" name="Line 282"/>
              <p:cNvSpPr>
                <a:spLocks noChangeShapeType="1"/>
              </p:cNvSpPr>
              <p:nvPr/>
            </p:nvSpPr>
            <p:spPr bwMode="auto">
              <a:xfrm flipV="1">
                <a:off x="3384" y="4063"/>
                <a:ext cx="1" cy="1"/>
              </a:xfrm>
              <a:prstGeom prst="line">
                <a:avLst/>
              </a:prstGeom>
              <a:noFill/>
              <a:ln w="0">
                <a:solidFill>
                  <a:srgbClr val="0000FF"/>
                </a:solidFill>
                <a:round/>
                <a:headEnd/>
                <a:tailEnd/>
              </a:ln>
            </p:spPr>
            <p:txBody>
              <a:bodyPr/>
              <a:lstStyle/>
              <a:p>
                <a:endParaRPr lang="en-US"/>
              </a:p>
            </p:txBody>
          </p:sp>
          <p:sp>
            <p:nvSpPr>
              <p:cNvPr id="171291" name="Line 283"/>
              <p:cNvSpPr>
                <a:spLocks noChangeShapeType="1"/>
              </p:cNvSpPr>
              <p:nvPr/>
            </p:nvSpPr>
            <p:spPr bwMode="auto">
              <a:xfrm flipV="1">
                <a:off x="3388" y="4063"/>
                <a:ext cx="1" cy="1"/>
              </a:xfrm>
              <a:prstGeom prst="line">
                <a:avLst/>
              </a:prstGeom>
              <a:noFill/>
              <a:ln w="0">
                <a:solidFill>
                  <a:srgbClr val="0000FF"/>
                </a:solidFill>
                <a:round/>
                <a:headEnd/>
                <a:tailEnd/>
              </a:ln>
            </p:spPr>
            <p:txBody>
              <a:bodyPr/>
              <a:lstStyle/>
              <a:p>
                <a:endParaRPr lang="en-US"/>
              </a:p>
            </p:txBody>
          </p:sp>
          <p:sp>
            <p:nvSpPr>
              <p:cNvPr id="171292" name="Line 284"/>
              <p:cNvSpPr>
                <a:spLocks noChangeShapeType="1"/>
              </p:cNvSpPr>
              <p:nvPr/>
            </p:nvSpPr>
            <p:spPr bwMode="auto">
              <a:xfrm flipV="1">
                <a:off x="3393" y="4063"/>
                <a:ext cx="1" cy="1"/>
              </a:xfrm>
              <a:prstGeom prst="line">
                <a:avLst/>
              </a:prstGeom>
              <a:noFill/>
              <a:ln w="0">
                <a:solidFill>
                  <a:srgbClr val="0000FF"/>
                </a:solidFill>
                <a:round/>
                <a:headEnd/>
                <a:tailEnd/>
              </a:ln>
            </p:spPr>
            <p:txBody>
              <a:bodyPr/>
              <a:lstStyle/>
              <a:p>
                <a:endParaRPr lang="en-US"/>
              </a:p>
            </p:txBody>
          </p:sp>
          <p:sp>
            <p:nvSpPr>
              <p:cNvPr id="171293" name="Line 285"/>
              <p:cNvSpPr>
                <a:spLocks noChangeShapeType="1"/>
              </p:cNvSpPr>
              <p:nvPr/>
            </p:nvSpPr>
            <p:spPr bwMode="auto">
              <a:xfrm flipV="1">
                <a:off x="3396" y="4063"/>
                <a:ext cx="1" cy="1"/>
              </a:xfrm>
              <a:prstGeom prst="line">
                <a:avLst/>
              </a:prstGeom>
              <a:noFill/>
              <a:ln w="0">
                <a:solidFill>
                  <a:srgbClr val="0000FF"/>
                </a:solidFill>
                <a:round/>
                <a:headEnd/>
                <a:tailEnd/>
              </a:ln>
            </p:spPr>
            <p:txBody>
              <a:bodyPr/>
              <a:lstStyle/>
              <a:p>
                <a:endParaRPr lang="en-US"/>
              </a:p>
            </p:txBody>
          </p:sp>
          <p:sp>
            <p:nvSpPr>
              <p:cNvPr id="171294" name="Line 286"/>
              <p:cNvSpPr>
                <a:spLocks noChangeShapeType="1"/>
              </p:cNvSpPr>
              <p:nvPr/>
            </p:nvSpPr>
            <p:spPr bwMode="auto">
              <a:xfrm flipV="1">
                <a:off x="3401" y="4063"/>
                <a:ext cx="1" cy="1"/>
              </a:xfrm>
              <a:prstGeom prst="line">
                <a:avLst/>
              </a:prstGeom>
              <a:noFill/>
              <a:ln w="0">
                <a:solidFill>
                  <a:srgbClr val="0000FF"/>
                </a:solidFill>
                <a:round/>
                <a:headEnd/>
                <a:tailEnd/>
              </a:ln>
            </p:spPr>
            <p:txBody>
              <a:bodyPr/>
              <a:lstStyle/>
              <a:p>
                <a:endParaRPr lang="en-US"/>
              </a:p>
            </p:txBody>
          </p:sp>
          <p:sp>
            <p:nvSpPr>
              <p:cNvPr id="171295" name="Line 287"/>
              <p:cNvSpPr>
                <a:spLocks noChangeShapeType="1"/>
              </p:cNvSpPr>
              <p:nvPr/>
            </p:nvSpPr>
            <p:spPr bwMode="auto">
              <a:xfrm flipV="1">
                <a:off x="3404" y="4063"/>
                <a:ext cx="1" cy="1"/>
              </a:xfrm>
              <a:prstGeom prst="line">
                <a:avLst/>
              </a:prstGeom>
              <a:noFill/>
              <a:ln w="0">
                <a:solidFill>
                  <a:srgbClr val="0000FF"/>
                </a:solidFill>
                <a:round/>
                <a:headEnd/>
                <a:tailEnd/>
              </a:ln>
            </p:spPr>
            <p:txBody>
              <a:bodyPr/>
              <a:lstStyle/>
              <a:p>
                <a:endParaRPr lang="en-US"/>
              </a:p>
            </p:txBody>
          </p:sp>
          <p:sp>
            <p:nvSpPr>
              <p:cNvPr id="171296" name="Line 288"/>
              <p:cNvSpPr>
                <a:spLocks noChangeShapeType="1"/>
              </p:cNvSpPr>
              <p:nvPr/>
            </p:nvSpPr>
            <p:spPr bwMode="auto">
              <a:xfrm flipV="1">
                <a:off x="3412" y="4063"/>
                <a:ext cx="1" cy="1"/>
              </a:xfrm>
              <a:prstGeom prst="line">
                <a:avLst/>
              </a:prstGeom>
              <a:noFill/>
              <a:ln w="0">
                <a:solidFill>
                  <a:srgbClr val="0000FF"/>
                </a:solidFill>
                <a:round/>
                <a:headEnd/>
                <a:tailEnd/>
              </a:ln>
            </p:spPr>
            <p:txBody>
              <a:bodyPr/>
              <a:lstStyle/>
              <a:p>
                <a:endParaRPr lang="en-US"/>
              </a:p>
            </p:txBody>
          </p:sp>
          <p:sp>
            <p:nvSpPr>
              <p:cNvPr id="171297" name="Line 289"/>
              <p:cNvSpPr>
                <a:spLocks noChangeShapeType="1"/>
              </p:cNvSpPr>
              <p:nvPr/>
            </p:nvSpPr>
            <p:spPr bwMode="auto">
              <a:xfrm flipV="1">
                <a:off x="3417" y="4062"/>
                <a:ext cx="1" cy="2"/>
              </a:xfrm>
              <a:prstGeom prst="line">
                <a:avLst/>
              </a:prstGeom>
              <a:noFill/>
              <a:ln w="0">
                <a:solidFill>
                  <a:srgbClr val="0000FF"/>
                </a:solidFill>
                <a:round/>
                <a:headEnd/>
                <a:tailEnd/>
              </a:ln>
            </p:spPr>
            <p:txBody>
              <a:bodyPr/>
              <a:lstStyle/>
              <a:p>
                <a:endParaRPr lang="en-US"/>
              </a:p>
            </p:txBody>
          </p:sp>
          <p:sp>
            <p:nvSpPr>
              <p:cNvPr id="171298" name="Line 290"/>
              <p:cNvSpPr>
                <a:spLocks noChangeShapeType="1"/>
              </p:cNvSpPr>
              <p:nvPr/>
            </p:nvSpPr>
            <p:spPr bwMode="auto">
              <a:xfrm flipV="1">
                <a:off x="3419" y="4063"/>
                <a:ext cx="1" cy="1"/>
              </a:xfrm>
              <a:prstGeom prst="line">
                <a:avLst/>
              </a:prstGeom>
              <a:noFill/>
              <a:ln w="0">
                <a:solidFill>
                  <a:srgbClr val="0000FF"/>
                </a:solidFill>
                <a:round/>
                <a:headEnd/>
                <a:tailEnd/>
              </a:ln>
            </p:spPr>
            <p:txBody>
              <a:bodyPr/>
              <a:lstStyle/>
              <a:p>
                <a:endParaRPr lang="en-US"/>
              </a:p>
            </p:txBody>
          </p:sp>
          <p:sp>
            <p:nvSpPr>
              <p:cNvPr id="171299" name="Line 291"/>
              <p:cNvSpPr>
                <a:spLocks noChangeShapeType="1"/>
              </p:cNvSpPr>
              <p:nvPr/>
            </p:nvSpPr>
            <p:spPr bwMode="auto">
              <a:xfrm flipV="1">
                <a:off x="3430" y="4063"/>
                <a:ext cx="1" cy="1"/>
              </a:xfrm>
              <a:prstGeom prst="line">
                <a:avLst/>
              </a:prstGeom>
              <a:noFill/>
              <a:ln w="0">
                <a:solidFill>
                  <a:srgbClr val="0000FF"/>
                </a:solidFill>
                <a:round/>
                <a:headEnd/>
                <a:tailEnd/>
              </a:ln>
            </p:spPr>
            <p:txBody>
              <a:bodyPr/>
              <a:lstStyle/>
              <a:p>
                <a:endParaRPr lang="en-US"/>
              </a:p>
            </p:txBody>
          </p:sp>
          <p:sp>
            <p:nvSpPr>
              <p:cNvPr id="171300" name="Line 292"/>
              <p:cNvSpPr>
                <a:spLocks noChangeShapeType="1"/>
              </p:cNvSpPr>
              <p:nvPr/>
            </p:nvSpPr>
            <p:spPr bwMode="auto">
              <a:xfrm flipV="1">
                <a:off x="3431" y="4063"/>
                <a:ext cx="1" cy="1"/>
              </a:xfrm>
              <a:prstGeom prst="line">
                <a:avLst/>
              </a:prstGeom>
              <a:noFill/>
              <a:ln w="0">
                <a:solidFill>
                  <a:srgbClr val="0000FF"/>
                </a:solidFill>
                <a:round/>
                <a:headEnd/>
                <a:tailEnd/>
              </a:ln>
            </p:spPr>
            <p:txBody>
              <a:bodyPr/>
              <a:lstStyle/>
              <a:p>
                <a:endParaRPr lang="en-US"/>
              </a:p>
            </p:txBody>
          </p:sp>
          <p:sp>
            <p:nvSpPr>
              <p:cNvPr id="171301" name="Line 293"/>
              <p:cNvSpPr>
                <a:spLocks noChangeShapeType="1"/>
              </p:cNvSpPr>
              <p:nvPr/>
            </p:nvSpPr>
            <p:spPr bwMode="auto">
              <a:xfrm flipV="1">
                <a:off x="3435" y="4063"/>
                <a:ext cx="1" cy="1"/>
              </a:xfrm>
              <a:prstGeom prst="line">
                <a:avLst/>
              </a:prstGeom>
              <a:noFill/>
              <a:ln w="0">
                <a:solidFill>
                  <a:srgbClr val="0000FF"/>
                </a:solidFill>
                <a:round/>
                <a:headEnd/>
                <a:tailEnd/>
              </a:ln>
            </p:spPr>
            <p:txBody>
              <a:bodyPr/>
              <a:lstStyle/>
              <a:p>
                <a:endParaRPr lang="en-US"/>
              </a:p>
            </p:txBody>
          </p:sp>
          <p:sp>
            <p:nvSpPr>
              <p:cNvPr id="171302" name="Line 294"/>
              <p:cNvSpPr>
                <a:spLocks noChangeShapeType="1"/>
              </p:cNvSpPr>
              <p:nvPr/>
            </p:nvSpPr>
            <p:spPr bwMode="auto">
              <a:xfrm flipV="1">
                <a:off x="3439" y="4061"/>
                <a:ext cx="1" cy="3"/>
              </a:xfrm>
              <a:prstGeom prst="line">
                <a:avLst/>
              </a:prstGeom>
              <a:noFill/>
              <a:ln w="0">
                <a:solidFill>
                  <a:srgbClr val="0000FF"/>
                </a:solidFill>
                <a:round/>
                <a:headEnd/>
                <a:tailEnd/>
              </a:ln>
            </p:spPr>
            <p:txBody>
              <a:bodyPr/>
              <a:lstStyle/>
              <a:p>
                <a:endParaRPr lang="en-US"/>
              </a:p>
            </p:txBody>
          </p:sp>
          <p:sp>
            <p:nvSpPr>
              <p:cNvPr id="171303" name="Line 295"/>
              <p:cNvSpPr>
                <a:spLocks noChangeShapeType="1"/>
              </p:cNvSpPr>
              <p:nvPr/>
            </p:nvSpPr>
            <p:spPr bwMode="auto">
              <a:xfrm flipV="1">
                <a:off x="3444" y="4063"/>
                <a:ext cx="1" cy="1"/>
              </a:xfrm>
              <a:prstGeom prst="line">
                <a:avLst/>
              </a:prstGeom>
              <a:noFill/>
              <a:ln w="0">
                <a:solidFill>
                  <a:srgbClr val="0000FF"/>
                </a:solidFill>
                <a:round/>
                <a:headEnd/>
                <a:tailEnd/>
              </a:ln>
            </p:spPr>
            <p:txBody>
              <a:bodyPr/>
              <a:lstStyle/>
              <a:p>
                <a:endParaRPr lang="en-US"/>
              </a:p>
            </p:txBody>
          </p:sp>
          <p:sp>
            <p:nvSpPr>
              <p:cNvPr id="171304" name="Line 296"/>
              <p:cNvSpPr>
                <a:spLocks noChangeShapeType="1"/>
              </p:cNvSpPr>
              <p:nvPr/>
            </p:nvSpPr>
            <p:spPr bwMode="auto">
              <a:xfrm flipV="1">
                <a:off x="3450" y="4063"/>
                <a:ext cx="1" cy="1"/>
              </a:xfrm>
              <a:prstGeom prst="line">
                <a:avLst/>
              </a:prstGeom>
              <a:noFill/>
              <a:ln w="0">
                <a:solidFill>
                  <a:srgbClr val="0000FF"/>
                </a:solidFill>
                <a:round/>
                <a:headEnd/>
                <a:tailEnd/>
              </a:ln>
            </p:spPr>
            <p:txBody>
              <a:bodyPr/>
              <a:lstStyle/>
              <a:p>
                <a:endParaRPr lang="en-US"/>
              </a:p>
            </p:txBody>
          </p:sp>
          <p:sp>
            <p:nvSpPr>
              <p:cNvPr id="171305" name="Line 297"/>
              <p:cNvSpPr>
                <a:spLocks noChangeShapeType="1"/>
              </p:cNvSpPr>
              <p:nvPr/>
            </p:nvSpPr>
            <p:spPr bwMode="auto">
              <a:xfrm flipV="1">
                <a:off x="3455" y="4062"/>
                <a:ext cx="1" cy="2"/>
              </a:xfrm>
              <a:prstGeom prst="line">
                <a:avLst/>
              </a:prstGeom>
              <a:noFill/>
              <a:ln w="0">
                <a:solidFill>
                  <a:srgbClr val="0000FF"/>
                </a:solidFill>
                <a:round/>
                <a:headEnd/>
                <a:tailEnd/>
              </a:ln>
            </p:spPr>
            <p:txBody>
              <a:bodyPr/>
              <a:lstStyle/>
              <a:p>
                <a:endParaRPr lang="en-US"/>
              </a:p>
            </p:txBody>
          </p:sp>
          <p:sp>
            <p:nvSpPr>
              <p:cNvPr id="171306" name="Line 298"/>
              <p:cNvSpPr>
                <a:spLocks noChangeShapeType="1"/>
              </p:cNvSpPr>
              <p:nvPr/>
            </p:nvSpPr>
            <p:spPr bwMode="auto">
              <a:xfrm flipV="1">
                <a:off x="3459" y="4063"/>
                <a:ext cx="1" cy="1"/>
              </a:xfrm>
              <a:prstGeom prst="line">
                <a:avLst/>
              </a:prstGeom>
              <a:noFill/>
              <a:ln w="0">
                <a:solidFill>
                  <a:srgbClr val="0000FF"/>
                </a:solidFill>
                <a:round/>
                <a:headEnd/>
                <a:tailEnd/>
              </a:ln>
            </p:spPr>
            <p:txBody>
              <a:bodyPr/>
              <a:lstStyle/>
              <a:p>
                <a:endParaRPr lang="en-US"/>
              </a:p>
            </p:txBody>
          </p:sp>
          <p:sp>
            <p:nvSpPr>
              <p:cNvPr id="171307" name="Line 299"/>
              <p:cNvSpPr>
                <a:spLocks noChangeShapeType="1"/>
              </p:cNvSpPr>
              <p:nvPr/>
            </p:nvSpPr>
            <p:spPr bwMode="auto">
              <a:xfrm flipV="1">
                <a:off x="3465" y="4063"/>
                <a:ext cx="1" cy="1"/>
              </a:xfrm>
              <a:prstGeom prst="line">
                <a:avLst/>
              </a:prstGeom>
              <a:noFill/>
              <a:ln w="0">
                <a:solidFill>
                  <a:srgbClr val="0000FF"/>
                </a:solidFill>
                <a:round/>
                <a:headEnd/>
                <a:tailEnd/>
              </a:ln>
            </p:spPr>
            <p:txBody>
              <a:bodyPr/>
              <a:lstStyle/>
              <a:p>
                <a:endParaRPr lang="en-US"/>
              </a:p>
            </p:txBody>
          </p:sp>
          <p:sp>
            <p:nvSpPr>
              <p:cNvPr id="171308" name="Line 300"/>
              <p:cNvSpPr>
                <a:spLocks noChangeShapeType="1"/>
              </p:cNvSpPr>
              <p:nvPr/>
            </p:nvSpPr>
            <p:spPr bwMode="auto">
              <a:xfrm flipV="1">
                <a:off x="3469" y="4042"/>
                <a:ext cx="1" cy="22"/>
              </a:xfrm>
              <a:prstGeom prst="line">
                <a:avLst/>
              </a:prstGeom>
              <a:noFill/>
              <a:ln w="0">
                <a:solidFill>
                  <a:srgbClr val="0000FF"/>
                </a:solidFill>
                <a:round/>
                <a:headEnd/>
                <a:tailEnd/>
              </a:ln>
            </p:spPr>
            <p:txBody>
              <a:bodyPr/>
              <a:lstStyle/>
              <a:p>
                <a:endParaRPr lang="en-US"/>
              </a:p>
            </p:txBody>
          </p:sp>
          <p:sp>
            <p:nvSpPr>
              <p:cNvPr id="171309" name="Line 301"/>
              <p:cNvSpPr>
                <a:spLocks noChangeShapeType="1"/>
              </p:cNvSpPr>
              <p:nvPr/>
            </p:nvSpPr>
            <p:spPr bwMode="auto">
              <a:xfrm flipV="1">
                <a:off x="3470" y="4039"/>
                <a:ext cx="1" cy="25"/>
              </a:xfrm>
              <a:prstGeom prst="line">
                <a:avLst/>
              </a:prstGeom>
              <a:noFill/>
              <a:ln w="0">
                <a:solidFill>
                  <a:srgbClr val="0000FF"/>
                </a:solidFill>
                <a:round/>
                <a:headEnd/>
                <a:tailEnd/>
              </a:ln>
            </p:spPr>
            <p:txBody>
              <a:bodyPr/>
              <a:lstStyle/>
              <a:p>
                <a:endParaRPr lang="en-US"/>
              </a:p>
            </p:txBody>
          </p:sp>
          <p:sp>
            <p:nvSpPr>
              <p:cNvPr id="171310" name="Line 302"/>
              <p:cNvSpPr>
                <a:spLocks noChangeShapeType="1"/>
              </p:cNvSpPr>
              <p:nvPr/>
            </p:nvSpPr>
            <p:spPr bwMode="auto">
              <a:xfrm flipV="1">
                <a:off x="3474" y="4062"/>
                <a:ext cx="1" cy="2"/>
              </a:xfrm>
              <a:prstGeom prst="line">
                <a:avLst/>
              </a:prstGeom>
              <a:noFill/>
              <a:ln w="0">
                <a:solidFill>
                  <a:srgbClr val="0000FF"/>
                </a:solidFill>
                <a:round/>
                <a:headEnd/>
                <a:tailEnd/>
              </a:ln>
            </p:spPr>
            <p:txBody>
              <a:bodyPr/>
              <a:lstStyle/>
              <a:p>
                <a:endParaRPr lang="en-US"/>
              </a:p>
            </p:txBody>
          </p:sp>
          <p:sp>
            <p:nvSpPr>
              <p:cNvPr id="171311" name="Line 303"/>
              <p:cNvSpPr>
                <a:spLocks noChangeShapeType="1"/>
              </p:cNvSpPr>
              <p:nvPr/>
            </p:nvSpPr>
            <p:spPr bwMode="auto">
              <a:xfrm flipV="1">
                <a:off x="3482" y="4054"/>
                <a:ext cx="1" cy="10"/>
              </a:xfrm>
              <a:prstGeom prst="line">
                <a:avLst/>
              </a:prstGeom>
              <a:noFill/>
              <a:ln w="0">
                <a:solidFill>
                  <a:srgbClr val="0000FF"/>
                </a:solidFill>
                <a:round/>
                <a:headEnd/>
                <a:tailEnd/>
              </a:ln>
            </p:spPr>
            <p:txBody>
              <a:bodyPr/>
              <a:lstStyle/>
              <a:p>
                <a:endParaRPr lang="en-US"/>
              </a:p>
            </p:txBody>
          </p:sp>
          <p:sp>
            <p:nvSpPr>
              <p:cNvPr id="171312" name="Line 304"/>
              <p:cNvSpPr>
                <a:spLocks noChangeShapeType="1"/>
              </p:cNvSpPr>
              <p:nvPr/>
            </p:nvSpPr>
            <p:spPr bwMode="auto">
              <a:xfrm flipV="1">
                <a:off x="3482" y="4053"/>
                <a:ext cx="1" cy="11"/>
              </a:xfrm>
              <a:prstGeom prst="line">
                <a:avLst/>
              </a:prstGeom>
              <a:noFill/>
              <a:ln w="0">
                <a:solidFill>
                  <a:srgbClr val="0000FF"/>
                </a:solidFill>
                <a:round/>
                <a:headEnd/>
                <a:tailEnd/>
              </a:ln>
            </p:spPr>
            <p:txBody>
              <a:bodyPr/>
              <a:lstStyle/>
              <a:p>
                <a:endParaRPr lang="en-US"/>
              </a:p>
            </p:txBody>
          </p:sp>
          <p:sp>
            <p:nvSpPr>
              <p:cNvPr id="171313" name="Line 305"/>
              <p:cNvSpPr>
                <a:spLocks noChangeShapeType="1"/>
              </p:cNvSpPr>
              <p:nvPr/>
            </p:nvSpPr>
            <p:spPr bwMode="auto">
              <a:xfrm flipV="1">
                <a:off x="3487" y="4063"/>
                <a:ext cx="1" cy="1"/>
              </a:xfrm>
              <a:prstGeom prst="line">
                <a:avLst/>
              </a:prstGeom>
              <a:noFill/>
              <a:ln w="0">
                <a:solidFill>
                  <a:srgbClr val="0000FF"/>
                </a:solidFill>
                <a:round/>
                <a:headEnd/>
                <a:tailEnd/>
              </a:ln>
            </p:spPr>
            <p:txBody>
              <a:bodyPr/>
              <a:lstStyle/>
              <a:p>
                <a:endParaRPr lang="en-US"/>
              </a:p>
            </p:txBody>
          </p:sp>
          <p:sp>
            <p:nvSpPr>
              <p:cNvPr id="171314" name="Line 306"/>
              <p:cNvSpPr>
                <a:spLocks noChangeShapeType="1"/>
              </p:cNvSpPr>
              <p:nvPr/>
            </p:nvSpPr>
            <p:spPr bwMode="auto">
              <a:xfrm flipV="1">
                <a:off x="3494" y="4061"/>
                <a:ext cx="1" cy="3"/>
              </a:xfrm>
              <a:prstGeom prst="line">
                <a:avLst/>
              </a:prstGeom>
              <a:noFill/>
              <a:ln w="0">
                <a:solidFill>
                  <a:srgbClr val="0000FF"/>
                </a:solidFill>
                <a:round/>
                <a:headEnd/>
                <a:tailEnd/>
              </a:ln>
            </p:spPr>
            <p:txBody>
              <a:bodyPr/>
              <a:lstStyle/>
              <a:p>
                <a:endParaRPr lang="en-US"/>
              </a:p>
            </p:txBody>
          </p:sp>
          <p:sp>
            <p:nvSpPr>
              <p:cNvPr id="171315" name="Line 307"/>
              <p:cNvSpPr>
                <a:spLocks noChangeShapeType="1"/>
              </p:cNvSpPr>
              <p:nvPr/>
            </p:nvSpPr>
            <p:spPr bwMode="auto">
              <a:xfrm flipV="1">
                <a:off x="3495" y="4060"/>
                <a:ext cx="1" cy="4"/>
              </a:xfrm>
              <a:prstGeom prst="line">
                <a:avLst/>
              </a:prstGeom>
              <a:noFill/>
              <a:ln w="0">
                <a:solidFill>
                  <a:srgbClr val="0000FF"/>
                </a:solidFill>
                <a:round/>
                <a:headEnd/>
                <a:tailEnd/>
              </a:ln>
            </p:spPr>
            <p:txBody>
              <a:bodyPr/>
              <a:lstStyle/>
              <a:p>
                <a:endParaRPr lang="en-US"/>
              </a:p>
            </p:txBody>
          </p:sp>
          <p:sp>
            <p:nvSpPr>
              <p:cNvPr id="171316" name="Line 308"/>
              <p:cNvSpPr>
                <a:spLocks noChangeShapeType="1"/>
              </p:cNvSpPr>
              <p:nvPr/>
            </p:nvSpPr>
            <p:spPr bwMode="auto">
              <a:xfrm flipV="1">
                <a:off x="3499" y="4062"/>
                <a:ext cx="1" cy="2"/>
              </a:xfrm>
              <a:prstGeom prst="line">
                <a:avLst/>
              </a:prstGeom>
              <a:noFill/>
              <a:ln w="0">
                <a:solidFill>
                  <a:srgbClr val="0000FF"/>
                </a:solidFill>
                <a:round/>
                <a:headEnd/>
                <a:tailEnd/>
              </a:ln>
            </p:spPr>
            <p:txBody>
              <a:bodyPr/>
              <a:lstStyle/>
              <a:p>
                <a:endParaRPr lang="en-US"/>
              </a:p>
            </p:txBody>
          </p:sp>
          <p:sp>
            <p:nvSpPr>
              <p:cNvPr id="171317" name="Line 309"/>
              <p:cNvSpPr>
                <a:spLocks noChangeShapeType="1"/>
              </p:cNvSpPr>
              <p:nvPr/>
            </p:nvSpPr>
            <p:spPr bwMode="auto">
              <a:xfrm flipV="1">
                <a:off x="3508" y="4062"/>
                <a:ext cx="1" cy="2"/>
              </a:xfrm>
              <a:prstGeom prst="line">
                <a:avLst/>
              </a:prstGeom>
              <a:noFill/>
              <a:ln w="0">
                <a:solidFill>
                  <a:srgbClr val="0000FF"/>
                </a:solidFill>
                <a:round/>
                <a:headEnd/>
                <a:tailEnd/>
              </a:ln>
            </p:spPr>
            <p:txBody>
              <a:bodyPr/>
              <a:lstStyle/>
              <a:p>
                <a:endParaRPr lang="en-US"/>
              </a:p>
            </p:txBody>
          </p:sp>
          <p:sp>
            <p:nvSpPr>
              <p:cNvPr id="171318" name="Line 310"/>
              <p:cNvSpPr>
                <a:spLocks noChangeShapeType="1"/>
              </p:cNvSpPr>
              <p:nvPr/>
            </p:nvSpPr>
            <p:spPr bwMode="auto">
              <a:xfrm flipV="1">
                <a:off x="3509" y="4061"/>
                <a:ext cx="1" cy="3"/>
              </a:xfrm>
              <a:prstGeom prst="line">
                <a:avLst/>
              </a:prstGeom>
              <a:noFill/>
              <a:ln w="0">
                <a:solidFill>
                  <a:srgbClr val="0000FF"/>
                </a:solidFill>
                <a:round/>
                <a:headEnd/>
                <a:tailEnd/>
              </a:ln>
            </p:spPr>
            <p:txBody>
              <a:bodyPr/>
              <a:lstStyle/>
              <a:p>
                <a:endParaRPr lang="en-US"/>
              </a:p>
            </p:txBody>
          </p:sp>
          <p:sp>
            <p:nvSpPr>
              <p:cNvPr id="171319" name="Line 311"/>
              <p:cNvSpPr>
                <a:spLocks noChangeShapeType="1"/>
              </p:cNvSpPr>
              <p:nvPr/>
            </p:nvSpPr>
            <p:spPr bwMode="auto">
              <a:xfrm flipV="1">
                <a:off x="3514" y="4063"/>
                <a:ext cx="1" cy="1"/>
              </a:xfrm>
              <a:prstGeom prst="line">
                <a:avLst/>
              </a:prstGeom>
              <a:noFill/>
              <a:ln w="0">
                <a:solidFill>
                  <a:srgbClr val="0000FF"/>
                </a:solidFill>
                <a:round/>
                <a:headEnd/>
                <a:tailEnd/>
              </a:ln>
            </p:spPr>
            <p:txBody>
              <a:bodyPr/>
              <a:lstStyle/>
              <a:p>
                <a:endParaRPr lang="en-US"/>
              </a:p>
            </p:txBody>
          </p:sp>
          <p:sp>
            <p:nvSpPr>
              <p:cNvPr id="171320" name="Line 312"/>
              <p:cNvSpPr>
                <a:spLocks noChangeShapeType="1"/>
              </p:cNvSpPr>
              <p:nvPr/>
            </p:nvSpPr>
            <p:spPr bwMode="auto">
              <a:xfrm flipV="1">
                <a:off x="3518" y="4062"/>
                <a:ext cx="1" cy="2"/>
              </a:xfrm>
              <a:prstGeom prst="line">
                <a:avLst/>
              </a:prstGeom>
              <a:noFill/>
              <a:ln w="0">
                <a:solidFill>
                  <a:srgbClr val="0000FF"/>
                </a:solidFill>
                <a:round/>
                <a:headEnd/>
                <a:tailEnd/>
              </a:ln>
            </p:spPr>
            <p:txBody>
              <a:bodyPr/>
              <a:lstStyle/>
              <a:p>
                <a:endParaRPr lang="en-US"/>
              </a:p>
            </p:txBody>
          </p:sp>
          <p:sp>
            <p:nvSpPr>
              <p:cNvPr id="171321" name="Line 313"/>
              <p:cNvSpPr>
                <a:spLocks noChangeShapeType="1"/>
              </p:cNvSpPr>
              <p:nvPr/>
            </p:nvSpPr>
            <p:spPr bwMode="auto">
              <a:xfrm flipV="1">
                <a:off x="3521" y="4063"/>
                <a:ext cx="1" cy="1"/>
              </a:xfrm>
              <a:prstGeom prst="line">
                <a:avLst/>
              </a:prstGeom>
              <a:noFill/>
              <a:ln w="0">
                <a:solidFill>
                  <a:srgbClr val="0000FF"/>
                </a:solidFill>
                <a:round/>
                <a:headEnd/>
                <a:tailEnd/>
              </a:ln>
            </p:spPr>
            <p:txBody>
              <a:bodyPr/>
              <a:lstStyle/>
              <a:p>
                <a:endParaRPr lang="en-US"/>
              </a:p>
            </p:txBody>
          </p:sp>
          <p:sp>
            <p:nvSpPr>
              <p:cNvPr id="171322" name="Line 314"/>
              <p:cNvSpPr>
                <a:spLocks noChangeShapeType="1"/>
              </p:cNvSpPr>
              <p:nvPr/>
            </p:nvSpPr>
            <p:spPr bwMode="auto">
              <a:xfrm flipV="1">
                <a:off x="3528" y="4063"/>
                <a:ext cx="1" cy="1"/>
              </a:xfrm>
              <a:prstGeom prst="line">
                <a:avLst/>
              </a:prstGeom>
              <a:noFill/>
              <a:ln w="0">
                <a:solidFill>
                  <a:srgbClr val="0000FF"/>
                </a:solidFill>
                <a:round/>
                <a:headEnd/>
                <a:tailEnd/>
              </a:ln>
            </p:spPr>
            <p:txBody>
              <a:bodyPr/>
              <a:lstStyle/>
              <a:p>
                <a:endParaRPr lang="en-US"/>
              </a:p>
            </p:txBody>
          </p:sp>
          <p:sp>
            <p:nvSpPr>
              <p:cNvPr id="171323" name="Line 315"/>
              <p:cNvSpPr>
                <a:spLocks noChangeShapeType="1"/>
              </p:cNvSpPr>
              <p:nvPr/>
            </p:nvSpPr>
            <p:spPr bwMode="auto">
              <a:xfrm flipV="1">
                <a:off x="3534" y="4062"/>
                <a:ext cx="1" cy="2"/>
              </a:xfrm>
              <a:prstGeom prst="line">
                <a:avLst/>
              </a:prstGeom>
              <a:noFill/>
              <a:ln w="0">
                <a:solidFill>
                  <a:srgbClr val="0000FF"/>
                </a:solidFill>
                <a:round/>
                <a:headEnd/>
                <a:tailEnd/>
              </a:ln>
            </p:spPr>
            <p:txBody>
              <a:bodyPr/>
              <a:lstStyle/>
              <a:p>
                <a:endParaRPr lang="en-US"/>
              </a:p>
            </p:txBody>
          </p:sp>
          <p:sp>
            <p:nvSpPr>
              <p:cNvPr id="171324" name="Line 316"/>
              <p:cNvSpPr>
                <a:spLocks noChangeShapeType="1"/>
              </p:cNvSpPr>
              <p:nvPr/>
            </p:nvSpPr>
            <p:spPr bwMode="auto">
              <a:xfrm flipV="1">
                <a:off x="3536" y="4063"/>
                <a:ext cx="1" cy="1"/>
              </a:xfrm>
              <a:prstGeom prst="line">
                <a:avLst/>
              </a:prstGeom>
              <a:noFill/>
              <a:ln w="0">
                <a:solidFill>
                  <a:srgbClr val="0000FF"/>
                </a:solidFill>
                <a:round/>
                <a:headEnd/>
                <a:tailEnd/>
              </a:ln>
            </p:spPr>
            <p:txBody>
              <a:bodyPr/>
              <a:lstStyle/>
              <a:p>
                <a:endParaRPr lang="en-US"/>
              </a:p>
            </p:txBody>
          </p:sp>
          <p:sp>
            <p:nvSpPr>
              <p:cNvPr id="171325" name="Line 317"/>
              <p:cNvSpPr>
                <a:spLocks noChangeShapeType="1"/>
              </p:cNvSpPr>
              <p:nvPr/>
            </p:nvSpPr>
            <p:spPr bwMode="auto">
              <a:xfrm flipV="1">
                <a:off x="3538" y="4063"/>
                <a:ext cx="1" cy="1"/>
              </a:xfrm>
              <a:prstGeom prst="line">
                <a:avLst/>
              </a:prstGeom>
              <a:noFill/>
              <a:ln w="0">
                <a:solidFill>
                  <a:srgbClr val="0000FF"/>
                </a:solidFill>
                <a:round/>
                <a:headEnd/>
                <a:tailEnd/>
              </a:ln>
            </p:spPr>
            <p:txBody>
              <a:bodyPr/>
              <a:lstStyle/>
              <a:p>
                <a:endParaRPr lang="en-US"/>
              </a:p>
            </p:txBody>
          </p:sp>
          <p:sp>
            <p:nvSpPr>
              <p:cNvPr id="171326" name="Line 318"/>
              <p:cNvSpPr>
                <a:spLocks noChangeShapeType="1"/>
              </p:cNvSpPr>
              <p:nvPr/>
            </p:nvSpPr>
            <p:spPr bwMode="auto">
              <a:xfrm flipV="1">
                <a:off x="3547" y="4062"/>
                <a:ext cx="1" cy="2"/>
              </a:xfrm>
              <a:prstGeom prst="line">
                <a:avLst/>
              </a:prstGeom>
              <a:noFill/>
              <a:ln w="0">
                <a:solidFill>
                  <a:srgbClr val="0000FF"/>
                </a:solidFill>
                <a:round/>
                <a:headEnd/>
                <a:tailEnd/>
              </a:ln>
            </p:spPr>
            <p:txBody>
              <a:bodyPr/>
              <a:lstStyle/>
              <a:p>
                <a:endParaRPr lang="en-US"/>
              </a:p>
            </p:txBody>
          </p:sp>
          <p:sp>
            <p:nvSpPr>
              <p:cNvPr id="171327" name="Line 319"/>
              <p:cNvSpPr>
                <a:spLocks noChangeShapeType="1"/>
              </p:cNvSpPr>
              <p:nvPr/>
            </p:nvSpPr>
            <p:spPr bwMode="auto">
              <a:xfrm flipV="1">
                <a:off x="3547" y="4062"/>
                <a:ext cx="1" cy="2"/>
              </a:xfrm>
              <a:prstGeom prst="line">
                <a:avLst/>
              </a:prstGeom>
              <a:noFill/>
              <a:ln w="0">
                <a:solidFill>
                  <a:srgbClr val="0000FF"/>
                </a:solidFill>
                <a:round/>
                <a:headEnd/>
                <a:tailEnd/>
              </a:ln>
            </p:spPr>
            <p:txBody>
              <a:bodyPr/>
              <a:lstStyle/>
              <a:p>
                <a:endParaRPr lang="en-US"/>
              </a:p>
            </p:txBody>
          </p:sp>
          <p:sp>
            <p:nvSpPr>
              <p:cNvPr id="171328" name="Line 320"/>
              <p:cNvSpPr>
                <a:spLocks noChangeShapeType="1"/>
              </p:cNvSpPr>
              <p:nvPr/>
            </p:nvSpPr>
            <p:spPr bwMode="auto">
              <a:xfrm flipV="1">
                <a:off x="3551" y="4063"/>
                <a:ext cx="1" cy="1"/>
              </a:xfrm>
              <a:prstGeom prst="line">
                <a:avLst/>
              </a:prstGeom>
              <a:noFill/>
              <a:ln w="0">
                <a:solidFill>
                  <a:srgbClr val="0000FF"/>
                </a:solidFill>
                <a:round/>
                <a:headEnd/>
                <a:tailEnd/>
              </a:ln>
            </p:spPr>
            <p:txBody>
              <a:bodyPr/>
              <a:lstStyle/>
              <a:p>
                <a:endParaRPr lang="en-US"/>
              </a:p>
            </p:txBody>
          </p:sp>
          <p:sp>
            <p:nvSpPr>
              <p:cNvPr id="171329" name="Line 321"/>
              <p:cNvSpPr>
                <a:spLocks noChangeShapeType="1"/>
              </p:cNvSpPr>
              <p:nvPr/>
            </p:nvSpPr>
            <p:spPr bwMode="auto">
              <a:xfrm flipV="1">
                <a:off x="3564" y="4063"/>
                <a:ext cx="1" cy="1"/>
              </a:xfrm>
              <a:prstGeom prst="line">
                <a:avLst/>
              </a:prstGeom>
              <a:noFill/>
              <a:ln w="0">
                <a:solidFill>
                  <a:srgbClr val="0000FF"/>
                </a:solidFill>
                <a:round/>
                <a:headEnd/>
                <a:tailEnd/>
              </a:ln>
            </p:spPr>
            <p:txBody>
              <a:bodyPr/>
              <a:lstStyle/>
              <a:p>
                <a:endParaRPr lang="en-US"/>
              </a:p>
            </p:txBody>
          </p:sp>
          <p:sp>
            <p:nvSpPr>
              <p:cNvPr id="171330" name="Line 322"/>
              <p:cNvSpPr>
                <a:spLocks noChangeShapeType="1"/>
              </p:cNvSpPr>
              <p:nvPr/>
            </p:nvSpPr>
            <p:spPr bwMode="auto">
              <a:xfrm flipV="1">
                <a:off x="3568" y="4063"/>
                <a:ext cx="1" cy="1"/>
              </a:xfrm>
              <a:prstGeom prst="line">
                <a:avLst/>
              </a:prstGeom>
              <a:noFill/>
              <a:ln w="0">
                <a:solidFill>
                  <a:srgbClr val="0000FF"/>
                </a:solidFill>
                <a:round/>
                <a:headEnd/>
                <a:tailEnd/>
              </a:ln>
            </p:spPr>
            <p:txBody>
              <a:bodyPr/>
              <a:lstStyle/>
              <a:p>
                <a:endParaRPr lang="en-US"/>
              </a:p>
            </p:txBody>
          </p:sp>
          <p:sp>
            <p:nvSpPr>
              <p:cNvPr id="171331" name="Line 323"/>
              <p:cNvSpPr>
                <a:spLocks noChangeShapeType="1"/>
              </p:cNvSpPr>
              <p:nvPr/>
            </p:nvSpPr>
            <p:spPr bwMode="auto">
              <a:xfrm flipV="1">
                <a:off x="3571" y="4062"/>
                <a:ext cx="1" cy="2"/>
              </a:xfrm>
              <a:prstGeom prst="line">
                <a:avLst/>
              </a:prstGeom>
              <a:noFill/>
              <a:ln w="0">
                <a:solidFill>
                  <a:srgbClr val="0000FF"/>
                </a:solidFill>
                <a:round/>
                <a:headEnd/>
                <a:tailEnd/>
              </a:ln>
            </p:spPr>
            <p:txBody>
              <a:bodyPr/>
              <a:lstStyle/>
              <a:p>
                <a:endParaRPr lang="en-US"/>
              </a:p>
            </p:txBody>
          </p:sp>
          <p:sp>
            <p:nvSpPr>
              <p:cNvPr id="171332" name="Line 324"/>
              <p:cNvSpPr>
                <a:spLocks noChangeShapeType="1"/>
              </p:cNvSpPr>
              <p:nvPr/>
            </p:nvSpPr>
            <p:spPr bwMode="auto">
              <a:xfrm flipV="1">
                <a:off x="3575" y="4063"/>
                <a:ext cx="1" cy="1"/>
              </a:xfrm>
              <a:prstGeom prst="line">
                <a:avLst/>
              </a:prstGeom>
              <a:noFill/>
              <a:ln w="0">
                <a:solidFill>
                  <a:srgbClr val="0000FF"/>
                </a:solidFill>
                <a:round/>
                <a:headEnd/>
                <a:tailEnd/>
              </a:ln>
            </p:spPr>
            <p:txBody>
              <a:bodyPr/>
              <a:lstStyle/>
              <a:p>
                <a:endParaRPr lang="en-US"/>
              </a:p>
            </p:txBody>
          </p:sp>
          <p:sp>
            <p:nvSpPr>
              <p:cNvPr id="171333" name="Line 325"/>
              <p:cNvSpPr>
                <a:spLocks noChangeShapeType="1"/>
              </p:cNvSpPr>
              <p:nvPr/>
            </p:nvSpPr>
            <p:spPr bwMode="auto">
              <a:xfrm flipV="1">
                <a:off x="3577" y="4063"/>
                <a:ext cx="1" cy="1"/>
              </a:xfrm>
              <a:prstGeom prst="line">
                <a:avLst/>
              </a:prstGeom>
              <a:noFill/>
              <a:ln w="0">
                <a:solidFill>
                  <a:srgbClr val="0000FF"/>
                </a:solidFill>
                <a:round/>
                <a:headEnd/>
                <a:tailEnd/>
              </a:ln>
            </p:spPr>
            <p:txBody>
              <a:bodyPr/>
              <a:lstStyle/>
              <a:p>
                <a:endParaRPr lang="en-US"/>
              </a:p>
            </p:txBody>
          </p:sp>
          <p:sp>
            <p:nvSpPr>
              <p:cNvPr id="171334" name="Line 326"/>
              <p:cNvSpPr>
                <a:spLocks noChangeShapeType="1"/>
              </p:cNvSpPr>
              <p:nvPr/>
            </p:nvSpPr>
            <p:spPr bwMode="auto">
              <a:xfrm flipV="1">
                <a:off x="3584" y="4063"/>
                <a:ext cx="1" cy="1"/>
              </a:xfrm>
              <a:prstGeom prst="line">
                <a:avLst/>
              </a:prstGeom>
              <a:noFill/>
              <a:ln w="0">
                <a:solidFill>
                  <a:srgbClr val="0000FF"/>
                </a:solidFill>
                <a:round/>
                <a:headEnd/>
                <a:tailEnd/>
              </a:ln>
            </p:spPr>
            <p:txBody>
              <a:bodyPr/>
              <a:lstStyle/>
              <a:p>
                <a:endParaRPr lang="en-US"/>
              </a:p>
            </p:txBody>
          </p:sp>
          <p:sp>
            <p:nvSpPr>
              <p:cNvPr id="171335" name="Line 327"/>
              <p:cNvSpPr>
                <a:spLocks noChangeShapeType="1"/>
              </p:cNvSpPr>
              <p:nvPr/>
            </p:nvSpPr>
            <p:spPr bwMode="auto">
              <a:xfrm flipV="1">
                <a:off x="3586" y="4062"/>
                <a:ext cx="1" cy="2"/>
              </a:xfrm>
              <a:prstGeom prst="line">
                <a:avLst/>
              </a:prstGeom>
              <a:noFill/>
              <a:ln w="0">
                <a:solidFill>
                  <a:srgbClr val="0000FF"/>
                </a:solidFill>
                <a:round/>
                <a:headEnd/>
                <a:tailEnd/>
              </a:ln>
            </p:spPr>
            <p:txBody>
              <a:bodyPr/>
              <a:lstStyle/>
              <a:p>
                <a:endParaRPr lang="en-US"/>
              </a:p>
            </p:txBody>
          </p:sp>
          <p:sp>
            <p:nvSpPr>
              <p:cNvPr id="171336" name="Line 328"/>
              <p:cNvSpPr>
                <a:spLocks noChangeShapeType="1"/>
              </p:cNvSpPr>
              <p:nvPr/>
            </p:nvSpPr>
            <p:spPr bwMode="auto">
              <a:xfrm flipV="1">
                <a:off x="3591" y="4062"/>
                <a:ext cx="1" cy="2"/>
              </a:xfrm>
              <a:prstGeom prst="line">
                <a:avLst/>
              </a:prstGeom>
              <a:noFill/>
              <a:ln w="0">
                <a:solidFill>
                  <a:srgbClr val="0000FF"/>
                </a:solidFill>
                <a:round/>
                <a:headEnd/>
                <a:tailEnd/>
              </a:ln>
            </p:spPr>
            <p:txBody>
              <a:bodyPr/>
              <a:lstStyle/>
              <a:p>
                <a:endParaRPr lang="en-US"/>
              </a:p>
            </p:txBody>
          </p:sp>
          <p:sp>
            <p:nvSpPr>
              <p:cNvPr id="171337" name="Line 329"/>
              <p:cNvSpPr>
                <a:spLocks noChangeShapeType="1"/>
              </p:cNvSpPr>
              <p:nvPr/>
            </p:nvSpPr>
            <p:spPr bwMode="auto">
              <a:xfrm flipV="1">
                <a:off x="3595" y="4063"/>
                <a:ext cx="1" cy="1"/>
              </a:xfrm>
              <a:prstGeom prst="line">
                <a:avLst/>
              </a:prstGeom>
              <a:noFill/>
              <a:ln w="0">
                <a:solidFill>
                  <a:srgbClr val="0000FF"/>
                </a:solidFill>
                <a:round/>
                <a:headEnd/>
                <a:tailEnd/>
              </a:ln>
            </p:spPr>
            <p:txBody>
              <a:bodyPr/>
              <a:lstStyle/>
              <a:p>
                <a:endParaRPr lang="en-US"/>
              </a:p>
            </p:txBody>
          </p:sp>
          <p:sp>
            <p:nvSpPr>
              <p:cNvPr id="171338" name="Line 330"/>
              <p:cNvSpPr>
                <a:spLocks noChangeShapeType="1"/>
              </p:cNvSpPr>
              <p:nvPr/>
            </p:nvSpPr>
            <p:spPr bwMode="auto">
              <a:xfrm flipV="1">
                <a:off x="3599" y="4062"/>
                <a:ext cx="1" cy="2"/>
              </a:xfrm>
              <a:prstGeom prst="line">
                <a:avLst/>
              </a:prstGeom>
              <a:noFill/>
              <a:ln w="0">
                <a:solidFill>
                  <a:srgbClr val="0000FF"/>
                </a:solidFill>
                <a:round/>
                <a:headEnd/>
                <a:tailEnd/>
              </a:ln>
            </p:spPr>
            <p:txBody>
              <a:bodyPr/>
              <a:lstStyle/>
              <a:p>
                <a:endParaRPr lang="en-US"/>
              </a:p>
            </p:txBody>
          </p:sp>
          <p:sp>
            <p:nvSpPr>
              <p:cNvPr id="171339" name="Line 331"/>
              <p:cNvSpPr>
                <a:spLocks noChangeShapeType="1"/>
              </p:cNvSpPr>
              <p:nvPr/>
            </p:nvSpPr>
            <p:spPr bwMode="auto">
              <a:xfrm flipV="1">
                <a:off x="3603" y="4063"/>
                <a:ext cx="1" cy="1"/>
              </a:xfrm>
              <a:prstGeom prst="line">
                <a:avLst/>
              </a:prstGeom>
              <a:noFill/>
              <a:ln w="0">
                <a:solidFill>
                  <a:srgbClr val="0000FF"/>
                </a:solidFill>
                <a:round/>
                <a:headEnd/>
                <a:tailEnd/>
              </a:ln>
            </p:spPr>
            <p:txBody>
              <a:bodyPr/>
              <a:lstStyle/>
              <a:p>
                <a:endParaRPr lang="en-US"/>
              </a:p>
            </p:txBody>
          </p:sp>
          <p:sp>
            <p:nvSpPr>
              <p:cNvPr id="171340" name="Line 332"/>
              <p:cNvSpPr>
                <a:spLocks noChangeShapeType="1"/>
              </p:cNvSpPr>
              <p:nvPr/>
            </p:nvSpPr>
            <p:spPr bwMode="auto">
              <a:xfrm flipV="1">
                <a:off x="3611" y="4062"/>
                <a:ext cx="1" cy="2"/>
              </a:xfrm>
              <a:prstGeom prst="line">
                <a:avLst/>
              </a:prstGeom>
              <a:noFill/>
              <a:ln w="0">
                <a:solidFill>
                  <a:srgbClr val="0000FF"/>
                </a:solidFill>
                <a:round/>
                <a:headEnd/>
                <a:tailEnd/>
              </a:ln>
            </p:spPr>
            <p:txBody>
              <a:bodyPr/>
              <a:lstStyle/>
              <a:p>
                <a:endParaRPr lang="en-US"/>
              </a:p>
            </p:txBody>
          </p:sp>
          <p:sp>
            <p:nvSpPr>
              <p:cNvPr id="171341" name="Line 333"/>
              <p:cNvSpPr>
                <a:spLocks noChangeShapeType="1"/>
              </p:cNvSpPr>
              <p:nvPr/>
            </p:nvSpPr>
            <p:spPr bwMode="auto">
              <a:xfrm flipV="1">
                <a:off x="3612" y="4063"/>
                <a:ext cx="1" cy="1"/>
              </a:xfrm>
              <a:prstGeom prst="line">
                <a:avLst/>
              </a:prstGeom>
              <a:noFill/>
              <a:ln w="0">
                <a:solidFill>
                  <a:srgbClr val="0000FF"/>
                </a:solidFill>
                <a:round/>
                <a:headEnd/>
                <a:tailEnd/>
              </a:ln>
            </p:spPr>
            <p:txBody>
              <a:bodyPr/>
              <a:lstStyle/>
              <a:p>
                <a:endParaRPr lang="en-US"/>
              </a:p>
            </p:txBody>
          </p:sp>
          <p:sp>
            <p:nvSpPr>
              <p:cNvPr id="171342" name="Line 334"/>
              <p:cNvSpPr>
                <a:spLocks noChangeShapeType="1"/>
              </p:cNvSpPr>
              <p:nvPr/>
            </p:nvSpPr>
            <p:spPr bwMode="auto">
              <a:xfrm flipV="1">
                <a:off x="3616" y="4063"/>
                <a:ext cx="1" cy="1"/>
              </a:xfrm>
              <a:prstGeom prst="line">
                <a:avLst/>
              </a:prstGeom>
              <a:noFill/>
              <a:ln w="0">
                <a:solidFill>
                  <a:srgbClr val="0000FF"/>
                </a:solidFill>
                <a:round/>
                <a:headEnd/>
                <a:tailEnd/>
              </a:ln>
            </p:spPr>
            <p:txBody>
              <a:bodyPr/>
              <a:lstStyle/>
              <a:p>
                <a:endParaRPr lang="en-US"/>
              </a:p>
            </p:txBody>
          </p:sp>
          <p:sp>
            <p:nvSpPr>
              <p:cNvPr id="171343" name="Line 335"/>
              <p:cNvSpPr>
                <a:spLocks noChangeShapeType="1"/>
              </p:cNvSpPr>
              <p:nvPr/>
            </p:nvSpPr>
            <p:spPr bwMode="auto">
              <a:xfrm flipV="1">
                <a:off x="3621" y="4062"/>
                <a:ext cx="1" cy="2"/>
              </a:xfrm>
              <a:prstGeom prst="line">
                <a:avLst/>
              </a:prstGeom>
              <a:noFill/>
              <a:ln w="0">
                <a:solidFill>
                  <a:srgbClr val="0000FF"/>
                </a:solidFill>
                <a:round/>
                <a:headEnd/>
                <a:tailEnd/>
              </a:ln>
            </p:spPr>
            <p:txBody>
              <a:bodyPr/>
              <a:lstStyle/>
              <a:p>
                <a:endParaRPr lang="en-US"/>
              </a:p>
            </p:txBody>
          </p:sp>
          <p:sp>
            <p:nvSpPr>
              <p:cNvPr id="171344" name="Line 336"/>
              <p:cNvSpPr>
                <a:spLocks noChangeShapeType="1"/>
              </p:cNvSpPr>
              <p:nvPr/>
            </p:nvSpPr>
            <p:spPr bwMode="auto">
              <a:xfrm flipV="1">
                <a:off x="3625" y="4063"/>
                <a:ext cx="1" cy="1"/>
              </a:xfrm>
              <a:prstGeom prst="line">
                <a:avLst/>
              </a:prstGeom>
              <a:noFill/>
              <a:ln w="0">
                <a:solidFill>
                  <a:srgbClr val="0000FF"/>
                </a:solidFill>
                <a:round/>
                <a:headEnd/>
                <a:tailEnd/>
              </a:ln>
            </p:spPr>
            <p:txBody>
              <a:bodyPr/>
              <a:lstStyle/>
              <a:p>
                <a:endParaRPr lang="en-US"/>
              </a:p>
            </p:txBody>
          </p:sp>
          <p:sp>
            <p:nvSpPr>
              <p:cNvPr id="171345" name="Line 337"/>
              <p:cNvSpPr>
                <a:spLocks noChangeShapeType="1"/>
              </p:cNvSpPr>
              <p:nvPr/>
            </p:nvSpPr>
            <p:spPr bwMode="auto">
              <a:xfrm flipV="1">
                <a:off x="3632" y="4063"/>
                <a:ext cx="1" cy="1"/>
              </a:xfrm>
              <a:prstGeom prst="line">
                <a:avLst/>
              </a:prstGeom>
              <a:noFill/>
              <a:ln w="0">
                <a:solidFill>
                  <a:srgbClr val="0000FF"/>
                </a:solidFill>
                <a:round/>
                <a:headEnd/>
                <a:tailEnd/>
              </a:ln>
            </p:spPr>
            <p:txBody>
              <a:bodyPr/>
              <a:lstStyle/>
              <a:p>
                <a:endParaRPr lang="en-US"/>
              </a:p>
            </p:txBody>
          </p:sp>
          <p:sp>
            <p:nvSpPr>
              <p:cNvPr id="171346" name="Line 338"/>
              <p:cNvSpPr>
                <a:spLocks noChangeShapeType="1"/>
              </p:cNvSpPr>
              <p:nvPr/>
            </p:nvSpPr>
            <p:spPr bwMode="auto">
              <a:xfrm flipV="1">
                <a:off x="3636" y="4063"/>
                <a:ext cx="1" cy="1"/>
              </a:xfrm>
              <a:prstGeom prst="line">
                <a:avLst/>
              </a:prstGeom>
              <a:noFill/>
              <a:ln w="0">
                <a:solidFill>
                  <a:srgbClr val="0000FF"/>
                </a:solidFill>
                <a:round/>
                <a:headEnd/>
                <a:tailEnd/>
              </a:ln>
            </p:spPr>
            <p:txBody>
              <a:bodyPr/>
              <a:lstStyle/>
              <a:p>
                <a:endParaRPr lang="en-US"/>
              </a:p>
            </p:txBody>
          </p:sp>
          <p:sp>
            <p:nvSpPr>
              <p:cNvPr id="171347" name="Line 339"/>
              <p:cNvSpPr>
                <a:spLocks noChangeShapeType="1"/>
              </p:cNvSpPr>
              <p:nvPr/>
            </p:nvSpPr>
            <p:spPr bwMode="auto">
              <a:xfrm flipV="1">
                <a:off x="3639" y="4063"/>
                <a:ext cx="1" cy="1"/>
              </a:xfrm>
              <a:prstGeom prst="line">
                <a:avLst/>
              </a:prstGeom>
              <a:noFill/>
              <a:ln w="0">
                <a:solidFill>
                  <a:srgbClr val="0000FF"/>
                </a:solidFill>
                <a:round/>
                <a:headEnd/>
                <a:tailEnd/>
              </a:ln>
            </p:spPr>
            <p:txBody>
              <a:bodyPr/>
              <a:lstStyle/>
              <a:p>
                <a:endParaRPr lang="en-US"/>
              </a:p>
            </p:txBody>
          </p:sp>
          <p:sp>
            <p:nvSpPr>
              <p:cNvPr id="171348" name="Line 340"/>
              <p:cNvSpPr>
                <a:spLocks noChangeShapeType="1"/>
              </p:cNvSpPr>
              <p:nvPr/>
            </p:nvSpPr>
            <p:spPr bwMode="auto">
              <a:xfrm flipV="1">
                <a:off x="3642" y="4063"/>
                <a:ext cx="1" cy="1"/>
              </a:xfrm>
              <a:prstGeom prst="line">
                <a:avLst/>
              </a:prstGeom>
              <a:noFill/>
              <a:ln w="0">
                <a:solidFill>
                  <a:srgbClr val="0000FF"/>
                </a:solidFill>
                <a:round/>
                <a:headEnd/>
                <a:tailEnd/>
              </a:ln>
            </p:spPr>
            <p:txBody>
              <a:bodyPr/>
              <a:lstStyle/>
              <a:p>
                <a:endParaRPr lang="en-US"/>
              </a:p>
            </p:txBody>
          </p:sp>
          <p:sp>
            <p:nvSpPr>
              <p:cNvPr id="171349" name="Line 341"/>
              <p:cNvSpPr>
                <a:spLocks noChangeShapeType="1"/>
              </p:cNvSpPr>
              <p:nvPr/>
            </p:nvSpPr>
            <p:spPr bwMode="auto">
              <a:xfrm flipV="1">
                <a:off x="3646" y="4063"/>
                <a:ext cx="1" cy="1"/>
              </a:xfrm>
              <a:prstGeom prst="line">
                <a:avLst/>
              </a:prstGeom>
              <a:noFill/>
              <a:ln w="0">
                <a:solidFill>
                  <a:srgbClr val="0000FF"/>
                </a:solidFill>
                <a:round/>
                <a:headEnd/>
                <a:tailEnd/>
              </a:ln>
            </p:spPr>
            <p:txBody>
              <a:bodyPr/>
              <a:lstStyle/>
              <a:p>
                <a:endParaRPr lang="en-US"/>
              </a:p>
            </p:txBody>
          </p:sp>
          <p:sp>
            <p:nvSpPr>
              <p:cNvPr id="171350" name="Line 342"/>
              <p:cNvSpPr>
                <a:spLocks noChangeShapeType="1"/>
              </p:cNvSpPr>
              <p:nvPr/>
            </p:nvSpPr>
            <p:spPr bwMode="auto">
              <a:xfrm flipV="1">
                <a:off x="3651" y="4063"/>
                <a:ext cx="1" cy="1"/>
              </a:xfrm>
              <a:prstGeom prst="line">
                <a:avLst/>
              </a:prstGeom>
              <a:noFill/>
              <a:ln w="0">
                <a:solidFill>
                  <a:srgbClr val="0000FF"/>
                </a:solidFill>
                <a:round/>
                <a:headEnd/>
                <a:tailEnd/>
              </a:ln>
            </p:spPr>
            <p:txBody>
              <a:bodyPr/>
              <a:lstStyle/>
              <a:p>
                <a:endParaRPr lang="en-US"/>
              </a:p>
            </p:txBody>
          </p:sp>
          <p:sp>
            <p:nvSpPr>
              <p:cNvPr id="171351" name="Line 343"/>
              <p:cNvSpPr>
                <a:spLocks noChangeShapeType="1"/>
              </p:cNvSpPr>
              <p:nvPr/>
            </p:nvSpPr>
            <p:spPr bwMode="auto">
              <a:xfrm flipV="1">
                <a:off x="3655" y="4063"/>
                <a:ext cx="1" cy="1"/>
              </a:xfrm>
              <a:prstGeom prst="line">
                <a:avLst/>
              </a:prstGeom>
              <a:noFill/>
              <a:ln w="0">
                <a:solidFill>
                  <a:srgbClr val="0000FF"/>
                </a:solidFill>
                <a:round/>
                <a:headEnd/>
                <a:tailEnd/>
              </a:ln>
            </p:spPr>
            <p:txBody>
              <a:bodyPr/>
              <a:lstStyle/>
              <a:p>
                <a:endParaRPr lang="en-US"/>
              </a:p>
            </p:txBody>
          </p:sp>
          <p:sp>
            <p:nvSpPr>
              <p:cNvPr id="171352" name="Line 344"/>
              <p:cNvSpPr>
                <a:spLocks noChangeShapeType="1"/>
              </p:cNvSpPr>
              <p:nvPr/>
            </p:nvSpPr>
            <p:spPr bwMode="auto">
              <a:xfrm flipV="1">
                <a:off x="3662" y="4062"/>
                <a:ext cx="1" cy="2"/>
              </a:xfrm>
              <a:prstGeom prst="line">
                <a:avLst/>
              </a:prstGeom>
              <a:noFill/>
              <a:ln w="0">
                <a:solidFill>
                  <a:srgbClr val="0000FF"/>
                </a:solidFill>
                <a:round/>
                <a:headEnd/>
                <a:tailEnd/>
              </a:ln>
            </p:spPr>
            <p:txBody>
              <a:bodyPr/>
              <a:lstStyle/>
              <a:p>
                <a:endParaRPr lang="en-US"/>
              </a:p>
            </p:txBody>
          </p:sp>
          <p:sp>
            <p:nvSpPr>
              <p:cNvPr id="171353" name="Line 345"/>
              <p:cNvSpPr>
                <a:spLocks noChangeShapeType="1"/>
              </p:cNvSpPr>
              <p:nvPr/>
            </p:nvSpPr>
            <p:spPr bwMode="auto">
              <a:xfrm flipV="1">
                <a:off x="3663" y="4063"/>
                <a:ext cx="1" cy="1"/>
              </a:xfrm>
              <a:prstGeom prst="line">
                <a:avLst/>
              </a:prstGeom>
              <a:noFill/>
              <a:ln w="0">
                <a:solidFill>
                  <a:srgbClr val="0000FF"/>
                </a:solidFill>
                <a:round/>
                <a:headEnd/>
                <a:tailEnd/>
              </a:ln>
            </p:spPr>
            <p:txBody>
              <a:bodyPr/>
              <a:lstStyle/>
              <a:p>
                <a:endParaRPr lang="en-US"/>
              </a:p>
            </p:txBody>
          </p:sp>
          <p:sp>
            <p:nvSpPr>
              <p:cNvPr id="171354" name="Line 346"/>
              <p:cNvSpPr>
                <a:spLocks noChangeShapeType="1"/>
              </p:cNvSpPr>
              <p:nvPr/>
            </p:nvSpPr>
            <p:spPr bwMode="auto">
              <a:xfrm flipV="1">
                <a:off x="3669" y="4063"/>
                <a:ext cx="1" cy="1"/>
              </a:xfrm>
              <a:prstGeom prst="line">
                <a:avLst/>
              </a:prstGeom>
              <a:noFill/>
              <a:ln w="0">
                <a:solidFill>
                  <a:srgbClr val="0000FF"/>
                </a:solidFill>
                <a:round/>
                <a:headEnd/>
                <a:tailEnd/>
              </a:ln>
            </p:spPr>
            <p:txBody>
              <a:bodyPr/>
              <a:lstStyle/>
              <a:p>
                <a:endParaRPr lang="en-US"/>
              </a:p>
            </p:txBody>
          </p:sp>
          <p:sp>
            <p:nvSpPr>
              <p:cNvPr id="171355" name="Line 347"/>
              <p:cNvSpPr>
                <a:spLocks noChangeShapeType="1"/>
              </p:cNvSpPr>
              <p:nvPr/>
            </p:nvSpPr>
            <p:spPr bwMode="auto">
              <a:xfrm flipV="1">
                <a:off x="3675" y="4062"/>
                <a:ext cx="1" cy="2"/>
              </a:xfrm>
              <a:prstGeom prst="line">
                <a:avLst/>
              </a:prstGeom>
              <a:noFill/>
              <a:ln w="0">
                <a:solidFill>
                  <a:srgbClr val="0000FF"/>
                </a:solidFill>
                <a:round/>
                <a:headEnd/>
                <a:tailEnd/>
              </a:ln>
            </p:spPr>
            <p:txBody>
              <a:bodyPr/>
              <a:lstStyle/>
              <a:p>
                <a:endParaRPr lang="en-US"/>
              </a:p>
            </p:txBody>
          </p:sp>
          <p:sp>
            <p:nvSpPr>
              <p:cNvPr id="171356" name="Line 348"/>
              <p:cNvSpPr>
                <a:spLocks noChangeShapeType="1"/>
              </p:cNvSpPr>
              <p:nvPr/>
            </p:nvSpPr>
            <p:spPr bwMode="auto">
              <a:xfrm flipV="1">
                <a:off x="3676" y="4061"/>
                <a:ext cx="1" cy="3"/>
              </a:xfrm>
              <a:prstGeom prst="line">
                <a:avLst/>
              </a:prstGeom>
              <a:noFill/>
              <a:ln w="0">
                <a:solidFill>
                  <a:srgbClr val="0000FF"/>
                </a:solidFill>
                <a:round/>
                <a:headEnd/>
                <a:tailEnd/>
              </a:ln>
            </p:spPr>
            <p:txBody>
              <a:bodyPr/>
              <a:lstStyle/>
              <a:p>
                <a:endParaRPr lang="en-US"/>
              </a:p>
            </p:txBody>
          </p:sp>
          <p:sp>
            <p:nvSpPr>
              <p:cNvPr id="171357" name="Line 349"/>
              <p:cNvSpPr>
                <a:spLocks noChangeShapeType="1"/>
              </p:cNvSpPr>
              <p:nvPr/>
            </p:nvSpPr>
            <p:spPr bwMode="auto">
              <a:xfrm flipV="1">
                <a:off x="3685" y="4062"/>
                <a:ext cx="1" cy="2"/>
              </a:xfrm>
              <a:prstGeom prst="line">
                <a:avLst/>
              </a:prstGeom>
              <a:noFill/>
              <a:ln w="0">
                <a:solidFill>
                  <a:srgbClr val="0000FF"/>
                </a:solidFill>
                <a:round/>
                <a:headEnd/>
                <a:tailEnd/>
              </a:ln>
            </p:spPr>
            <p:txBody>
              <a:bodyPr/>
              <a:lstStyle/>
              <a:p>
                <a:endParaRPr lang="en-US"/>
              </a:p>
            </p:txBody>
          </p:sp>
          <p:sp>
            <p:nvSpPr>
              <p:cNvPr id="171358" name="Line 350"/>
              <p:cNvSpPr>
                <a:spLocks noChangeShapeType="1"/>
              </p:cNvSpPr>
              <p:nvPr/>
            </p:nvSpPr>
            <p:spPr bwMode="auto">
              <a:xfrm flipV="1">
                <a:off x="3687" y="4062"/>
                <a:ext cx="1" cy="2"/>
              </a:xfrm>
              <a:prstGeom prst="line">
                <a:avLst/>
              </a:prstGeom>
              <a:noFill/>
              <a:ln w="0">
                <a:solidFill>
                  <a:srgbClr val="0000FF"/>
                </a:solidFill>
                <a:round/>
                <a:headEnd/>
                <a:tailEnd/>
              </a:ln>
            </p:spPr>
            <p:txBody>
              <a:bodyPr/>
              <a:lstStyle/>
              <a:p>
                <a:endParaRPr lang="en-US"/>
              </a:p>
            </p:txBody>
          </p:sp>
          <p:sp>
            <p:nvSpPr>
              <p:cNvPr id="171359" name="Line 351"/>
              <p:cNvSpPr>
                <a:spLocks noChangeShapeType="1"/>
              </p:cNvSpPr>
              <p:nvPr/>
            </p:nvSpPr>
            <p:spPr bwMode="auto">
              <a:xfrm flipV="1">
                <a:off x="3689" y="4061"/>
                <a:ext cx="1" cy="3"/>
              </a:xfrm>
              <a:prstGeom prst="line">
                <a:avLst/>
              </a:prstGeom>
              <a:noFill/>
              <a:ln w="0">
                <a:solidFill>
                  <a:srgbClr val="0000FF"/>
                </a:solidFill>
                <a:round/>
                <a:headEnd/>
                <a:tailEnd/>
              </a:ln>
            </p:spPr>
            <p:txBody>
              <a:bodyPr/>
              <a:lstStyle/>
              <a:p>
                <a:endParaRPr lang="en-US"/>
              </a:p>
            </p:txBody>
          </p:sp>
          <p:sp>
            <p:nvSpPr>
              <p:cNvPr id="171360" name="Line 352"/>
              <p:cNvSpPr>
                <a:spLocks noChangeShapeType="1"/>
              </p:cNvSpPr>
              <p:nvPr/>
            </p:nvSpPr>
            <p:spPr bwMode="auto">
              <a:xfrm flipV="1">
                <a:off x="3698" y="4060"/>
                <a:ext cx="1" cy="4"/>
              </a:xfrm>
              <a:prstGeom prst="line">
                <a:avLst/>
              </a:prstGeom>
              <a:noFill/>
              <a:ln w="0">
                <a:solidFill>
                  <a:srgbClr val="0000FF"/>
                </a:solidFill>
                <a:round/>
                <a:headEnd/>
                <a:tailEnd/>
              </a:ln>
            </p:spPr>
            <p:txBody>
              <a:bodyPr/>
              <a:lstStyle/>
              <a:p>
                <a:endParaRPr lang="en-US"/>
              </a:p>
            </p:txBody>
          </p:sp>
          <p:sp>
            <p:nvSpPr>
              <p:cNvPr id="171361" name="Freeform 353"/>
              <p:cNvSpPr>
                <a:spLocks/>
              </p:cNvSpPr>
              <p:nvPr/>
            </p:nvSpPr>
            <p:spPr bwMode="auto">
              <a:xfrm>
                <a:off x="3698" y="743"/>
                <a:ext cx="9" cy="3321"/>
              </a:xfrm>
              <a:custGeom>
                <a:avLst/>
                <a:gdLst/>
                <a:ahLst/>
                <a:cxnLst>
                  <a:cxn ang="0">
                    <a:pos x="0" y="4920"/>
                  </a:cxn>
                  <a:cxn ang="0">
                    <a:pos x="0" y="4918"/>
                  </a:cxn>
                  <a:cxn ang="0">
                    <a:pos x="6" y="1562"/>
                  </a:cxn>
                  <a:cxn ang="0">
                    <a:pos x="8" y="0"/>
                  </a:cxn>
                  <a:cxn ang="0">
                    <a:pos x="13" y="4875"/>
                  </a:cxn>
                  <a:cxn ang="0">
                    <a:pos x="15" y="4813"/>
                  </a:cxn>
                  <a:cxn ang="0">
                    <a:pos x="15" y="4920"/>
                  </a:cxn>
                </a:cxnLst>
                <a:rect l="0" t="0" r="r" b="b"/>
                <a:pathLst>
                  <a:path w="15" h="4920">
                    <a:moveTo>
                      <a:pt x="0" y="4920"/>
                    </a:moveTo>
                    <a:lnTo>
                      <a:pt x="0" y="4918"/>
                    </a:lnTo>
                    <a:lnTo>
                      <a:pt x="6" y="1562"/>
                    </a:lnTo>
                    <a:lnTo>
                      <a:pt x="8" y="0"/>
                    </a:lnTo>
                    <a:lnTo>
                      <a:pt x="13" y="4875"/>
                    </a:lnTo>
                    <a:lnTo>
                      <a:pt x="15" y="4813"/>
                    </a:lnTo>
                    <a:lnTo>
                      <a:pt x="15" y="4920"/>
                    </a:lnTo>
                  </a:path>
                </a:pathLst>
              </a:custGeom>
              <a:noFill/>
              <a:ln w="0">
                <a:solidFill>
                  <a:srgbClr val="0000FF"/>
                </a:solidFill>
                <a:prstDash val="solid"/>
                <a:round/>
                <a:headEnd/>
                <a:tailEnd/>
              </a:ln>
            </p:spPr>
            <p:txBody>
              <a:bodyPr/>
              <a:lstStyle/>
              <a:p>
                <a:endParaRPr lang="en-US"/>
              </a:p>
            </p:txBody>
          </p:sp>
          <p:sp>
            <p:nvSpPr>
              <p:cNvPr id="171362" name="Line 354"/>
              <p:cNvSpPr>
                <a:spLocks noChangeShapeType="1"/>
              </p:cNvSpPr>
              <p:nvPr/>
            </p:nvSpPr>
            <p:spPr bwMode="auto">
              <a:xfrm flipV="1">
                <a:off x="3715" y="3202"/>
                <a:ext cx="1" cy="862"/>
              </a:xfrm>
              <a:prstGeom prst="line">
                <a:avLst/>
              </a:prstGeom>
              <a:noFill/>
              <a:ln w="0">
                <a:solidFill>
                  <a:srgbClr val="0000FF"/>
                </a:solidFill>
                <a:round/>
                <a:headEnd/>
                <a:tailEnd/>
              </a:ln>
            </p:spPr>
            <p:txBody>
              <a:bodyPr/>
              <a:lstStyle/>
              <a:p>
                <a:endParaRPr lang="en-US"/>
              </a:p>
            </p:txBody>
          </p:sp>
          <p:sp>
            <p:nvSpPr>
              <p:cNvPr id="171363" name="Freeform 355"/>
              <p:cNvSpPr>
                <a:spLocks/>
              </p:cNvSpPr>
              <p:nvPr/>
            </p:nvSpPr>
            <p:spPr bwMode="auto">
              <a:xfrm>
                <a:off x="3716" y="2687"/>
                <a:ext cx="4" cy="1377"/>
              </a:xfrm>
              <a:custGeom>
                <a:avLst/>
                <a:gdLst/>
                <a:ahLst/>
                <a:cxnLst>
                  <a:cxn ang="0">
                    <a:pos x="0" y="2040"/>
                  </a:cxn>
                  <a:cxn ang="0">
                    <a:pos x="0" y="0"/>
                  </a:cxn>
                  <a:cxn ang="0">
                    <a:pos x="6" y="2024"/>
                  </a:cxn>
                  <a:cxn ang="0">
                    <a:pos x="7" y="2004"/>
                  </a:cxn>
                  <a:cxn ang="0">
                    <a:pos x="7" y="2040"/>
                  </a:cxn>
                </a:cxnLst>
                <a:rect l="0" t="0" r="r" b="b"/>
                <a:pathLst>
                  <a:path w="7" h="2040">
                    <a:moveTo>
                      <a:pt x="0" y="2040"/>
                    </a:moveTo>
                    <a:lnTo>
                      <a:pt x="0" y="0"/>
                    </a:lnTo>
                    <a:lnTo>
                      <a:pt x="6" y="2024"/>
                    </a:lnTo>
                    <a:lnTo>
                      <a:pt x="7" y="2004"/>
                    </a:lnTo>
                    <a:lnTo>
                      <a:pt x="7" y="2040"/>
                    </a:lnTo>
                  </a:path>
                </a:pathLst>
              </a:custGeom>
              <a:noFill/>
              <a:ln w="0">
                <a:solidFill>
                  <a:srgbClr val="0000FF"/>
                </a:solidFill>
                <a:prstDash val="solid"/>
                <a:round/>
                <a:headEnd/>
                <a:tailEnd/>
              </a:ln>
            </p:spPr>
            <p:txBody>
              <a:bodyPr/>
              <a:lstStyle/>
              <a:p>
                <a:endParaRPr lang="en-US"/>
              </a:p>
            </p:txBody>
          </p:sp>
          <p:sp>
            <p:nvSpPr>
              <p:cNvPr id="171364" name="Line 356"/>
              <p:cNvSpPr>
                <a:spLocks noChangeShapeType="1"/>
              </p:cNvSpPr>
              <p:nvPr/>
            </p:nvSpPr>
            <p:spPr bwMode="auto">
              <a:xfrm flipV="1">
                <a:off x="3728" y="3929"/>
                <a:ext cx="1" cy="135"/>
              </a:xfrm>
              <a:prstGeom prst="line">
                <a:avLst/>
              </a:prstGeom>
              <a:noFill/>
              <a:ln w="0">
                <a:solidFill>
                  <a:srgbClr val="0000FF"/>
                </a:solidFill>
                <a:round/>
                <a:headEnd/>
                <a:tailEnd/>
              </a:ln>
            </p:spPr>
            <p:txBody>
              <a:bodyPr/>
              <a:lstStyle/>
              <a:p>
                <a:endParaRPr lang="en-US"/>
              </a:p>
            </p:txBody>
          </p:sp>
          <p:sp>
            <p:nvSpPr>
              <p:cNvPr id="171365" name="Freeform 357"/>
              <p:cNvSpPr>
                <a:spLocks/>
              </p:cNvSpPr>
              <p:nvPr/>
            </p:nvSpPr>
            <p:spPr bwMode="auto">
              <a:xfrm>
                <a:off x="3729" y="3867"/>
                <a:ext cx="4" cy="197"/>
              </a:xfrm>
              <a:custGeom>
                <a:avLst/>
                <a:gdLst/>
                <a:ahLst/>
                <a:cxnLst>
                  <a:cxn ang="0">
                    <a:pos x="0" y="291"/>
                  </a:cxn>
                  <a:cxn ang="0">
                    <a:pos x="0" y="0"/>
                  </a:cxn>
                  <a:cxn ang="0">
                    <a:pos x="5" y="286"/>
                  </a:cxn>
                  <a:cxn ang="0">
                    <a:pos x="7" y="276"/>
                  </a:cxn>
                  <a:cxn ang="0">
                    <a:pos x="7" y="291"/>
                  </a:cxn>
                </a:cxnLst>
                <a:rect l="0" t="0" r="r" b="b"/>
                <a:pathLst>
                  <a:path w="7" h="291">
                    <a:moveTo>
                      <a:pt x="0" y="291"/>
                    </a:moveTo>
                    <a:lnTo>
                      <a:pt x="0" y="0"/>
                    </a:lnTo>
                    <a:lnTo>
                      <a:pt x="5" y="286"/>
                    </a:lnTo>
                    <a:lnTo>
                      <a:pt x="7" y="276"/>
                    </a:lnTo>
                    <a:lnTo>
                      <a:pt x="7" y="291"/>
                    </a:lnTo>
                  </a:path>
                </a:pathLst>
              </a:custGeom>
              <a:noFill/>
              <a:ln w="0">
                <a:solidFill>
                  <a:srgbClr val="0000FF"/>
                </a:solidFill>
                <a:prstDash val="solid"/>
                <a:round/>
                <a:headEnd/>
                <a:tailEnd/>
              </a:ln>
            </p:spPr>
            <p:txBody>
              <a:bodyPr/>
              <a:lstStyle/>
              <a:p>
                <a:endParaRPr lang="en-US"/>
              </a:p>
            </p:txBody>
          </p:sp>
          <p:sp>
            <p:nvSpPr>
              <p:cNvPr id="171366" name="Line 358"/>
              <p:cNvSpPr>
                <a:spLocks noChangeShapeType="1"/>
              </p:cNvSpPr>
              <p:nvPr/>
            </p:nvSpPr>
            <p:spPr bwMode="auto">
              <a:xfrm flipV="1">
                <a:off x="3741" y="4039"/>
                <a:ext cx="1" cy="25"/>
              </a:xfrm>
              <a:prstGeom prst="line">
                <a:avLst/>
              </a:prstGeom>
              <a:noFill/>
              <a:ln w="0">
                <a:solidFill>
                  <a:srgbClr val="0000FF"/>
                </a:solidFill>
                <a:round/>
                <a:headEnd/>
                <a:tailEnd/>
              </a:ln>
            </p:spPr>
            <p:txBody>
              <a:bodyPr/>
              <a:lstStyle/>
              <a:p>
                <a:endParaRPr lang="en-US"/>
              </a:p>
            </p:txBody>
          </p:sp>
          <p:sp>
            <p:nvSpPr>
              <p:cNvPr id="171367" name="Freeform 359"/>
              <p:cNvSpPr>
                <a:spLocks/>
              </p:cNvSpPr>
              <p:nvPr/>
            </p:nvSpPr>
            <p:spPr bwMode="auto">
              <a:xfrm>
                <a:off x="3741" y="4028"/>
                <a:ext cx="5" cy="36"/>
              </a:xfrm>
              <a:custGeom>
                <a:avLst/>
                <a:gdLst/>
                <a:ahLst/>
                <a:cxnLst>
                  <a:cxn ang="0">
                    <a:pos x="0" y="52"/>
                  </a:cxn>
                  <a:cxn ang="0">
                    <a:pos x="0" y="0"/>
                  </a:cxn>
                  <a:cxn ang="0">
                    <a:pos x="6" y="51"/>
                  </a:cxn>
                  <a:cxn ang="0">
                    <a:pos x="8" y="49"/>
                  </a:cxn>
                  <a:cxn ang="0">
                    <a:pos x="8" y="52"/>
                  </a:cxn>
                </a:cxnLst>
                <a:rect l="0" t="0" r="r" b="b"/>
                <a:pathLst>
                  <a:path w="8" h="52">
                    <a:moveTo>
                      <a:pt x="0" y="52"/>
                    </a:moveTo>
                    <a:lnTo>
                      <a:pt x="0" y="0"/>
                    </a:lnTo>
                    <a:lnTo>
                      <a:pt x="6" y="51"/>
                    </a:lnTo>
                    <a:lnTo>
                      <a:pt x="8" y="49"/>
                    </a:lnTo>
                    <a:lnTo>
                      <a:pt x="8" y="52"/>
                    </a:lnTo>
                  </a:path>
                </a:pathLst>
              </a:custGeom>
              <a:noFill/>
              <a:ln w="0">
                <a:solidFill>
                  <a:srgbClr val="0000FF"/>
                </a:solidFill>
                <a:prstDash val="solid"/>
                <a:round/>
                <a:headEnd/>
                <a:tailEnd/>
              </a:ln>
            </p:spPr>
            <p:txBody>
              <a:bodyPr/>
              <a:lstStyle/>
              <a:p>
                <a:endParaRPr lang="en-US"/>
              </a:p>
            </p:txBody>
          </p:sp>
          <p:sp>
            <p:nvSpPr>
              <p:cNvPr id="171368" name="Line 360"/>
              <p:cNvSpPr>
                <a:spLocks noChangeShapeType="1"/>
              </p:cNvSpPr>
              <p:nvPr/>
            </p:nvSpPr>
            <p:spPr bwMode="auto">
              <a:xfrm flipV="1">
                <a:off x="3754" y="4057"/>
                <a:ext cx="1" cy="7"/>
              </a:xfrm>
              <a:prstGeom prst="line">
                <a:avLst/>
              </a:prstGeom>
              <a:noFill/>
              <a:ln w="0">
                <a:solidFill>
                  <a:srgbClr val="0000FF"/>
                </a:solidFill>
                <a:round/>
                <a:headEnd/>
                <a:tailEnd/>
              </a:ln>
            </p:spPr>
            <p:txBody>
              <a:bodyPr/>
              <a:lstStyle/>
              <a:p>
                <a:endParaRPr lang="en-US"/>
              </a:p>
            </p:txBody>
          </p:sp>
          <p:sp>
            <p:nvSpPr>
              <p:cNvPr id="171369" name="Line 361"/>
              <p:cNvSpPr>
                <a:spLocks noChangeShapeType="1"/>
              </p:cNvSpPr>
              <p:nvPr/>
            </p:nvSpPr>
            <p:spPr bwMode="auto">
              <a:xfrm flipV="1">
                <a:off x="3755" y="4054"/>
                <a:ext cx="1" cy="10"/>
              </a:xfrm>
              <a:prstGeom prst="line">
                <a:avLst/>
              </a:prstGeom>
              <a:noFill/>
              <a:ln w="0">
                <a:solidFill>
                  <a:srgbClr val="0000FF"/>
                </a:solidFill>
                <a:round/>
                <a:headEnd/>
                <a:tailEnd/>
              </a:ln>
            </p:spPr>
            <p:txBody>
              <a:bodyPr/>
              <a:lstStyle/>
              <a:p>
                <a:endParaRPr lang="en-US"/>
              </a:p>
            </p:txBody>
          </p:sp>
          <p:sp>
            <p:nvSpPr>
              <p:cNvPr id="171370" name="Line 362"/>
              <p:cNvSpPr>
                <a:spLocks noChangeShapeType="1"/>
              </p:cNvSpPr>
              <p:nvPr/>
            </p:nvSpPr>
            <p:spPr bwMode="auto">
              <a:xfrm flipV="1">
                <a:off x="3760" y="4061"/>
                <a:ext cx="1" cy="3"/>
              </a:xfrm>
              <a:prstGeom prst="line">
                <a:avLst/>
              </a:prstGeom>
              <a:noFill/>
              <a:ln w="0">
                <a:solidFill>
                  <a:srgbClr val="0000FF"/>
                </a:solidFill>
                <a:round/>
                <a:headEnd/>
                <a:tailEnd/>
              </a:ln>
            </p:spPr>
            <p:txBody>
              <a:bodyPr/>
              <a:lstStyle/>
              <a:p>
                <a:endParaRPr lang="en-US"/>
              </a:p>
            </p:txBody>
          </p:sp>
          <p:sp>
            <p:nvSpPr>
              <p:cNvPr id="171371" name="Line 363"/>
              <p:cNvSpPr>
                <a:spLocks noChangeShapeType="1"/>
              </p:cNvSpPr>
              <p:nvPr/>
            </p:nvSpPr>
            <p:spPr bwMode="auto">
              <a:xfrm flipV="1">
                <a:off x="3767" y="4047"/>
                <a:ext cx="1" cy="17"/>
              </a:xfrm>
              <a:prstGeom prst="line">
                <a:avLst/>
              </a:prstGeom>
              <a:noFill/>
              <a:ln w="0">
                <a:solidFill>
                  <a:srgbClr val="0000FF"/>
                </a:solidFill>
                <a:round/>
                <a:headEnd/>
                <a:tailEnd/>
              </a:ln>
            </p:spPr>
            <p:txBody>
              <a:bodyPr/>
              <a:lstStyle/>
              <a:p>
                <a:endParaRPr lang="en-US"/>
              </a:p>
            </p:txBody>
          </p:sp>
          <p:sp>
            <p:nvSpPr>
              <p:cNvPr id="171372" name="Line 364"/>
              <p:cNvSpPr>
                <a:spLocks noChangeShapeType="1"/>
              </p:cNvSpPr>
              <p:nvPr/>
            </p:nvSpPr>
            <p:spPr bwMode="auto">
              <a:xfrm flipV="1">
                <a:off x="3768" y="4041"/>
                <a:ext cx="1" cy="23"/>
              </a:xfrm>
              <a:prstGeom prst="line">
                <a:avLst/>
              </a:prstGeom>
              <a:noFill/>
              <a:ln w="0">
                <a:solidFill>
                  <a:srgbClr val="0000FF"/>
                </a:solidFill>
                <a:round/>
                <a:headEnd/>
                <a:tailEnd/>
              </a:ln>
            </p:spPr>
            <p:txBody>
              <a:bodyPr/>
              <a:lstStyle/>
              <a:p>
                <a:endParaRPr lang="en-US"/>
              </a:p>
            </p:txBody>
          </p:sp>
          <p:sp>
            <p:nvSpPr>
              <p:cNvPr id="171373" name="Line 365"/>
              <p:cNvSpPr>
                <a:spLocks noChangeShapeType="1"/>
              </p:cNvSpPr>
              <p:nvPr/>
            </p:nvSpPr>
            <p:spPr bwMode="auto">
              <a:xfrm flipV="1">
                <a:off x="3772" y="4062"/>
                <a:ext cx="1" cy="2"/>
              </a:xfrm>
              <a:prstGeom prst="line">
                <a:avLst/>
              </a:prstGeom>
              <a:noFill/>
              <a:ln w="0">
                <a:solidFill>
                  <a:srgbClr val="0000FF"/>
                </a:solidFill>
                <a:round/>
                <a:headEnd/>
                <a:tailEnd/>
              </a:ln>
            </p:spPr>
            <p:txBody>
              <a:bodyPr/>
              <a:lstStyle/>
              <a:p>
                <a:endParaRPr lang="en-US"/>
              </a:p>
            </p:txBody>
          </p:sp>
          <p:sp>
            <p:nvSpPr>
              <p:cNvPr id="171374" name="Line 366"/>
              <p:cNvSpPr>
                <a:spLocks noChangeShapeType="1"/>
              </p:cNvSpPr>
              <p:nvPr/>
            </p:nvSpPr>
            <p:spPr bwMode="auto">
              <a:xfrm flipV="1">
                <a:off x="3780" y="3774"/>
                <a:ext cx="1" cy="290"/>
              </a:xfrm>
              <a:prstGeom prst="line">
                <a:avLst/>
              </a:prstGeom>
              <a:noFill/>
              <a:ln w="0">
                <a:solidFill>
                  <a:srgbClr val="0000FF"/>
                </a:solidFill>
                <a:round/>
                <a:headEnd/>
                <a:tailEnd/>
              </a:ln>
            </p:spPr>
            <p:txBody>
              <a:bodyPr/>
              <a:lstStyle/>
              <a:p>
                <a:endParaRPr lang="en-US"/>
              </a:p>
            </p:txBody>
          </p:sp>
          <p:sp>
            <p:nvSpPr>
              <p:cNvPr id="171375" name="Freeform 367"/>
              <p:cNvSpPr>
                <a:spLocks/>
              </p:cNvSpPr>
              <p:nvPr/>
            </p:nvSpPr>
            <p:spPr bwMode="auto">
              <a:xfrm>
                <a:off x="3780" y="3646"/>
                <a:ext cx="5" cy="418"/>
              </a:xfrm>
              <a:custGeom>
                <a:avLst/>
                <a:gdLst/>
                <a:ahLst/>
                <a:cxnLst>
                  <a:cxn ang="0">
                    <a:pos x="0" y="618"/>
                  </a:cxn>
                  <a:cxn ang="0">
                    <a:pos x="0" y="0"/>
                  </a:cxn>
                  <a:cxn ang="0">
                    <a:pos x="6" y="611"/>
                  </a:cxn>
                  <a:cxn ang="0">
                    <a:pos x="8" y="593"/>
                  </a:cxn>
                  <a:cxn ang="0">
                    <a:pos x="8" y="618"/>
                  </a:cxn>
                </a:cxnLst>
                <a:rect l="0" t="0" r="r" b="b"/>
                <a:pathLst>
                  <a:path w="8" h="618">
                    <a:moveTo>
                      <a:pt x="0" y="618"/>
                    </a:moveTo>
                    <a:lnTo>
                      <a:pt x="0" y="0"/>
                    </a:lnTo>
                    <a:lnTo>
                      <a:pt x="6" y="611"/>
                    </a:lnTo>
                    <a:lnTo>
                      <a:pt x="8" y="593"/>
                    </a:lnTo>
                    <a:lnTo>
                      <a:pt x="8" y="618"/>
                    </a:lnTo>
                  </a:path>
                </a:pathLst>
              </a:custGeom>
              <a:noFill/>
              <a:ln w="0">
                <a:solidFill>
                  <a:srgbClr val="0000FF"/>
                </a:solidFill>
                <a:prstDash val="solid"/>
                <a:round/>
                <a:headEnd/>
                <a:tailEnd/>
              </a:ln>
            </p:spPr>
            <p:txBody>
              <a:bodyPr/>
              <a:lstStyle/>
              <a:p>
                <a:endParaRPr lang="en-US"/>
              </a:p>
            </p:txBody>
          </p:sp>
          <p:sp>
            <p:nvSpPr>
              <p:cNvPr id="171376" name="Line 368"/>
              <p:cNvSpPr>
                <a:spLocks noChangeShapeType="1"/>
              </p:cNvSpPr>
              <p:nvPr/>
            </p:nvSpPr>
            <p:spPr bwMode="auto">
              <a:xfrm flipV="1">
                <a:off x="3793" y="3961"/>
                <a:ext cx="1" cy="103"/>
              </a:xfrm>
              <a:prstGeom prst="line">
                <a:avLst/>
              </a:prstGeom>
              <a:noFill/>
              <a:ln w="0">
                <a:solidFill>
                  <a:srgbClr val="0000FF"/>
                </a:solidFill>
                <a:round/>
                <a:headEnd/>
                <a:tailEnd/>
              </a:ln>
            </p:spPr>
            <p:txBody>
              <a:bodyPr/>
              <a:lstStyle/>
              <a:p>
                <a:endParaRPr lang="en-US"/>
              </a:p>
            </p:txBody>
          </p:sp>
          <p:sp>
            <p:nvSpPr>
              <p:cNvPr id="171377" name="Freeform 369"/>
              <p:cNvSpPr>
                <a:spLocks/>
              </p:cNvSpPr>
              <p:nvPr/>
            </p:nvSpPr>
            <p:spPr bwMode="auto">
              <a:xfrm>
                <a:off x="3793" y="3934"/>
                <a:ext cx="5" cy="130"/>
              </a:xfrm>
              <a:custGeom>
                <a:avLst/>
                <a:gdLst/>
                <a:ahLst/>
                <a:cxnLst>
                  <a:cxn ang="0">
                    <a:pos x="0" y="192"/>
                  </a:cxn>
                  <a:cxn ang="0">
                    <a:pos x="0" y="0"/>
                  </a:cxn>
                  <a:cxn ang="0">
                    <a:pos x="6" y="188"/>
                  </a:cxn>
                  <a:cxn ang="0">
                    <a:pos x="8" y="182"/>
                  </a:cxn>
                  <a:cxn ang="0">
                    <a:pos x="8" y="192"/>
                  </a:cxn>
                </a:cxnLst>
                <a:rect l="0" t="0" r="r" b="b"/>
                <a:pathLst>
                  <a:path w="8" h="192">
                    <a:moveTo>
                      <a:pt x="0" y="192"/>
                    </a:moveTo>
                    <a:lnTo>
                      <a:pt x="0" y="0"/>
                    </a:lnTo>
                    <a:lnTo>
                      <a:pt x="6" y="188"/>
                    </a:lnTo>
                    <a:lnTo>
                      <a:pt x="8" y="182"/>
                    </a:lnTo>
                    <a:lnTo>
                      <a:pt x="8" y="192"/>
                    </a:lnTo>
                  </a:path>
                </a:pathLst>
              </a:custGeom>
              <a:noFill/>
              <a:ln w="0">
                <a:solidFill>
                  <a:srgbClr val="0000FF"/>
                </a:solidFill>
                <a:prstDash val="solid"/>
                <a:round/>
                <a:headEnd/>
                <a:tailEnd/>
              </a:ln>
            </p:spPr>
            <p:txBody>
              <a:bodyPr/>
              <a:lstStyle/>
              <a:p>
                <a:endParaRPr lang="en-US"/>
              </a:p>
            </p:txBody>
          </p:sp>
          <p:sp>
            <p:nvSpPr>
              <p:cNvPr id="171378" name="Line 370"/>
              <p:cNvSpPr>
                <a:spLocks noChangeShapeType="1"/>
              </p:cNvSpPr>
              <p:nvPr/>
            </p:nvSpPr>
            <p:spPr bwMode="auto">
              <a:xfrm flipV="1">
                <a:off x="3806" y="4039"/>
                <a:ext cx="1" cy="25"/>
              </a:xfrm>
              <a:prstGeom prst="line">
                <a:avLst/>
              </a:prstGeom>
              <a:noFill/>
              <a:ln w="0">
                <a:solidFill>
                  <a:srgbClr val="0000FF"/>
                </a:solidFill>
                <a:round/>
                <a:headEnd/>
                <a:tailEnd/>
              </a:ln>
            </p:spPr>
            <p:txBody>
              <a:bodyPr/>
              <a:lstStyle/>
              <a:p>
                <a:endParaRPr lang="en-US"/>
              </a:p>
            </p:txBody>
          </p:sp>
          <p:sp>
            <p:nvSpPr>
              <p:cNvPr id="171379" name="Line 371"/>
              <p:cNvSpPr>
                <a:spLocks noChangeShapeType="1"/>
              </p:cNvSpPr>
              <p:nvPr/>
            </p:nvSpPr>
            <p:spPr bwMode="auto">
              <a:xfrm flipV="1">
                <a:off x="3806" y="4027"/>
                <a:ext cx="1" cy="37"/>
              </a:xfrm>
              <a:prstGeom prst="line">
                <a:avLst/>
              </a:prstGeom>
              <a:noFill/>
              <a:ln w="0">
                <a:solidFill>
                  <a:srgbClr val="0000FF"/>
                </a:solidFill>
                <a:round/>
                <a:headEnd/>
                <a:tailEnd/>
              </a:ln>
            </p:spPr>
            <p:txBody>
              <a:bodyPr/>
              <a:lstStyle/>
              <a:p>
                <a:endParaRPr lang="en-US"/>
              </a:p>
            </p:txBody>
          </p:sp>
          <p:sp>
            <p:nvSpPr>
              <p:cNvPr id="171380" name="Line 372"/>
              <p:cNvSpPr>
                <a:spLocks noChangeShapeType="1"/>
              </p:cNvSpPr>
              <p:nvPr/>
            </p:nvSpPr>
            <p:spPr bwMode="auto">
              <a:xfrm flipV="1">
                <a:off x="3811" y="4061"/>
                <a:ext cx="1" cy="3"/>
              </a:xfrm>
              <a:prstGeom prst="line">
                <a:avLst/>
              </a:prstGeom>
              <a:noFill/>
              <a:ln w="0">
                <a:solidFill>
                  <a:srgbClr val="0000FF"/>
                </a:solidFill>
                <a:round/>
                <a:headEnd/>
                <a:tailEnd/>
              </a:ln>
            </p:spPr>
            <p:txBody>
              <a:bodyPr/>
              <a:lstStyle/>
              <a:p>
                <a:endParaRPr lang="en-US"/>
              </a:p>
            </p:txBody>
          </p:sp>
          <p:sp>
            <p:nvSpPr>
              <p:cNvPr id="171381" name="Line 373"/>
              <p:cNvSpPr>
                <a:spLocks noChangeShapeType="1"/>
              </p:cNvSpPr>
              <p:nvPr/>
            </p:nvSpPr>
            <p:spPr bwMode="auto">
              <a:xfrm flipV="1">
                <a:off x="3819" y="4058"/>
                <a:ext cx="1" cy="6"/>
              </a:xfrm>
              <a:prstGeom prst="line">
                <a:avLst/>
              </a:prstGeom>
              <a:noFill/>
              <a:ln w="0">
                <a:solidFill>
                  <a:srgbClr val="0000FF"/>
                </a:solidFill>
                <a:round/>
                <a:headEnd/>
                <a:tailEnd/>
              </a:ln>
            </p:spPr>
            <p:txBody>
              <a:bodyPr/>
              <a:lstStyle/>
              <a:p>
                <a:endParaRPr lang="en-US"/>
              </a:p>
            </p:txBody>
          </p:sp>
          <p:sp>
            <p:nvSpPr>
              <p:cNvPr id="171382" name="Line 374"/>
              <p:cNvSpPr>
                <a:spLocks noChangeShapeType="1"/>
              </p:cNvSpPr>
              <p:nvPr/>
            </p:nvSpPr>
            <p:spPr bwMode="auto">
              <a:xfrm flipV="1">
                <a:off x="3819" y="4055"/>
                <a:ext cx="1" cy="9"/>
              </a:xfrm>
              <a:prstGeom prst="line">
                <a:avLst/>
              </a:prstGeom>
              <a:noFill/>
              <a:ln w="0">
                <a:solidFill>
                  <a:srgbClr val="0000FF"/>
                </a:solidFill>
                <a:round/>
                <a:headEnd/>
                <a:tailEnd/>
              </a:ln>
            </p:spPr>
            <p:txBody>
              <a:bodyPr/>
              <a:lstStyle/>
              <a:p>
                <a:endParaRPr lang="en-US"/>
              </a:p>
            </p:txBody>
          </p:sp>
          <p:sp>
            <p:nvSpPr>
              <p:cNvPr id="171383" name="Line 375"/>
              <p:cNvSpPr>
                <a:spLocks noChangeShapeType="1"/>
              </p:cNvSpPr>
              <p:nvPr/>
            </p:nvSpPr>
            <p:spPr bwMode="auto">
              <a:xfrm flipV="1">
                <a:off x="3823" y="4061"/>
                <a:ext cx="1" cy="3"/>
              </a:xfrm>
              <a:prstGeom prst="line">
                <a:avLst/>
              </a:prstGeom>
              <a:noFill/>
              <a:ln w="0">
                <a:solidFill>
                  <a:srgbClr val="0000FF"/>
                </a:solidFill>
                <a:round/>
                <a:headEnd/>
                <a:tailEnd/>
              </a:ln>
            </p:spPr>
            <p:txBody>
              <a:bodyPr/>
              <a:lstStyle/>
              <a:p>
                <a:endParaRPr lang="en-US"/>
              </a:p>
            </p:txBody>
          </p:sp>
          <p:sp>
            <p:nvSpPr>
              <p:cNvPr id="171384" name="Line 376"/>
              <p:cNvSpPr>
                <a:spLocks noChangeShapeType="1"/>
              </p:cNvSpPr>
              <p:nvPr/>
            </p:nvSpPr>
            <p:spPr bwMode="auto">
              <a:xfrm flipV="1">
                <a:off x="3832" y="4062"/>
                <a:ext cx="1" cy="2"/>
              </a:xfrm>
              <a:prstGeom prst="line">
                <a:avLst/>
              </a:prstGeom>
              <a:noFill/>
              <a:ln w="0">
                <a:solidFill>
                  <a:srgbClr val="0000FF"/>
                </a:solidFill>
                <a:round/>
                <a:headEnd/>
                <a:tailEnd/>
              </a:ln>
            </p:spPr>
            <p:txBody>
              <a:bodyPr/>
              <a:lstStyle/>
              <a:p>
                <a:endParaRPr lang="en-US"/>
              </a:p>
            </p:txBody>
          </p:sp>
          <p:sp>
            <p:nvSpPr>
              <p:cNvPr id="171385" name="Line 377"/>
              <p:cNvSpPr>
                <a:spLocks noChangeShapeType="1"/>
              </p:cNvSpPr>
              <p:nvPr/>
            </p:nvSpPr>
            <p:spPr bwMode="auto">
              <a:xfrm flipV="1">
                <a:off x="3832" y="4062"/>
                <a:ext cx="1" cy="2"/>
              </a:xfrm>
              <a:prstGeom prst="line">
                <a:avLst/>
              </a:prstGeom>
              <a:noFill/>
              <a:ln w="0">
                <a:solidFill>
                  <a:srgbClr val="0000FF"/>
                </a:solidFill>
                <a:round/>
                <a:headEnd/>
                <a:tailEnd/>
              </a:ln>
            </p:spPr>
            <p:txBody>
              <a:bodyPr/>
              <a:lstStyle/>
              <a:p>
                <a:endParaRPr lang="en-US"/>
              </a:p>
            </p:txBody>
          </p:sp>
          <p:sp>
            <p:nvSpPr>
              <p:cNvPr id="171386" name="Line 378"/>
              <p:cNvSpPr>
                <a:spLocks noChangeShapeType="1"/>
              </p:cNvSpPr>
              <p:nvPr/>
            </p:nvSpPr>
            <p:spPr bwMode="auto">
              <a:xfrm flipV="1">
                <a:off x="3836" y="4062"/>
                <a:ext cx="1" cy="2"/>
              </a:xfrm>
              <a:prstGeom prst="line">
                <a:avLst/>
              </a:prstGeom>
              <a:noFill/>
              <a:ln w="0">
                <a:solidFill>
                  <a:srgbClr val="0000FF"/>
                </a:solidFill>
                <a:round/>
                <a:headEnd/>
                <a:tailEnd/>
              </a:ln>
            </p:spPr>
            <p:txBody>
              <a:bodyPr/>
              <a:lstStyle/>
              <a:p>
                <a:endParaRPr lang="en-US"/>
              </a:p>
            </p:txBody>
          </p:sp>
          <p:sp>
            <p:nvSpPr>
              <p:cNvPr id="171387" name="Line 379"/>
              <p:cNvSpPr>
                <a:spLocks noChangeShapeType="1"/>
              </p:cNvSpPr>
              <p:nvPr/>
            </p:nvSpPr>
            <p:spPr bwMode="auto">
              <a:xfrm flipV="1">
                <a:off x="3840" y="4063"/>
                <a:ext cx="1" cy="1"/>
              </a:xfrm>
              <a:prstGeom prst="line">
                <a:avLst/>
              </a:prstGeom>
              <a:noFill/>
              <a:ln w="0">
                <a:solidFill>
                  <a:srgbClr val="0000FF"/>
                </a:solidFill>
                <a:round/>
                <a:headEnd/>
                <a:tailEnd/>
              </a:ln>
            </p:spPr>
            <p:txBody>
              <a:bodyPr/>
              <a:lstStyle/>
              <a:p>
                <a:endParaRPr lang="en-US"/>
              </a:p>
            </p:txBody>
          </p:sp>
          <p:sp>
            <p:nvSpPr>
              <p:cNvPr id="171388" name="Line 380"/>
              <p:cNvSpPr>
                <a:spLocks noChangeShapeType="1"/>
              </p:cNvSpPr>
              <p:nvPr/>
            </p:nvSpPr>
            <p:spPr bwMode="auto">
              <a:xfrm flipV="1">
                <a:off x="3845" y="4062"/>
                <a:ext cx="1" cy="2"/>
              </a:xfrm>
              <a:prstGeom prst="line">
                <a:avLst/>
              </a:prstGeom>
              <a:noFill/>
              <a:ln w="0">
                <a:solidFill>
                  <a:srgbClr val="0000FF"/>
                </a:solidFill>
                <a:round/>
                <a:headEnd/>
                <a:tailEnd/>
              </a:ln>
            </p:spPr>
            <p:txBody>
              <a:bodyPr/>
              <a:lstStyle/>
              <a:p>
                <a:endParaRPr lang="en-US"/>
              </a:p>
            </p:txBody>
          </p:sp>
          <p:sp>
            <p:nvSpPr>
              <p:cNvPr id="171389" name="Line 381"/>
              <p:cNvSpPr>
                <a:spLocks noChangeShapeType="1"/>
              </p:cNvSpPr>
              <p:nvPr/>
            </p:nvSpPr>
            <p:spPr bwMode="auto">
              <a:xfrm flipV="1">
                <a:off x="3849" y="4063"/>
                <a:ext cx="1" cy="1"/>
              </a:xfrm>
              <a:prstGeom prst="line">
                <a:avLst/>
              </a:prstGeom>
              <a:noFill/>
              <a:ln w="0">
                <a:solidFill>
                  <a:srgbClr val="0000FF"/>
                </a:solidFill>
                <a:round/>
                <a:headEnd/>
                <a:tailEnd/>
              </a:ln>
            </p:spPr>
            <p:txBody>
              <a:bodyPr/>
              <a:lstStyle/>
              <a:p>
                <a:endParaRPr lang="en-US"/>
              </a:p>
            </p:txBody>
          </p:sp>
          <p:sp>
            <p:nvSpPr>
              <p:cNvPr id="171390" name="Line 382"/>
              <p:cNvSpPr>
                <a:spLocks noChangeShapeType="1"/>
              </p:cNvSpPr>
              <p:nvPr/>
            </p:nvSpPr>
            <p:spPr bwMode="auto">
              <a:xfrm flipV="1">
                <a:off x="3857" y="4061"/>
                <a:ext cx="1" cy="3"/>
              </a:xfrm>
              <a:prstGeom prst="line">
                <a:avLst/>
              </a:prstGeom>
              <a:noFill/>
              <a:ln w="0">
                <a:solidFill>
                  <a:srgbClr val="0000FF"/>
                </a:solidFill>
                <a:round/>
                <a:headEnd/>
                <a:tailEnd/>
              </a:ln>
            </p:spPr>
            <p:txBody>
              <a:bodyPr/>
              <a:lstStyle/>
              <a:p>
                <a:endParaRPr lang="en-US"/>
              </a:p>
            </p:txBody>
          </p:sp>
          <p:sp>
            <p:nvSpPr>
              <p:cNvPr id="171391" name="Line 383"/>
              <p:cNvSpPr>
                <a:spLocks noChangeShapeType="1"/>
              </p:cNvSpPr>
              <p:nvPr/>
            </p:nvSpPr>
            <p:spPr bwMode="auto">
              <a:xfrm flipV="1">
                <a:off x="3858" y="4059"/>
                <a:ext cx="1" cy="5"/>
              </a:xfrm>
              <a:prstGeom prst="line">
                <a:avLst/>
              </a:prstGeom>
              <a:noFill/>
              <a:ln w="0">
                <a:solidFill>
                  <a:srgbClr val="0000FF"/>
                </a:solidFill>
                <a:round/>
                <a:headEnd/>
                <a:tailEnd/>
              </a:ln>
            </p:spPr>
            <p:txBody>
              <a:bodyPr/>
              <a:lstStyle/>
              <a:p>
                <a:endParaRPr lang="en-US"/>
              </a:p>
            </p:txBody>
          </p:sp>
          <p:sp>
            <p:nvSpPr>
              <p:cNvPr id="171392" name="Line 384"/>
              <p:cNvSpPr>
                <a:spLocks noChangeShapeType="1"/>
              </p:cNvSpPr>
              <p:nvPr/>
            </p:nvSpPr>
            <p:spPr bwMode="auto">
              <a:xfrm flipV="1">
                <a:off x="3863" y="4063"/>
                <a:ext cx="1" cy="1"/>
              </a:xfrm>
              <a:prstGeom prst="line">
                <a:avLst/>
              </a:prstGeom>
              <a:noFill/>
              <a:ln w="0">
                <a:solidFill>
                  <a:srgbClr val="0000FF"/>
                </a:solidFill>
                <a:round/>
                <a:headEnd/>
                <a:tailEnd/>
              </a:ln>
            </p:spPr>
            <p:txBody>
              <a:bodyPr/>
              <a:lstStyle/>
              <a:p>
                <a:endParaRPr lang="en-US"/>
              </a:p>
            </p:txBody>
          </p:sp>
          <p:sp>
            <p:nvSpPr>
              <p:cNvPr id="171393" name="Line 385"/>
              <p:cNvSpPr>
                <a:spLocks noChangeShapeType="1"/>
              </p:cNvSpPr>
              <p:nvPr/>
            </p:nvSpPr>
            <p:spPr bwMode="auto">
              <a:xfrm flipV="1">
                <a:off x="3870" y="4061"/>
                <a:ext cx="1" cy="3"/>
              </a:xfrm>
              <a:prstGeom prst="line">
                <a:avLst/>
              </a:prstGeom>
              <a:noFill/>
              <a:ln w="0">
                <a:solidFill>
                  <a:srgbClr val="0000FF"/>
                </a:solidFill>
                <a:round/>
                <a:headEnd/>
                <a:tailEnd/>
              </a:ln>
            </p:spPr>
            <p:txBody>
              <a:bodyPr/>
              <a:lstStyle/>
              <a:p>
                <a:endParaRPr lang="en-US"/>
              </a:p>
            </p:txBody>
          </p:sp>
          <p:sp>
            <p:nvSpPr>
              <p:cNvPr id="171394" name="Line 386"/>
              <p:cNvSpPr>
                <a:spLocks noChangeShapeType="1"/>
              </p:cNvSpPr>
              <p:nvPr/>
            </p:nvSpPr>
            <p:spPr bwMode="auto">
              <a:xfrm flipV="1">
                <a:off x="3872" y="4061"/>
                <a:ext cx="1" cy="3"/>
              </a:xfrm>
              <a:prstGeom prst="line">
                <a:avLst/>
              </a:prstGeom>
              <a:noFill/>
              <a:ln w="0">
                <a:solidFill>
                  <a:srgbClr val="0000FF"/>
                </a:solidFill>
                <a:round/>
                <a:headEnd/>
                <a:tailEnd/>
              </a:ln>
            </p:spPr>
            <p:txBody>
              <a:bodyPr/>
              <a:lstStyle/>
              <a:p>
                <a:endParaRPr lang="en-US"/>
              </a:p>
            </p:txBody>
          </p:sp>
          <p:sp>
            <p:nvSpPr>
              <p:cNvPr id="171395" name="Line 387"/>
              <p:cNvSpPr>
                <a:spLocks noChangeShapeType="1"/>
              </p:cNvSpPr>
              <p:nvPr/>
            </p:nvSpPr>
            <p:spPr bwMode="auto">
              <a:xfrm flipV="1">
                <a:off x="3876" y="4063"/>
                <a:ext cx="1" cy="1"/>
              </a:xfrm>
              <a:prstGeom prst="line">
                <a:avLst/>
              </a:prstGeom>
              <a:noFill/>
              <a:ln w="0">
                <a:solidFill>
                  <a:srgbClr val="0000FF"/>
                </a:solidFill>
                <a:round/>
                <a:headEnd/>
                <a:tailEnd/>
              </a:ln>
            </p:spPr>
            <p:txBody>
              <a:bodyPr/>
              <a:lstStyle/>
              <a:p>
                <a:endParaRPr lang="en-US"/>
              </a:p>
            </p:txBody>
          </p:sp>
          <p:sp>
            <p:nvSpPr>
              <p:cNvPr id="171396" name="Line 388"/>
              <p:cNvSpPr>
                <a:spLocks noChangeShapeType="1"/>
              </p:cNvSpPr>
              <p:nvPr/>
            </p:nvSpPr>
            <p:spPr bwMode="auto">
              <a:xfrm flipV="1">
                <a:off x="3883" y="4062"/>
                <a:ext cx="1" cy="2"/>
              </a:xfrm>
              <a:prstGeom prst="line">
                <a:avLst/>
              </a:prstGeom>
              <a:noFill/>
              <a:ln w="0">
                <a:solidFill>
                  <a:srgbClr val="0000FF"/>
                </a:solidFill>
                <a:round/>
                <a:headEnd/>
                <a:tailEnd/>
              </a:ln>
            </p:spPr>
            <p:txBody>
              <a:bodyPr/>
              <a:lstStyle/>
              <a:p>
                <a:endParaRPr lang="en-US"/>
              </a:p>
            </p:txBody>
          </p:sp>
          <p:sp>
            <p:nvSpPr>
              <p:cNvPr id="171397" name="Line 389"/>
              <p:cNvSpPr>
                <a:spLocks noChangeShapeType="1"/>
              </p:cNvSpPr>
              <p:nvPr/>
            </p:nvSpPr>
            <p:spPr bwMode="auto">
              <a:xfrm flipV="1">
                <a:off x="3883" y="4062"/>
                <a:ext cx="1" cy="2"/>
              </a:xfrm>
              <a:prstGeom prst="line">
                <a:avLst/>
              </a:prstGeom>
              <a:noFill/>
              <a:ln w="0">
                <a:solidFill>
                  <a:srgbClr val="0000FF"/>
                </a:solidFill>
                <a:round/>
                <a:headEnd/>
                <a:tailEnd/>
              </a:ln>
            </p:spPr>
            <p:txBody>
              <a:bodyPr/>
              <a:lstStyle/>
              <a:p>
                <a:endParaRPr lang="en-US"/>
              </a:p>
            </p:txBody>
          </p:sp>
          <p:sp>
            <p:nvSpPr>
              <p:cNvPr id="171398" name="Line 390"/>
              <p:cNvSpPr>
                <a:spLocks noChangeShapeType="1"/>
              </p:cNvSpPr>
              <p:nvPr/>
            </p:nvSpPr>
            <p:spPr bwMode="auto">
              <a:xfrm flipV="1">
                <a:off x="3889" y="4063"/>
                <a:ext cx="1" cy="1"/>
              </a:xfrm>
              <a:prstGeom prst="line">
                <a:avLst/>
              </a:prstGeom>
              <a:noFill/>
              <a:ln w="0">
                <a:solidFill>
                  <a:srgbClr val="0000FF"/>
                </a:solidFill>
                <a:round/>
                <a:headEnd/>
                <a:tailEnd/>
              </a:ln>
            </p:spPr>
            <p:txBody>
              <a:bodyPr/>
              <a:lstStyle/>
              <a:p>
                <a:endParaRPr lang="en-US"/>
              </a:p>
            </p:txBody>
          </p:sp>
          <p:sp>
            <p:nvSpPr>
              <p:cNvPr id="171399" name="Line 391"/>
              <p:cNvSpPr>
                <a:spLocks noChangeShapeType="1"/>
              </p:cNvSpPr>
              <p:nvPr/>
            </p:nvSpPr>
            <p:spPr bwMode="auto">
              <a:xfrm flipV="1">
                <a:off x="3892" y="4063"/>
                <a:ext cx="1" cy="1"/>
              </a:xfrm>
              <a:prstGeom prst="line">
                <a:avLst/>
              </a:prstGeom>
              <a:noFill/>
              <a:ln w="0">
                <a:solidFill>
                  <a:srgbClr val="0000FF"/>
                </a:solidFill>
                <a:round/>
                <a:headEnd/>
                <a:tailEnd/>
              </a:ln>
            </p:spPr>
            <p:txBody>
              <a:bodyPr/>
              <a:lstStyle/>
              <a:p>
                <a:endParaRPr lang="en-US"/>
              </a:p>
            </p:txBody>
          </p:sp>
          <p:sp>
            <p:nvSpPr>
              <p:cNvPr id="171400" name="Line 392"/>
              <p:cNvSpPr>
                <a:spLocks noChangeShapeType="1"/>
              </p:cNvSpPr>
              <p:nvPr/>
            </p:nvSpPr>
            <p:spPr bwMode="auto">
              <a:xfrm flipV="1">
                <a:off x="3897" y="4063"/>
                <a:ext cx="1" cy="1"/>
              </a:xfrm>
              <a:prstGeom prst="line">
                <a:avLst/>
              </a:prstGeom>
              <a:noFill/>
              <a:ln w="0">
                <a:solidFill>
                  <a:srgbClr val="0000FF"/>
                </a:solidFill>
                <a:round/>
                <a:headEnd/>
                <a:tailEnd/>
              </a:ln>
            </p:spPr>
            <p:txBody>
              <a:bodyPr/>
              <a:lstStyle/>
              <a:p>
                <a:endParaRPr lang="en-US"/>
              </a:p>
            </p:txBody>
          </p:sp>
          <p:sp>
            <p:nvSpPr>
              <p:cNvPr id="171401" name="Line 393"/>
              <p:cNvSpPr>
                <a:spLocks noChangeShapeType="1"/>
              </p:cNvSpPr>
              <p:nvPr/>
            </p:nvSpPr>
            <p:spPr bwMode="auto">
              <a:xfrm flipV="1">
                <a:off x="3904" y="4063"/>
                <a:ext cx="1" cy="1"/>
              </a:xfrm>
              <a:prstGeom prst="line">
                <a:avLst/>
              </a:prstGeom>
              <a:noFill/>
              <a:ln w="0">
                <a:solidFill>
                  <a:srgbClr val="0000FF"/>
                </a:solidFill>
                <a:round/>
                <a:headEnd/>
                <a:tailEnd/>
              </a:ln>
            </p:spPr>
            <p:txBody>
              <a:bodyPr/>
              <a:lstStyle/>
              <a:p>
                <a:endParaRPr lang="en-US"/>
              </a:p>
            </p:txBody>
          </p:sp>
          <p:sp>
            <p:nvSpPr>
              <p:cNvPr id="171402" name="Line 394"/>
              <p:cNvSpPr>
                <a:spLocks noChangeShapeType="1"/>
              </p:cNvSpPr>
              <p:nvPr/>
            </p:nvSpPr>
            <p:spPr bwMode="auto">
              <a:xfrm flipV="1">
                <a:off x="3909" y="4062"/>
                <a:ext cx="1" cy="2"/>
              </a:xfrm>
              <a:prstGeom prst="line">
                <a:avLst/>
              </a:prstGeom>
              <a:noFill/>
              <a:ln w="0">
                <a:solidFill>
                  <a:srgbClr val="0000FF"/>
                </a:solidFill>
                <a:round/>
                <a:headEnd/>
                <a:tailEnd/>
              </a:ln>
            </p:spPr>
            <p:txBody>
              <a:bodyPr/>
              <a:lstStyle/>
              <a:p>
                <a:endParaRPr lang="en-US"/>
              </a:p>
            </p:txBody>
          </p:sp>
          <p:sp>
            <p:nvSpPr>
              <p:cNvPr id="171403" name="Line 395"/>
              <p:cNvSpPr>
                <a:spLocks noChangeShapeType="1"/>
              </p:cNvSpPr>
              <p:nvPr/>
            </p:nvSpPr>
            <p:spPr bwMode="auto">
              <a:xfrm flipV="1">
                <a:off x="3910" y="4061"/>
                <a:ext cx="1" cy="3"/>
              </a:xfrm>
              <a:prstGeom prst="line">
                <a:avLst/>
              </a:prstGeom>
              <a:noFill/>
              <a:ln w="0">
                <a:solidFill>
                  <a:srgbClr val="0000FF"/>
                </a:solidFill>
                <a:round/>
                <a:headEnd/>
                <a:tailEnd/>
              </a:ln>
            </p:spPr>
            <p:txBody>
              <a:bodyPr/>
              <a:lstStyle/>
              <a:p>
                <a:endParaRPr lang="en-US"/>
              </a:p>
            </p:txBody>
          </p:sp>
          <p:sp>
            <p:nvSpPr>
              <p:cNvPr id="171404" name="Line 396"/>
              <p:cNvSpPr>
                <a:spLocks noChangeShapeType="1"/>
              </p:cNvSpPr>
              <p:nvPr/>
            </p:nvSpPr>
            <p:spPr bwMode="auto">
              <a:xfrm flipV="1">
                <a:off x="3914" y="4063"/>
                <a:ext cx="1" cy="1"/>
              </a:xfrm>
              <a:prstGeom prst="line">
                <a:avLst/>
              </a:prstGeom>
              <a:noFill/>
              <a:ln w="0">
                <a:solidFill>
                  <a:srgbClr val="0000FF"/>
                </a:solidFill>
                <a:round/>
                <a:headEnd/>
                <a:tailEnd/>
              </a:ln>
            </p:spPr>
            <p:txBody>
              <a:bodyPr/>
              <a:lstStyle/>
              <a:p>
                <a:endParaRPr lang="en-US"/>
              </a:p>
            </p:txBody>
          </p:sp>
          <p:sp>
            <p:nvSpPr>
              <p:cNvPr id="171405" name="Line 397"/>
              <p:cNvSpPr>
                <a:spLocks noChangeShapeType="1"/>
              </p:cNvSpPr>
              <p:nvPr/>
            </p:nvSpPr>
            <p:spPr bwMode="auto">
              <a:xfrm flipV="1">
                <a:off x="3920" y="4063"/>
                <a:ext cx="1" cy="1"/>
              </a:xfrm>
              <a:prstGeom prst="line">
                <a:avLst/>
              </a:prstGeom>
              <a:noFill/>
              <a:ln w="0">
                <a:solidFill>
                  <a:srgbClr val="0000FF"/>
                </a:solidFill>
                <a:round/>
                <a:headEnd/>
                <a:tailEnd/>
              </a:ln>
            </p:spPr>
            <p:txBody>
              <a:bodyPr/>
              <a:lstStyle/>
              <a:p>
                <a:endParaRPr lang="en-US"/>
              </a:p>
            </p:txBody>
          </p:sp>
          <p:sp>
            <p:nvSpPr>
              <p:cNvPr id="171406" name="Line 398"/>
              <p:cNvSpPr>
                <a:spLocks noChangeShapeType="1"/>
              </p:cNvSpPr>
              <p:nvPr/>
            </p:nvSpPr>
            <p:spPr bwMode="auto">
              <a:xfrm flipV="1">
                <a:off x="3922" y="4063"/>
                <a:ext cx="1" cy="1"/>
              </a:xfrm>
              <a:prstGeom prst="line">
                <a:avLst/>
              </a:prstGeom>
              <a:noFill/>
              <a:ln w="0">
                <a:solidFill>
                  <a:srgbClr val="0000FF"/>
                </a:solidFill>
                <a:round/>
                <a:headEnd/>
                <a:tailEnd/>
              </a:ln>
            </p:spPr>
            <p:txBody>
              <a:bodyPr/>
              <a:lstStyle/>
              <a:p>
                <a:endParaRPr lang="en-US"/>
              </a:p>
            </p:txBody>
          </p:sp>
          <p:sp>
            <p:nvSpPr>
              <p:cNvPr id="171407" name="Line 399"/>
              <p:cNvSpPr>
                <a:spLocks noChangeShapeType="1"/>
              </p:cNvSpPr>
              <p:nvPr/>
            </p:nvSpPr>
            <p:spPr bwMode="auto">
              <a:xfrm flipV="1">
                <a:off x="3927" y="4063"/>
                <a:ext cx="1" cy="1"/>
              </a:xfrm>
              <a:prstGeom prst="line">
                <a:avLst/>
              </a:prstGeom>
              <a:noFill/>
              <a:ln w="0">
                <a:solidFill>
                  <a:srgbClr val="0000FF"/>
                </a:solidFill>
                <a:round/>
                <a:headEnd/>
                <a:tailEnd/>
              </a:ln>
            </p:spPr>
            <p:txBody>
              <a:bodyPr/>
              <a:lstStyle/>
              <a:p>
                <a:endParaRPr lang="en-US"/>
              </a:p>
            </p:txBody>
          </p:sp>
          <p:sp>
            <p:nvSpPr>
              <p:cNvPr id="171408" name="Line 400"/>
              <p:cNvSpPr>
                <a:spLocks noChangeShapeType="1"/>
              </p:cNvSpPr>
              <p:nvPr/>
            </p:nvSpPr>
            <p:spPr bwMode="auto">
              <a:xfrm flipV="1">
                <a:off x="3935" y="4063"/>
                <a:ext cx="1" cy="1"/>
              </a:xfrm>
              <a:prstGeom prst="line">
                <a:avLst/>
              </a:prstGeom>
              <a:noFill/>
              <a:ln w="0">
                <a:solidFill>
                  <a:srgbClr val="0000FF"/>
                </a:solidFill>
                <a:round/>
                <a:headEnd/>
                <a:tailEnd/>
              </a:ln>
            </p:spPr>
            <p:txBody>
              <a:bodyPr/>
              <a:lstStyle/>
              <a:p>
                <a:endParaRPr lang="en-US"/>
              </a:p>
            </p:txBody>
          </p:sp>
          <p:sp>
            <p:nvSpPr>
              <p:cNvPr id="171409" name="Line 401"/>
              <p:cNvSpPr>
                <a:spLocks noChangeShapeType="1"/>
              </p:cNvSpPr>
              <p:nvPr/>
            </p:nvSpPr>
            <p:spPr bwMode="auto">
              <a:xfrm flipV="1">
                <a:off x="3937" y="4063"/>
                <a:ext cx="1" cy="1"/>
              </a:xfrm>
              <a:prstGeom prst="line">
                <a:avLst/>
              </a:prstGeom>
              <a:noFill/>
              <a:ln w="0">
                <a:solidFill>
                  <a:srgbClr val="0000FF"/>
                </a:solidFill>
                <a:round/>
                <a:headEnd/>
                <a:tailEnd/>
              </a:ln>
            </p:spPr>
            <p:txBody>
              <a:bodyPr/>
              <a:lstStyle/>
              <a:p>
                <a:endParaRPr lang="en-US"/>
              </a:p>
            </p:txBody>
          </p:sp>
          <p:sp>
            <p:nvSpPr>
              <p:cNvPr id="171410" name="Line 402"/>
              <p:cNvSpPr>
                <a:spLocks noChangeShapeType="1"/>
              </p:cNvSpPr>
              <p:nvPr/>
            </p:nvSpPr>
            <p:spPr bwMode="auto">
              <a:xfrm flipV="1">
                <a:off x="3940" y="4063"/>
                <a:ext cx="1" cy="1"/>
              </a:xfrm>
              <a:prstGeom prst="line">
                <a:avLst/>
              </a:prstGeom>
              <a:noFill/>
              <a:ln w="0">
                <a:solidFill>
                  <a:srgbClr val="0000FF"/>
                </a:solidFill>
                <a:round/>
                <a:headEnd/>
                <a:tailEnd/>
              </a:ln>
            </p:spPr>
            <p:txBody>
              <a:bodyPr/>
              <a:lstStyle/>
              <a:p>
                <a:endParaRPr lang="en-US"/>
              </a:p>
            </p:txBody>
          </p:sp>
          <p:sp>
            <p:nvSpPr>
              <p:cNvPr id="171411" name="Line 403"/>
              <p:cNvSpPr>
                <a:spLocks noChangeShapeType="1"/>
              </p:cNvSpPr>
              <p:nvPr/>
            </p:nvSpPr>
            <p:spPr bwMode="auto">
              <a:xfrm flipV="1">
                <a:off x="3948" y="4060"/>
                <a:ext cx="1" cy="4"/>
              </a:xfrm>
              <a:prstGeom prst="line">
                <a:avLst/>
              </a:prstGeom>
              <a:noFill/>
              <a:ln w="0">
                <a:solidFill>
                  <a:srgbClr val="0000FF"/>
                </a:solidFill>
                <a:round/>
                <a:headEnd/>
                <a:tailEnd/>
              </a:ln>
            </p:spPr>
            <p:txBody>
              <a:bodyPr/>
              <a:lstStyle/>
              <a:p>
                <a:endParaRPr lang="en-US"/>
              </a:p>
            </p:txBody>
          </p:sp>
          <p:sp>
            <p:nvSpPr>
              <p:cNvPr id="171412" name="Line 404"/>
              <p:cNvSpPr>
                <a:spLocks noChangeShapeType="1"/>
              </p:cNvSpPr>
              <p:nvPr/>
            </p:nvSpPr>
            <p:spPr bwMode="auto">
              <a:xfrm flipV="1">
                <a:off x="3949" y="4057"/>
                <a:ext cx="1" cy="7"/>
              </a:xfrm>
              <a:prstGeom prst="line">
                <a:avLst/>
              </a:prstGeom>
              <a:noFill/>
              <a:ln w="0">
                <a:solidFill>
                  <a:srgbClr val="0000FF"/>
                </a:solidFill>
                <a:round/>
                <a:headEnd/>
                <a:tailEnd/>
              </a:ln>
            </p:spPr>
            <p:txBody>
              <a:bodyPr/>
              <a:lstStyle/>
              <a:p>
                <a:endParaRPr lang="en-US"/>
              </a:p>
            </p:txBody>
          </p:sp>
          <p:sp>
            <p:nvSpPr>
              <p:cNvPr id="171413" name="Line 405"/>
              <p:cNvSpPr>
                <a:spLocks noChangeShapeType="1"/>
              </p:cNvSpPr>
              <p:nvPr/>
            </p:nvSpPr>
            <p:spPr bwMode="auto">
              <a:xfrm flipV="1">
                <a:off x="3954" y="4057"/>
                <a:ext cx="1" cy="7"/>
              </a:xfrm>
              <a:prstGeom prst="line">
                <a:avLst/>
              </a:prstGeom>
              <a:noFill/>
              <a:ln w="0">
                <a:solidFill>
                  <a:srgbClr val="0000FF"/>
                </a:solidFill>
                <a:round/>
                <a:headEnd/>
                <a:tailEnd/>
              </a:ln>
            </p:spPr>
            <p:txBody>
              <a:bodyPr/>
              <a:lstStyle/>
              <a:p>
                <a:endParaRPr lang="en-US"/>
              </a:p>
            </p:txBody>
          </p:sp>
          <p:sp>
            <p:nvSpPr>
              <p:cNvPr id="171414" name="Line 406"/>
              <p:cNvSpPr>
                <a:spLocks noChangeShapeType="1"/>
              </p:cNvSpPr>
              <p:nvPr/>
            </p:nvSpPr>
            <p:spPr bwMode="auto">
              <a:xfrm flipV="1">
                <a:off x="3957" y="4061"/>
                <a:ext cx="1" cy="3"/>
              </a:xfrm>
              <a:prstGeom prst="line">
                <a:avLst/>
              </a:prstGeom>
              <a:noFill/>
              <a:ln w="0">
                <a:solidFill>
                  <a:srgbClr val="0000FF"/>
                </a:solidFill>
                <a:round/>
                <a:headEnd/>
                <a:tailEnd/>
              </a:ln>
            </p:spPr>
            <p:txBody>
              <a:bodyPr/>
              <a:lstStyle/>
              <a:p>
                <a:endParaRPr lang="en-US"/>
              </a:p>
            </p:txBody>
          </p:sp>
          <p:sp>
            <p:nvSpPr>
              <p:cNvPr id="171415" name="Line 407"/>
              <p:cNvSpPr>
                <a:spLocks noChangeShapeType="1"/>
              </p:cNvSpPr>
              <p:nvPr/>
            </p:nvSpPr>
            <p:spPr bwMode="auto">
              <a:xfrm flipV="1">
                <a:off x="3961" y="4061"/>
                <a:ext cx="1" cy="3"/>
              </a:xfrm>
              <a:prstGeom prst="line">
                <a:avLst/>
              </a:prstGeom>
              <a:noFill/>
              <a:ln w="0">
                <a:solidFill>
                  <a:srgbClr val="0000FF"/>
                </a:solidFill>
                <a:round/>
                <a:headEnd/>
                <a:tailEnd/>
              </a:ln>
            </p:spPr>
            <p:txBody>
              <a:bodyPr/>
              <a:lstStyle/>
              <a:p>
                <a:endParaRPr lang="en-US"/>
              </a:p>
            </p:txBody>
          </p:sp>
          <p:sp>
            <p:nvSpPr>
              <p:cNvPr id="171416" name="Line 408"/>
              <p:cNvSpPr>
                <a:spLocks noChangeShapeType="1"/>
              </p:cNvSpPr>
              <p:nvPr/>
            </p:nvSpPr>
            <p:spPr bwMode="auto">
              <a:xfrm flipV="1">
                <a:off x="3968" y="4061"/>
                <a:ext cx="1" cy="3"/>
              </a:xfrm>
              <a:prstGeom prst="line">
                <a:avLst/>
              </a:prstGeom>
              <a:noFill/>
              <a:ln w="0">
                <a:solidFill>
                  <a:srgbClr val="0000FF"/>
                </a:solidFill>
                <a:round/>
                <a:headEnd/>
                <a:tailEnd/>
              </a:ln>
            </p:spPr>
            <p:txBody>
              <a:bodyPr/>
              <a:lstStyle/>
              <a:p>
                <a:endParaRPr lang="en-US"/>
              </a:p>
            </p:txBody>
          </p:sp>
          <p:sp>
            <p:nvSpPr>
              <p:cNvPr id="171417" name="Line 409"/>
              <p:cNvSpPr>
                <a:spLocks noChangeShapeType="1"/>
              </p:cNvSpPr>
              <p:nvPr/>
            </p:nvSpPr>
            <p:spPr bwMode="auto">
              <a:xfrm flipV="1">
                <a:off x="3973" y="4061"/>
                <a:ext cx="1" cy="3"/>
              </a:xfrm>
              <a:prstGeom prst="line">
                <a:avLst/>
              </a:prstGeom>
              <a:noFill/>
              <a:ln w="0">
                <a:solidFill>
                  <a:srgbClr val="0000FF"/>
                </a:solidFill>
                <a:round/>
                <a:headEnd/>
                <a:tailEnd/>
              </a:ln>
            </p:spPr>
            <p:txBody>
              <a:bodyPr/>
              <a:lstStyle/>
              <a:p>
                <a:endParaRPr lang="en-US"/>
              </a:p>
            </p:txBody>
          </p:sp>
          <p:sp>
            <p:nvSpPr>
              <p:cNvPr id="171418" name="Line 410"/>
              <p:cNvSpPr>
                <a:spLocks noChangeShapeType="1"/>
              </p:cNvSpPr>
              <p:nvPr/>
            </p:nvSpPr>
            <p:spPr bwMode="auto">
              <a:xfrm flipV="1">
                <a:off x="3974" y="4059"/>
                <a:ext cx="1" cy="5"/>
              </a:xfrm>
              <a:prstGeom prst="line">
                <a:avLst/>
              </a:prstGeom>
              <a:noFill/>
              <a:ln w="0">
                <a:solidFill>
                  <a:srgbClr val="0000FF"/>
                </a:solidFill>
                <a:round/>
                <a:headEnd/>
                <a:tailEnd/>
              </a:ln>
            </p:spPr>
            <p:txBody>
              <a:bodyPr/>
              <a:lstStyle/>
              <a:p>
                <a:endParaRPr lang="en-US"/>
              </a:p>
            </p:txBody>
          </p:sp>
          <p:sp>
            <p:nvSpPr>
              <p:cNvPr id="171419" name="Line 411"/>
              <p:cNvSpPr>
                <a:spLocks noChangeShapeType="1"/>
              </p:cNvSpPr>
              <p:nvPr/>
            </p:nvSpPr>
            <p:spPr bwMode="auto">
              <a:xfrm flipV="1">
                <a:off x="3981" y="4059"/>
                <a:ext cx="1" cy="5"/>
              </a:xfrm>
              <a:prstGeom prst="line">
                <a:avLst/>
              </a:prstGeom>
              <a:noFill/>
              <a:ln w="0">
                <a:solidFill>
                  <a:srgbClr val="0000FF"/>
                </a:solidFill>
                <a:round/>
                <a:headEnd/>
                <a:tailEnd/>
              </a:ln>
            </p:spPr>
            <p:txBody>
              <a:bodyPr/>
              <a:lstStyle/>
              <a:p>
                <a:endParaRPr lang="en-US"/>
              </a:p>
            </p:txBody>
          </p:sp>
          <p:sp>
            <p:nvSpPr>
              <p:cNvPr id="171420" name="Freeform 412"/>
              <p:cNvSpPr>
                <a:spLocks/>
              </p:cNvSpPr>
              <p:nvPr/>
            </p:nvSpPr>
            <p:spPr bwMode="auto">
              <a:xfrm>
                <a:off x="3984" y="447"/>
                <a:ext cx="16" cy="3617"/>
              </a:xfrm>
              <a:custGeom>
                <a:avLst/>
                <a:gdLst/>
                <a:ahLst/>
                <a:cxnLst>
                  <a:cxn ang="0">
                    <a:pos x="0" y="5358"/>
                  </a:cxn>
                  <a:cxn ang="0">
                    <a:pos x="0" y="5354"/>
                  </a:cxn>
                  <a:cxn ang="0">
                    <a:pos x="5" y="1639"/>
                  </a:cxn>
                  <a:cxn ang="0">
                    <a:pos x="6" y="0"/>
                  </a:cxn>
                  <a:cxn ang="0">
                    <a:pos x="12" y="5285"/>
                  </a:cxn>
                  <a:cxn ang="0">
                    <a:pos x="13" y="5221"/>
                  </a:cxn>
                  <a:cxn ang="0">
                    <a:pos x="18" y="5357"/>
                  </a:cxn>
                  <a:cxn ang="0">
                    <a:pos x="27" y="3768"/>
                  </a:cxn>
                  <a:cxn ang="0">
                    <a:pos x="27" y="5358"/>
                  </a:cxn>
                </a:cxnLst>
                <a:rect l="0" t="0" r="r" b="b"/>
                <a:pathLst>
                  <a:path w="27" h="5358">
                    <a:moveTo>
                      <a:pt x="0" y="5358"/>
                    </a:moveTo>
                    <a:lnTo>
                      <a:pt x="0" y="5354"/>
                    </a:lnTo>
                    <a:lnTo>
                      <a:pt x="5" y="1639"/>
                    </a:lnTo>
                    <a:lnTo>
                      <a:pt x="6" y="0"/>
                    </a:lnTo>
                    <a:lnTo>
                      <a:pt x="12" y="5285"/>
                    </a:lnTo>
                    <a:lnTo>
                      <a:pt x="13" y="5221"/>
                    </a:lnTo>
                    <a:lnTo>
                      <a:pt x="18" y="5357"/>
                    </a:lnTo>
                    <a:lnTo>
                      <a:pt x="27" y="3768"/>
                    </a:lnTo>
                    <a:lnTo>
                      <a:pt x="27" y="5358"/>
                    </a:lnTo>
                  </a:path>
                </a:pathLst>
              </a:custGeom>
              <a:noFill/>
              <a:ln w="0">
                <a:solidFill>
                  <a:srgbClr val="0000FF"/>
                </a:solidFill>
                <a:prstDash val="solid"/>
                <a:round/>
                <a:headEnd/>
                <a:tailEnd/>
              </a:ln>
            </p:spPr>
            <p:txBody>
              <a:bodyPr/>
              <a:lstStyle/>
              <a:p>
                <a:endParaRPr lang="en-US"/>
              </a:p>
            </p:txBody>
          </p:sp>
          <p:sp>
            <p:nvSpPr>
              <p:cNvPr id="171421" name="Freeform 413"/>
              <p:cNvSpPr>
                <a:spLocks/>
              </p:cNvSpPr>
              <p:nvPr/>
            </p:nvSpPr>
            <p:spPr bwMode="auto">
              <a:xfrm>
                <a:off x="4001" y="2379"/>
                <a:ext cx="4" cy="1685"/>
              </a:xfrm>
              <a:custGeom>
                <a:avLst/>
                <a:gdLst/>
                <a:ahLst/>
                <a:cxnLst>
                  <a:cxn ang="0">
                    <a:pos x="0" y="2495"/>
                  </a:cxn>
                  <a:cxn ang="0">
                    <a:pos x="0" y="0"/>
                  </a:cxn>
                  <a:cxn ang="0">
                    <a:pos x="6" y="2479"/>
                  </a:cxn>
                  <a:cxn ang="0">
                    <a:pos x="7" y="2451"/>
                  </a:cxn>
                  <a:cxn ang="0">
                    <a:pos x="7" y="2495"/>
                  </a:cxn>
                </a:cxnLst>
                <a:rect l="0" t="0" r="r" b="b"/>
                <a:pathLst>
                  <a:path w="7" h="2495">
                    <a:moveTo>
                      <a:pt x="0" y="2495"/>
                    </a:moveTo>
                    <a:lnTo>
                      <a:pt x="0" y="0"/>
                    </a:lnTo>
                    <a:lnTo>
                      <a:pt x="6" y="2479"/>
                    </a:lnTo>
                    <a:lnTo>
                      <a:pt x="7" y="2451"/>
                    </a:lnTo>
                    <a:lnTo>
                      <a:pt x="7" y="2495"/>
                    </a:lnTo>
                  </a:path>
                </a:pathLst>
              </a:custGeom>
              <a:noFill/>
              <a:ln w="0">
                <a:solidFill>
                  <a:srgbClr val="0000FF"/>
                </a:solidFill>
                <a:prstDash val="solid"/>
                <a:round/>
                <a:headEnd/>
                <a:tailEnd/>
              </a:ln>
            </p:spPr>
            <p:txBody>
              <a:bodyPr/>
              <a:lstStyle/>
              <a:p>
                <a:endParaRPr lang="en-US"/>
              </a:p>
            </p:txBody>
          </p:sp>
          <p:sp>
            <p:nvSpPr>
              <p:cNvPr id="171422" name="Line 414"/>
              <p:cNvSpPr>
                <a:spLocks noChangeShapeType="1"/>
              </p:cNvSpPr>
              <p:nvPr/>
            </p:nvSpPr>
            <p:spPr bwMode="auto">
              <a:xfrm flipV="1">
                <a:off x="4013" y="3884"/>
                <a:ext cx="1" cy="180"/>
              </a:xfrm>
              <a:prstGeom prst="line">
                <a:avLst/>
              </a:prstGeom>
              <a:noFill/>
              <a:ln w="0">
                <a:solidFill>
                  <a:srgbClr val="0000FF"/>
                </a:solidFill>
                <a:round/>
                <a:headEnd/>
                <a:tailEnd/>
              </a:ln>
            </p:spPr>
            <p:txBody>
              <a:bodyPr/>
              <a:lstStyle/>
              <a:p>
                <a:endParaRPr lang="en-US"/>
              </a:p>
            </p:txBody>
          </p:sp>
          <p:sp>
            <p:nvSpPr>
              <p:cNvPr id="171423" name="Freeform 415"/>
              <p:cNvSpPr>
                <a:spLocks/>
              </p:cNvSpPr>
              <p:nvPr/>
            </p:nvSpPr>
            <p:spPr bwMode="auto">
              <a:xfrm>
                <a:off x="4014" y="3837"/>
                <a:ext cx="4" cy="227"/>
              </a:xfrm>
              <a:custGeom>
                <a:avLst/>
                <a:gdLst/>
                <a:ahLst/>
                <a:cxnLst>
                  <a:cxn ang="0">
                    <a:pos x="0" y="336"/>
                  </a:cxn>
                  <a:cxn ang="0">
                    <a:pos x="0" y="0"/>
                  </a:cxn>
                  <a:cxn ang="0">
                    <a:pos x="5" y="331"/>
                  </a:cxn>
                  <a:cxn ang="0">
                    <a:pos x="7" y="320"/>
                  </a:cxn>
                  <a:cxn ang="0">
                    <a:pos x="7" y="336"/>
                  </a:cxn>
                </a:cxnLst>
                <a:rect l="0" t="0" r="r" b="b"/>
                <a:pathLst>
                  <a:path w="7" h="336">
                    <a:moveTo>
                      <a:pt x="0" y="336"/>
                    </a:moveTo>
                    <a:lnTo>
                      <a:pt x="0" y="0"/>
                    </a:lnTo>
                    <a:lnTo>
                      <a:pt x="5" y="331"/>
                    </a:lnTo>
                    <a:lnTo>
                      <a:pt x="7" y="320"/>
                    </a:lnTo>
                    <a:lnTo>
                      <a:pt x="7" y="336"/>
                    </a:lnTo>
                  </a:path>
                </a:pathLst>
              </a:custGeom>
              <a:noFill/>
              <a:ln w="0">
                <a:solidFill>
                  <a:srgbClr val="0000FF"/>
                </a:solidFill>
                <a:prstDash val="solid"/>
                <a:round/>
                <a:headEnd/>
                <a:tailEnd/>
              </a:ln>
            </p:spPr>
            <p:txBody>
              <a:bodyPr/>
              <a:lstStyle/>
              <a:p>
                <a:endParaRPr lang="en-US"/>
              </a:p>
            </p:txBody>
          </p:sp>
          <p:sp>
            <p:nvSpPr>
              <p:cNvPr id="171424" name="Line 416"/>
              <p:cNvSpPr>
                <a:spLocks noChangeShapeType="1"/>
              </p:cNvSpPr>
              <p:nvPr/>
            </p:nvSpPr>
            <p:spPr bwMode="auto">
              <a:xfrm flipV="1">
                <a:off x="4026" y="4037"/>
                <a:ext cx="1" cy="27"/>
              </a:xfrm>
              <a:prstGeom prst="line">
                <a:avLst/>
              </a:prstGeom>
              <a:noFill/>
              <a:ln w="0">
                <a:solidFill>
                  <a:srgbClr val="0000FF"/>
                </a:solidFill>
                <a:round/>
                <a:headEnd/>
                <a:tailEnd/>
              </a:ln>
            </p:spPr>
            <p:txBody>
              <a:bodyPr/>
              <a:lstStyle/>
              <a:p>
                <a:endParaRPr lang="en-US"/>
              </a:p>
            </p:txBody>
          </p:sp>
          <p:sp>
            <p:nvSpPr>
              <p:cNvPr id="171425" name="Freeform 417"/>
              <p:cNvSpPr>
                <a:spLocks/>
              </p:cNvSpPr>
              <p:nvPr/>
            </p:nvSpPr>
            <p:spPr bwMode="auto">
              <a:xfrm>
                <a:off x="4026" y="4028"/>
                <a:ext cx="5" cy="36"/>
              </a:xfrm>
              <a:custGeom>
                <a:avLst/>
                <a:gdLst/>
                <a:ahLst/>
                <a:cxnLst>
                  <a:cxn ang="0">
                    <a:pos x="0" y="52"/>
                  </a:cxn>
                  <a:cxn ang="0">
                    <a:pos x="0" y="0"/>
                  </a:cxn>
                  <a:cxn ang="0">
                    <a:pos x="6" y="50"/>
                  </a:cxn>
                  <a:cxn ang="0">
                    <a:pos x="9" y="48"/>
                  </a:cxn>
                  <a:cxn ang="0">
                    <a:pos x="9" y="52"/>
                  </a:cxn>
                </a:cxnLst>
                <a:rect l="0" t="0" r="r" b="b"/>
                <a:pathLst>
                  <a:path w="9" h="52">
                    <a:moveTo>
                      <a:pt x="0" y="52"/>
                    </a:moveTo>
                    <a:lnTo>
                      <a:pt x="0" y="0"/>
                    </a:lnTo>
                    <a:lnTo>
                      <a:pt x="6" y="50"/>
                    </a:lnTo>
                    <a:lnTo>
                      <a:pt x="9" y="48"/>
                    </a:lnTo>
                    <a:lnTo>
                      <a:pt x="9" y="52"/>
                    </a:lnTo>
                  </a:path>
                </a:pathLst>
              </a:custGeom>
              <a:noFill/>
              <a:ln w="0">
                <a:solidFill>
                  <a:srgbClr val="0000FF"/>
                </a:solidFill>
                <a:prstDash val="solid"/>
                <a:round/>
                <a:headEnd/>
                <a:tailEnd/>
              </a:ln>
            </p:spPr>
            <p:txBody>
              <a:bodyPr/>
              <a:lstStyle/>
              <a:p>
                <a:endParaRPr lang="en-US"/>
              </a:p>
            </p:txBody>
          </p:sp>
          <p:sp>
            <p:nvSpPr>
              <p:cNvPr id="171426" name="Line 418"/>
              <p:cNvSpPr>
                <a:spLocks noChangeShapeType="1"/>
              </p:cNvSpPr>
              <p:nvPr/>
            </p:nvSpPr>
            <p:spPr bwMode="auto">
              <a:xfrm flipV="1">
                <a:off x="4038" y="4055"/>
                <a:ext cx="1" cy="9"/>
              </a:xfrm>
              <a:prstGeom prst="line">
                <a:avLst/>
              </a:prstGeom>
              <a:noFill/>
              <a:ln w="0">
                <a:solidFill>
                  <a:srgbClr val="0000FF"/>
                </a:solidFill>
                <a:round/>
                <a:headEnd/>
                <a:tailEnd/>
              </a:ln>
            </p:spPr>
            <p:txBody>
              <a:bodyPr/>
              <a:lstStyle/>
              <a:p>
                <a:endParaRPr lang="en-US"/>
              </a:p>
            </p:txBody>
          </p:sp>
          <p:sp>
            <p:nvSpPr>
              <p:cNvPr id="171427" name="Line 419"/>
              <p:cNvSpPr>
                <a:spLocks noChangeShapeType="1"/>
              </p:cNvSpPr>
              <p:nvPr/>
            </p:nvSpPr>
            <p:spPr bwMode="auto">
              <a:xfrm flipV="1">
                <a:off x="4040" y="4055"/>
                <a:ext cx="1" cy="9"/>
              </a:xfrm>
              <a:prstGeom prst="line">
                <a:avLst/>
              </a:prstGeom>
              <a:noFill/>
              <a:ln w="0">
                <a:solidFill>
                  <a:srgbClr val="0000FF"/>
                </a:solidFill>
                <a:round/>
                <a:headEnd/>
                <a:tailEnd/>
              </a:ln>
            </p:spPr>
            <p:txBody>
              <a:bodyPr/>
              <a:lstStyle/>
              <a:p>
                <a:endParaRPr lang="en-US"/>
              </a:p>
            </p:txBody>
          </p:sp>
          <p:sp>
            <p:nvSpPr>
              <p:cNvPr id="171428" name="Line 420"/>
              <p:cNvSpPr>
                <a:spLocks noChangeShapeType="1"/>
              </p:cNvSpPr>
              <p:nvPr/>
            </p:nvSpPr>
            <p:spPr bwMode="auto">
              <a:xfrm flipV="1">
                <a:off x="4044" y="4062"/>
                <a:ext cx="1" cy="2"/>
              </a:xfrm>
              <a:prstGeom prst="line">
                <a:avLst/>
              </a:prstGeom>
              <a:noFill/>
              <a:ln w="0">
                <a:solidFill>
                  <a:srgbClr val="0000FF"/>
                </a:solidFill>
                <a:round/>
                <a:headEnd/>
                <a:tailEnd/>
              </a:ln>
            </p:spPr>
            <p:txBody>
              <a:bodyPr/>
              <a:lstStyle/>
              <a:p>
                <a:endParaRPr lang="en-US"/>
              </a:p>
            </p:txBody>
          </p:sp>
          <p:sp>
            <p:nvSpPr>
              <p:cNvPr id="171429" name="Line 421"/>
              <p:cNvSpPr>
                <a:spLocks noChangeShapeType="1"/>
              </p:cNvSpPr>
              <p:nvPr/>
            </p:nvSpPr>
            <p:spPr bwMode="auto">
              <a:xfrm flipV="1">
                <a:off x="4051" y="4061"/>
                <a:ext cx="1" cy="3"/>
              </a:xfrm>
              <a:prstGeom prst="line">
                <a:avLst/>
              </a:prstGeom>
              <a:noFill/>
              <a:ln w="0">
                <a:solidFill>
                  <a:srgbClr val="0000FF"/>
                </a:solidFill>
                <a:round/>
                <a:headEnd/>
                <a:tailEnd/>
              </a:ln>
            </p:spPr>
            <p:txBody>
              <a:bodyPr/>
              <a:lstStyle/>
              <a:p>
                <a:endParaRPr lang="en-US"/>
              </a:p>
            </p:txBody>
          </p:sp>
          <p:sp>
            <p:nvSpPr>
              <p:cNvPr id="171430" name="Line 422"/>
              <p:cNvSpPr>
                <a:spLocks noChangeShapeType="1"/>
              </p:cNvSpPr>
              <p:nvPr/>
            </p:nvSpPr>
            <p:spPr bwMode="auto">
              <a:xfrm flipV="1">
                <a:off x="4051" y="4061"/>
                <a:ext cx="1" cy="3"/>
              </a:xfrm>
              <a:prstGeom prst="line">
                <a:avLst/>
              </a:prstGeom>
              <a:noFill/>
              <a:ln w="0">
                <a:solidFill>
                  <a:srgbClr val="0000FF"/>
                </a:solidFill>
                <a:round/>
                <a:headEnd/>
                <a:tailEnd/>
              </a:ln>
            </p:spPr>
            <p:txBody>
              <a:bodyPr/>
              <a:lstStyle/>
              <a:p>
                <a:endParaRPr lang="en-US"/>
              </a:p>
            </p:txBody>
          </p:sp>
          <p:sp>
            <p:nvSpPr>
              <p:cNvPr id="171431" name="Line 423"/>
              <p:cNvSpPr>
                <a:spLocks noChangeShapeType="1"/>
              </p:cNvSpPr>
              <p:nvPr/>
            </p:nvSpPr>
            <p:spPr bwMode="auto">
              <a:xfrm flipV="1">
                <a:off x="4057" y="4062"/>
                <a:ext cx="1" cy="2"/>
              </a:xfrm>
              <a:prstGeom prst="line">
                <a:avLst/>
              </a:prstGeom>
              <a:noFill/>
              <a:ln w="0">
                <a:solidFill>
                  <a:srgbClr val="0000FF"/>
                </a:solidFill>
                <a:round/>
                <a:headEnd/>
                <a:tailEnd/>
              </a:ln>
            </p:spPr>
            <p:txBody>
              <a:bodyPr/>
              <a:lstStyle/>
              <a:p>
                <a:endParaRPr lang="en-US"/>
              </a:p>
            </p:txBody>
          </p:sp>
          <p:sp>
            <p:nvSpPr>
              <p:cNvPr id="171432" name="Line 424"/>
              <p:cNvSpPr>
                <a:spLocks noChangeShapeType="1"/>
              </p:cNvSpPr>
              <p:nvPr/>
            </p:nvSpPr>
            <p:spPr bwMode="auto">
              <a:xfrm flipV="1">
                <a:off x="4064" y="4045"/>
                <a:ext cx="1" cy="19"/>
              </a:xfrm>
              <a:prstGeom prst="line">
                <a:avLst/>
              </a:prstGeom>
              <a:noFill/>
              <a:ln w="0">
                <a:solidFill>
                  <a:srgbClr val="0000FF"/>
                </a:solidFill>
                <a:round/>
                <a:headEnd/>
                <a:tailEnd/>
              </a:ln>
            </p:spPr>
            <p:txBody>
              <a:bodyPr/>
              <a:lstStyle/>
              <a:p>
                <a:endParaRPr lang="en-US"/>
              </a:p>
            </p:txBody>
          </p:sp>
          <p:sp>
            <p:nvSpPr>
              <p:cNvPr id="171433" name="Freeform 425"/>
              <p:cNvSpPr>
                <a:spLocks/>
              </p:cNvSpPr>
              <p:nvPr/>
            </p:nvSpPr>
            <p:spPr bwMode="auto">
              <a:xfrm>
                <a:off x="4065" y="4034"/>
                <a:ext cx="4" cy="30"/>
              </a:xfrm>
              <a:custGeom>
                <a:avLst/>
                <a:gdLst/>
                <a:ahLst/>
                <a:cxnLst>
                  <a:cxn ang="0">
                    <a:pos x="0" y="43"/>
                  </a:cxn>
                  <a:cxn ang="0">
                    <a:pos x="0" y="0"/>
                  </a:cxn>
                  <a:cxn ang="0">
                    <a:pos x="6" y="42"/>
                  </a:cxn>
                  <a:cxn ang="0">
                    <a:pos x="7" y="41"/>
                  </a:cxn>
                  <a:cxn ang="0">
                    <a:pos x="7" y="43"/>
                  </a:cxn>
                </a:cxnLst>
                <a:rect l="0" t="0" r="r" b="b"/>
                <a:pathLst>
                  <a:path w="7" h="43">
                    <a:moveTo>
                      <a:pt x="0" y="43"/>
                    </a:moveTo>
                    <a:lnTo>
                      <a:pt x="0" y="0"/>
                    </a:lnTo>
                    <a:lnTo>
                      <a:pt x="6" y="42"/>
                    </a:lnTo>
                    <a:lnTo>
                      <a:pt x="7" y="41"/>
                    </a:lnTo>
                    <a:lnTo>
                      <a:pt x="7" y="43"/>
                    </a:lnTo>
                  </a:path>
                </a:pathLst>
              </a:custGeom>
              <a:noFill/>
              <a:ln w="0">
                <a:solidFill>
                  <a:srgbClr val="0000FF"/>
                </a:solidFill>
                <a:prstDash val="solid"/>
                <a:round/>
                <a:headEnd/>
                <a:tailEnd/>
              </a:ln>
            </p:spPr>
            <p:txBody>
              <a:bodyPr/>
              <a:lstStyle/>
              <a:p>
                <a:endParaRPr lang="en-US"/>
              </a:p>
            </p:txBody>
          </p:sp>
          <p:sp>
            <p:nvSpPr>
              <p:cNvPr id="171434" name="Line 426"/>
              <p:cNvSpPr>
                <a:spLocks noChangeShapeType="1"/>
              </p:cNvSpPr>
              <p:nvPr/>
            </p:nvSpPr>
            <p:spPr bwMode="auto">
              <a:xfrm flipV="1">
                <a:off x="4077" y="4053"/>
                <a:ext cx="1" cy="11"/>
              </a:xfrm>
              <a:prstGeom prst="line">
                <a:avLst/>
              </a:prstGeom>
              <a:noFill/>
              <a:ln w="0">
                <a:solidFill>
                  <a:srgbClr val="0000FF"/>
                </a:solidFill>
                <a:round/>
                <a:headEnd/>
                <a:tailEnd/>
              </a:ln>
            </p:spPr>
            <p:txBody>
              <a:bodyPr/>
              <a:lstStyle/>
              <a:p>
                <a:endParaRPr lang="en-US"/>
              </a:p>
            </p:txBody>
          </p:sp>
          <p:sp>
            <p:nvSpPr>
              <p:cNvPr id="171435" name="Line 427"/>
              <p:cNvSpPr>
                <a:spLocks noChangeShapeType="1"/>
              </p:cNvSpPr>
              <p:nvPr/>
            </p:nvSpPr>
            <p:spPr bwMode="auto">
              <a:xfrm flipV="1">
                <a:off x="4078" y="4051"/>
                <a:ext cx="1" cy="13"/>
              </a:xfrm>
              <a:prstGeom prst="line">
                <a:avLst/>
              </a:prstGeom>
              <a:noFill/>
              <a:ln w="0">
                <a:solidFill>
                  <a:srgbClr val="0000FF"/>
                </a:solidFill>
                <a:round/>
                <a:headEnd/>
                <a:tailEnd/>
              </a:ln>
            </p:spPr>
            <p:txBody>
              <a:bodyPr/>
              <a:lstStyle/>
              <a:p>
                <a:endParaRPr lang="en-US"/>
              </a:p>
            </p:txBody>
          </p:sp>
          <p:sp>
            <p:nvSpPr>
              <p:cNvPr id="171436" name="Line 428"/>
              <p:cNvSpPr>
                <a:spLocks noChangeShapeType="1"/>
              </p:cNvSpPr>
              <p:nvPr/>
            </p:nvSpPr>
            <p:spPr bwMode="auto">
              <a:xfrm flipV="1">
                <a:off x="4083" y="4062"/>
                <a:ext cx="1" cy="2"/>
              </a:xfrm>
              <a:prstGeom prst="line">
                <a:avLst/>
              </a:prstGeom>
              <a:noFill/>
              <a:ln w="0">
                <a:solidFill>
                  <a:srgbClr val="0000FF"/>
                </a:solidFill>
                <a:round/>
                <a:headEnd/>
                <a:tailEnd/>
              </a:ln>
            </p:spPr>
            <p:txBody>
              <a:bodyPr/>
              <a:lstStyle/>
              <a:p>
                <a:endParaRPr lang="en-US"/>
              </a:p>
            </p:txBody>
          </p:sp>
          <p:sp>
            <p:nvSpPr>
              <p:cNvPr id="171437" name="Line 429"/>
              <p:cNvSpPr>
                <a:spLocks noChangeShapeType="1"/>
              </p:cNvSpPr>
              <p:nvPr/>
            </p:nvSpPr>
            <p:spPr bwMode="auto">
              <a:xfrm flipV="1">
                <a:off x="4090" y="4062"/>
                <a:ext cx="1" cy="2"/>
              </a:xfrm>
              <a:prstGeom prst="line">
                <a:avLst/>
              </a:prstGeom>
              <a:noFill/>
              <a:ln w="0">
                <a:solidFill>
                  <a:srgbClr val="0000FF"/>
                </a:solidFill>
                <a:round/>
                <a:headEnd/>
                <a:tailEnd/>
              </a:ln>
            </p:spPr>
            <p:txBody>
              <a:bodyPr/>
              <a:lstStyle/>
              <a:p>
                <a:endParaRPr lang="en-US"/>
              </a:p>
            </p:txBody>
          </p:sp>
          <p:sp>
            <p:nvSpPr>
              <p:cNvPr id="171438" name="Line 430"/>
              <p:cNvSpPr>
                <a:spLocks noChangeShapeType="1"/>
              </p:cNvSpPr>
              <p:nvPr/>
            </p:nvSpPr>
            <p:spPr bwMode="auto">
              <a:xfrm flipV="1">
                <a:off x="4091" y="4059"/>
                <a:ext cx="1" cy="5"/>
              </a:xfrm>
              <a:prstGeom prst="line">
                <a:avLst/>
              </a:prstGeom>
              <a:noFill/>
              <a:ln w="0">
                <a:solidFill>
                  <a:srgbClr val="0000FF"/>
                </a:solidFill>
                <a:round/>
                <a:headEnd/>
                <a:tailEnd/>
              </a:ln>
            </p:spPr>
            <p:txBody>
              <a:bodyPr/>
              <a:lstStyle/>
              <a:p>
                <a:endParaRPr lang="en-US"/>
              </a:p>
            </p:txBody>
          </p:sp>
          <p:sp>
            <p:nvSpPr>
              <p:cNvPr id="171439" name="Line 431"/>
              <p:cNvSpPr>
                <a:spLocks noChangeShapeType="1"/>
              </p:cNvSpPr>
              <p:nvPr/>
            </p:nvSpPr>
            <p:spPr bwMode="auto">
              <a:xfrm flipV="1">
                <a:off x="4096" y="4062"/>
                <a:ext cx="1" cy="2"/>
              </a:xfrm>
              <a:prstGeom prst="line">
                <a:avLst/>
              </a:prstGeom>
              <a:noFill/>
              <a:ln w="0">
                <a:solidFill>
                  <a:srgbClr val="0000FF"/>
                </a:solidFill>
                <a:round/>
                <a:headEnd/>
                <a:tailEnd/>
              </a:ln>
            </p:spPr>
            <p:txBody>
              <a:bodyPr/>
              <a:lstStyle/>
              <a:p>
                <a:endParaRPr lang="en-US"/>
              </a:p>
            </p:txBody>
          </p:sp>
          <p:sp>
            <p:nvSpPr>
              <p:cNvPr id="171440" name="Line 432"/>
              <p:cNvSpPr>
                <a:spLocks noChangeShapeType="1"/>
              </p:cNvSpPr>
              <p:nvPr/>
            </p:nvSpPr>
            <p:spPr bwMode="auto">
              <a:xfrm flipV="1">
                <a:off x="4100" y="4063"/>
                <a:ext cx="1" cy="1"/>
              </a:xfrm>
              <a:prstGeom prst="line">
                <a:avLst/>
              </a:prstGeom>
              <a:noFill/>
              <a:ln w="0">
                <a:solidFill>
                  <a:srgbClr val="0000FF"/>
                </a:solidFill>
                <a:round/>
                <a:headEnd/>
                <a:tailEnd/>
              </a:ln>
            </p:spPr>
            <p:txBody>
              <a:bodyPr/>
              <a:lstStyle/>
              <a:p>
                <a:endParaRPr lang="en-US"/>
              </a:p>
            </p:txBody>
          </p:sp>
          <p:sp>
            <p:nvSpPr>
              <p:cNvPr id="171441" name="Line 433"/>
              <p:cNvSpPr>
                <a:spLocks noChangeShapeType="1"/>
              </p:cNvSpPr>
              <p:nvPr/>
            </p:nvSpPr>
            <p:spPr bwMode="auto">
              <a:xfrm flipV="1">
                <a:off x="4104" y="4062"/>
                <a:ext cx="1" cy="2"/>
              </a:xfrm>
              <a:prstGeom prst="line">
                <a:avLst/>
              </a:prstGeom>
              <a:noFill/>
              <a:ln w="0">
                <a:solidFill>
                  <a:srgbClr val="0000FF"/>
                </a:solidFill>
                <a:round/>
                <a:headEnd/>
                <a:tailEnd/>
              </a:ln>
            </p:spPr>
            <p:txBody>
              <a:bodyPr/>
              <a:lstStyle/>
              <a:p>
                <a:endParaRPr lang="en-US"/>
              </a:p>
            </p:txBody>
          </p:sp>
          <p:sp>
            <p:nvSpPr>
              <p:cNvPr id="171442" name="Line 434"/>
              <p:cNvSpPr>
                <a:spLocks noChangeShapeType="1"/>
              </p:cNvSpPr>
              <p:nvPr/>
            </p:nvSpPr>
            <p:spPr bwMode="auto">
              <a:xfrm flipV="1">
                <a:off x="4108" y="4063"/>
                <a:ext cx="1" cy="1"/>
              </a:xfrm>
              <a:prstGeom prst="line">
                <a:avLst/>
              </a:prstGeom>
              <a:noFill/>
              <a:ln w="0">
                <a:solidFill>
                  <a:srgbClr val="0000FF"/>
                </a:solidFill>
                <a:round/>
                <a:headEnd/>
                <a:tailEnd/>
              </a:ln>
            </p:spPr>
            <p:txBody>
              <a:bodyPr/>
              <a:lstStyle/>
              <a:p>
                <a:endParaRPr lang="en-US"/>
              </a:p>
            </p:txBody>
          </p:sp>
          <p:sp>
            <p:nvSpPr>
              <p:cNvPr id="171443" name="Line 435"/>
              <p:cNvSpPr>
                <a:spLocks noChangeShapeType="1"/>
              </p:cNvSpPr>
              <p:nvPr/>
            </p:nvSpPr>
            <p:spPr bwMode="auto">
              <a:xfrm flipV="1">
                <a:off x="4115" y="4063"/>
                <a:ext cx="1" cy="1"/>
              </a:xfrm>
              <a:prstGeom prst="line">
                <a:avLst/>
              </a:prstGeom>
              <a:noFill/>
              <a:ln w="0">
                <a:solidFill>
                  <a:srgbClr val="0000FF"/>
                </a:solidFill>
                <a:round/>
                <a:headEnd/>
                <a:tailEnd/>
              </a:ln>
            </p:spPr>
            <p:txBody>
              <a:bodyPr/>
              <a:lstStyle/>
              <a:p>
                <a:endParaRPr lang="en-US"/>
              </a:p>
            </p:txBody>
          </p:sp>
          <p:sp>
            <p:nvSpPr>
              <p:cNvPr id="171444" name="Line 436"/>
              <p:cNvSpPr>
                <a:spLocks noChangeShapeType="1"/>
              </p:cNvSpPr>
              <p:nvPr/>
            </p:nvSpPr>
            <p:spPr bwMode="auto">
              <a:xfrm flipV="1">
                <a:off x="4118" y="4063"/>
                <a:ext cx="1" cy="1"/>
              </a:xfrm>
              <a:prstGeom prst="line">
                <a:avLst/>
              </a:prstGeom>
              <a:noFill/>
              <a:ln w="0">
                <a:solidFill>
                  <a:srgbClr val="0000FF"/>
                </a:solidFill>
                <a:round/>
                <a:headEnd/>
                <a:tailEnd/>
              </a:ln>
            </p:spPr>
            <p:txBody>
              <a:bodyPr/>
              <a:lstStyle/>
              <a:p>
                <a:endParaRPr lang="en-US"/>
              </a:p>
            </p:txBody>
          </p:sp>
          <p:sp>
            <p:nvSpPr>
              <p:cNvPr id="171445" name="Line 437"/>
              <p:cNvSpPr>
                <a:spLocks noChangeShapeType="1"/>
              </p:cNvSpPr>
              <p:nvPr/>
            </p:nvSpPr>
            <p:spPr bwMode="auto">
              <a:xfrm flipV="1">
                <a:off x="4124" y="4062"/>
                <a:ext cx="1" cy="2"/>
              </a:xfrm>
              <a:prstGeom prst="line">
                <a:avLst/>
              </a:prstGeom>
              <a:noFill/>
              <a:ln w="0">
                <a:solidFill>
                  <a:srgbClr val="0000FF"/>
                </a:solidFill>
                <a:round/>
                <a:headEnd/>
                <a:tailEnd/>
              </a:ln>
            </p:spPr>
            <p:txBody>
              <a:bodyPr/>
              <a:lstStyle/>
              <a:p>
                <a:endParaRPr lang="en-US"/>
              </a:p>
            </p:txBody>
          </p:sp>
          <p:sp>
            <p:nvSpPr>
              <p:cNvPr id="171446" name="Line 438"/>
              <p:cNvSpPr>
                <a:spLocks noChangeShapeType="1"/>
              </p:cNvSpPr>
              <p:nvPr/>
            </p:nvSpPr>
            <p:spPr bwMode="auto">
              <a:xfrm flipV="1">
                <a:off x="4125" y="4063"/>
                <a:ext cx="1" cy="1"/>
              </a:xfrm>
              <a:prstGeom prst="line">
                <a:avLst/>
              </a:prstGeom>
              <a:noFill/>
              <a:ln w="0">
                <a:solidFill>
                  <a:srgbClr val="0000FF"/>
                </a:solidFill>
                <a:round/>
                <a:headEnd/>
                <a:tailEnd/>
              </a:ln>
            </p:spPr>
            <p:txBody>
              <a:bodyPr/>
              <a:lstStyle/>
              <a:p>
                <a:endParaRPr lang="en-US"/>
              </a:p>
            </p:txBody>
          </p:sp>
          <p:sp>
            <p:nvSpPr>
              <p:cNvPr id="171447" name="Line 439"/>
              <p:cNvSpPr>
                <a:spLocks noChangeShapeType="1"/>
              </p:cNvSpPr>
              <p:nvPr/>
            </p:nvSpPr>
            <p:spPr bwMode="auto">
              <a:xfrm flipV="1">
                <a:off x="4131" y="4061"/>
                <a:ext cx="1" cy="3"/>
              </a:xfrm>
              <a:prstGeom prst="line">
                <a:avLst/>
              </a:prstGeom>
              <a:noFill/>
              <a:ln w="0">
                <a:solidFill>
                  <a:srgbClr val="0000FF"/>
                </a:solidFill>
                <a:round/>
                <a:headEnd/>
                <a:tailEnd/>
              </a:ln>
            </p:spPr>
            <p:txBody>
              <a:bodyPr/>
              <a:lstStyle/>
              <a:p>
                <a:endParaRPr lang="en-US"/>
              </a:p>
            </p:txBody>
          </p:sp>
          <p:sp>
            <p:nvSpPr>
              <p:cNvPr id="171448" name="Line 440"/>
              <p:cNvSpPr>
                <a:spLocks noChangeShapeType="1"/>
              </p:cNvSpPr>
              <p:nvPr/>
            </p:nvSpPr>
            <p:spPr bwMode="auto">
              <a:xfrm flipV="1">
                <a:off x="4137" y="4061"/>
                <a:ext cx="1" cy="3"/>
              </a:xfrm>
              <a:prstGeom prst="line">
                <a:avLst/>
              </a:prstGeom>
              <a:noFill/>
              <a:ln w="0">
                <a:solidFill>
                  <a:srgbClr val="0000FF"/>
                </a:solidFill>
                <a:round/>
                <a:headEnd/>
                <a:tailEnd/>
              </a:ln>
            </p:spPr>
            <p:txBody>
              <a:bodyPr/>
              <a:lstStyle/>
              <a:p>
                <a:endParaRPr lang="en-US"/>
              </a:p>
            </p:txBody>
          </p:sp>
          <p:sp>
            <p:nvSpPr>
              <p:cNvPr id="171449" name="Line 441"/>
              <p:cNvSpPr>
                <a:spLocks noChangeShapeType="1"/>
              </p:cNvSpPr>
              <p:nvPr/>
            </p:nvSpPr>
            <p:spPr bwMode="auto">
              <a:xfrm flipV="1">
                <a:off x="4138" y="4063"/>
                <a:ext cx="1" cy="1"/>
              </a:xfrm>
              <a:prstGeom prst="line">
                <a:avLst/>
              </a:prstGeom>
              <a:noFill/>
              <a:ln w="0">
                <a:solidFill>
                  <a:srgbClr val="0000FF"/>
                </a:solidFill>
                <a:round/>
                <a:headEnd/>
                <a:tailEnd/>
              </a:ln>
            </p:spPr>
            <p:txBody>
              <a:bodyPr/>
              <a:lstStyle/>
              <a:p>
                <a:endParaRPr lang="en-US"/>
              </a:p>
            </p:txBody>
          </p:sp>
          <p:sp>
            <p:nvSpPr>
              <p:cNvPr id="171450" name="Line 442"/>
              <p:cNvSpPr>
                <a:spLocks noChangeShapeType="1"/>
              </p:cNvSpPr>
              <p:nvPr/>
            </p:nvSpPr>
            <p:spPr bwMode="auto">
              <a:xfrm flipV="1">
                <a:off x="4142" y="4063"/>
                <a:ext cx="1" cy="1"/>
              </a:xfrm>
              <a:prstGeom prst="line">
                <a:avLst/>
              </a:prstGeom>
              <a:noFill/>
              <a:ln w="0">
                <a:solidFill>
                  <a:srgbClr val="0000FF"/>
                </a:solidFill>
                <a:round/>
                <a:headEnd/>
                <a:tailEnd/>
              </a:ln>
            </p:spPr>
            <p:txBody>
              <a:bodyPr/>
              <a:lstStyle/>
              <a:p>
                <a:endParaRPr lang="en-US"/>
              </a:p>
            </p:txBody>
          </p:sp>
          <p:sp>
            <p:nvSpPr>
              <p:cNvPr id="171451" name="Line 443"/>
              <p:cNvSpPr>
                <a:spLocks noChangeShapeType="1"/>
              </p:cNvSpPr>
              <p:nvPr/>
            </p:nvSpPr>
            <p:spPr bwMode="auto">
              <a:xfrm flipV="1">
                <a:off x="4147" y="4063"/>
                <a:ext cx="1" cy="1"/>
              </a:xfrm>
              <a:prstGeom prst="line">
                <a:avLst/>
              </a:prstGeom>
              <a:noFill/>
              <a:ln w="0">
                <a:solidFill>
                  <a:srgbClr val="0000FF"/>
                </a:solidFill>
                <a:round/>
                <a:headEnd/>
                <a:tailEnd/>
              </a:ln>
            </p:spPr>
            <p:txBody>
              <a:bodyPr/>
              <a:lstStyle/>
              <a:p>
                <a:endParaRPr lang="en-US"/>
              </a:p>
            </p:txBody>
          </p:sp>
          <p:sp>
            <p:nvSpPr>
              <p:cNvPr id="171452" name="Line 444"/>
              <p:cNvSpPr>
                <a:spLocks noChangeShapeType="1"/>
              </p:cNvSpPr>
              <p:nvPr/>
            </p:nvSpPr>
            <p:spPr bwMode="auto">
              <a:xfrm flipV="1">
                <a:off x="4152" y="4063"/>
                <a:ext cx="1" cy="1"/>
              </a:xfrm>
              <a:prstGeom prst="line">
                <a:avLst/>
              </a:prstGeom>
              <a:noFill/>
              <a:ln w="0">
                <a:solidFill>
                  <a:srgbClr val="0000FF"/>
                </a:solidFill>
                <a:round/>
                <a:headEnd/>
                <a:tailEnd/>
              </a:ln>
            </p:spPr>
            <p:txBody>
              <a:bodyPr/>
              <a:lstStyle/>
              <a:p>
                <a:endParaRPr lang="en-US"/>
              </a:p>
            </p:txBody>
          </p:sp>
          <p:sp>
            <p:nvSpPr>
              <p:cNvPr id="171453" name="Line 445"/>
              <p:cNvSpPr>
                <a:spLocks noChangeShapeType="1"/>
              </p:cNvSpPr>
              <p:nvPr/>
            </p:nvSpPr>
            <p:spPr bwMode="auto">
              <a:xfrm flipV="1">
                <a:off x="4155" y="4063"/>
                <a:ext cx="1" cy="1"/>
              </a:xfrm>
              <a:prstGeom prst="line">
                <a:avLst/>
              </a:prstGeom>
              <a:noFill/>
              <a:ln w="0">
                <a:solidFill>
                  <a:srgbClr val="0000FF"/>
                </a:solidFill>
                <a:round/>
                <a:headEnd/>
                <a:tailEnd/>
              </a:ln>
            </p:spPr>
            <p:txBody>
              <a:bodyPr/>
              <a:lstStyle/>
              <a:p>
                <a:endParaRPr lang="en-US"/>
              </a:p>
            </p:txBody>
          </p:sp>
          <p:sp>
            <p:nvSpPr>
              <p:cNvPr id="171454" name="Line 446"/>
              <p:cNvSpPr>
                <a:spLocks noChangeShapeType="1"/>
              </p:cNvSpPr>
              <p:nvPr/>
            </p:nvSpPr>
            <p:spPr bwMode="auto">
              <a:xfrm flipV="1">
                <a:off x="4161" y="4062"/>
                <a:ext cx="1" cy="2"/>
              </a:xfrm>
              <a:prstGeom prst="line">
                <a:avLst/>
              </a:prstGeom>
              <a:noFill/>
              <a:ln w="0">
                <a:solidFill>
                  <a:srgbClr val="0000FF"/>
                </a:solidFill>
                <a:round/>
                <a:headEnd/>
                <a:tailEnd/>
              </a:ln>
            </p:spPr>
            <p:txBody>
              <a:bodyPr/>
              <a:lstStyle/>
              <a:p>
                <a:endParaRPr lang="en-US"/>
              </a:p>
            </p:txBody>
          </p:sp>
          <p:sp>
            <p:nvSpPr>
              <p:cNvPr id="171455" name="Line 447"/>
              <p:cNvSpPr>
                <a:spLocks noChangeShapeType="1"/>
              </p:cNvSpPr>
              <p:nvPr/>
            </p:nvSpPr>
            <p:spPr bwMode="auto">
              <a:xfrm flipV="1">
                <a:off x="4166" y="4062"/>
                <a:ext cx="1" cy="2"/>
              </a:xfrm>
              <a:prstGeom prst="line">
                <a:avLst/>
              </a:prstGeom>
              <a:noFill/>
              <a:ln w="0">
                <a:solidFill>
                  <a:srgbClr val="0000FF"/>
                </a:solidFill>
                <a:round/>
                <a:headEnd/>
                <a:tailEnd/>
              </a:ln>
            </p:spPr>
            <p:txBody>
              <a:bodyPr/>
              <a:lstStyle/>
              <a:p>
                <a:endParaRPr lang="en-US"/>
              </a:p>
            </p:txBody>
          </p:sp>
          <p:sp>
            <p:nvSpPr>
              <p:cNvPr id="171456" name="Line 448"/>
              <p:cNvSpPr>
                <a:spLocks noChangeShapeType="1"/>
              </p:cNvSpPr>
              <p:nvPr/>
            </p:nvSpPr>
            <p:spPr bwMode="auto">
              <a:xfrm flipV="1">
                <a:off x="4170" y="4062"/>
                <a:ext cx="1" cy="2"/>
              </a:xfrm>
              <a:prstGeom prst="line">
                <a:avLst/>
              </a:prstGeom>
              <a:noFill/>
              <a:ln w="0">
                <a:solidFill>
                  <a:srgbClr val="0000FF"/>
                </a:solidFill>
                <a:round/>
                <a:headEnd/>
                <a:tailEnd/>
              </a:ln>
            </p:spPr>
            <p:txBody>
              <a:bodyPr/>
              <a:lstStyle/>
              <a:p>
                <a:endParaRPr lang="en-US"/>
              </a:p>
            </p:txBody>
          </p:sp>
          <p:sp>
            <p:nvSpPr>
              <p:cNvPr id="171457" name="Line 449"/>
              <p:cNvSpPr>
                <a:spLocks noChangeShapeType="1"/>
              </p:cNvSpPr>
              <p:nvPr/>
            </p:nvSpPr>
            <p:spPr bwMode="auto">
              <a:xfrm flipV="1">
                <a:off x="4175" y="4062"/>
                <a:ext cx="1" cy="2"/>
              </a:xfrm>
              <a:prstGeom prst="line">
                <a:avLst/>
              </a:prstGeom>
              <a:noFill/>
              <a:ln w="0">
                <a:solidFill>
                  <a:srgbClr val="0000FF"/>
                </a:solidFill>
                <a:round/>
                <a:headEnd/>
                <a:tailEnd/>
              </a:ln>
            </p:spPr>
            <p:txBody>
              <a:bodyPr/>
              <a:lstStyle/>
              <a:p>
                <a:endParaRPr lang="en-US"/>
              </a:p>
            </p:txBody>
          </p:sp>
          <p:sp>
            <p:nvSpPr>
              <p:cNvPr id="171458" name="Line 450"/>
              <p:cNvSpPr>
                <a:spLocks noChangeShapeType="1"/>
              </p:cNvSpPr>
              <p:nvPr/>
            </p:nvSpPr>
            <p:spPr bwMode="auto">
              <a:xfrm flipV="1">
                <a:off x="4180" y="4062"/>
                <a:ext cx="1" cy="2"/>
              </a:xfrm>
              <a:prstGeom prst="line">
                <a:avLst/>
              </a:prstGeom>
              <a:noFill/>
              <a:ln w="0">
                <a:solidFill>
                  <a:srgbClr val="0000FF"/>
                </a:solidFill>
                <a:round/>
                <a:headEnd/>
                <a:tailEnd/>
              </a:ln>
            </p:spPr>
            <p:txBody>
              <a:bodyPr/>
              <a:lstStyle/>
              <a:p>
                <a:endParaRPr lang="en-US"/>
              </a:p>
            </p:txBody>
          </p:sp>
          <p:sp>
            <p:nvSpPr>
              <p:cNvPr id="171459" name="Line 451"/>
              <p:cNvSpPr>
                <a:spLocks noChangeShapeType="1"/>
              </p:cNvSpPr>
              <p:nvPr/>
            </p:nvSpPr>
            <p:spPr bwMode="auto">
              <a:xfrm flipV="1">
                <a:off x="4183" y="4063"/>
                <a:ext cx="1" cy="1"/>
              </a:xfrm>
              <a:prstGeom prst="line">
                <a:avLst/>
              </a:prstGeom>
              <a:noFill/>
              <a:ln w="0">
                <a:solidFill>
                  <a:srgbClr val="0000FF"/>
                </a:solidFill>
                <a:round/>
                <a:headEnd/>
                <a:tailEnd/>
              </a:ln>
            </p:spPr>
            <p:txBody>
              <a:bodyPr/>
              <a:lstStyle/>
              <a:p>
                <a:endParaRPr lang="en-US"/>
              </a:p>
            </p:txBody>
          </p:sp>
          <p:sp>
            <p:nvSpPr>
              <p:cNvPr id="171460" name="Line 452"/>
              <p:cNvSpPr>
                <a:spLocks noChangeShapeType="1"/>
              </p:cNvSpPr>
              <p:nvPr/>
            </p:nvSpPr>
            <p:spPr bwMode="auto">
              <a:xfrm flipV="1">
                <a:off x="4185" y="4063"/>
                <a:ext cx="1" cy="1"/>
              </a:xfrm>
              <a:prstGeom prst="line">
                <a:avLst/>
              </a:prstGeom>
              <a:noFill/>
              <a:ln w="0">
                <a:solidFill>
                  <a:srgbClr val="0000FF"/>
                </a:solidFill>
                <a:round/>
                <a:headEnd/>
                <a:tailEnd/>
              </a:ln>
            </p:spPr>
            <p:txBody>
              <a:bodyPr/>
              <a:lstStyle/>
              <a:p>
                <a:endParaRPr lang="en-US"/>
              </a:p>
            </p:txBody>
          </p:sp>
          <p:sp>
            <p:nvSpPr>
              <p:cNvPr id="171461" name="Line 453"/>
              <p:cNvSpPr>
                <a:spLocks noChangeShapeType="1"/>
              </p:cNvSpPr>
              <p:nvPr/>
            </p:nvSpPr>
            <p:spPr bwMode="auto">
              <a:xfrm flipV="1">
                <a:off x="4194" y="3997"/>
                <a:ext cx="1" cy="67"/>
              </a:xfrm>
              <a:prstGeom prst="line">
                <a:avLst/>
              </a:prstGeom>
              <a:noFill/>
              <a:ln w="0">
                <a:solidFill>
                  <a:srgbClr val="0000FF"/>
                </a:solidFill>
                <a:round/>
                <a:headEnd/>
                <a:tailEnd/>
              </a:ln>
            </p:spPr>
            <p:txBody>
              <a:bodyPr/>
              <a:lstStyle/>
              <a:p>
                <a:endParaRPr lang="en-US"/>
              </a:p>
            </p:txBody>
          </p:sp>
          <p:sp>
            <p:nvSpPr>
              <p:cNvPr id="171462" name="Line 454"/>
              <p:cNvSpPr>
                <a:spLocks noChangeShapeType="1"/>
              </p:cNvSpPr>
              <p:nvPr/>
            </p:nvSpPr>
            <p:spPr bwMode="auto">
              <a:xfrm flipV="1">
                <a:off x="4194" y="3981"/>
                <a:ext cx="1" cy="83"/>
              </a:xfrm>
              <a:prstGeom prst="line">
                <a:avLst/>
              </a:prstGeom>
              <a:noFill/>
              <a:ln w="0">
                <a:solidFill>
                  <a:srgbClr val="0000FF"/>
                </a:solidFill>
                <a:round/>
                <a:headEnd/>
                <a:tailEnd/>
              </a:ln>
            </p:spPr>
            <p:txBody>
              <a:bodyPr/>
              <a:lstStyle/>
              <a:p>
                <a:endParaRPr lang="en-US"/>
              </a:p>
            </p:txBody>
          </p:sp>
          <p:sp>
            <p:nvSpPr>
              <p:cNvPr id="171463" name="Line 455"/>
              <p:cNvSpPr>
                <a:spLocks noChangeShapeType="1"/>
              </p:cNvSpPr>
              <p:nvPr/>
            </p:nvSpPr>
            <p:spPr bwMode="auto">
              <a:xfrm flipV="1">
                <a:off x="4199" y="4059"/>
                <a:ext cx="1" cy="5"/>
              </a:xfrm>
              <a:prstGeom prst="line">
                <a:avLst/>
              </a:prstGeom>
              <a:noFill/>
              <a:ln w="0">
                <a:solidFill>
                  <a:srgbClr val="0000FF"/>
                </a:solidFill>
                <a:round/>
                <a:headEnd/>
                <a:tailEnd/>
              </a:ln>
            </p:spPr>
            <p:txBody>
              <a:bodyPr/>
              <a:lstStyle/>
              <a:p>
                <a:endParaRPr lang="en-US"/>
              </a:p>
            </p:txBody>
          </p:sp>
          <p:sp>
            <p:nvSpPr>
              <p:cNvPr id="171464" name="Line 456"/>
              <p:cNvSpPr>
                <a:spLocks noChangeShapeType="1"/>
              </p:cNvSpPr>
              <p:nvPr/>
            </p:nvSpPr>
            <p:spPr bwMode="auto">
              <a:xfrm flipV="1">
                <a:off x="4207" y="4031"/>
                <a:ext cx="1" cy="33"/>
              </a:xfrm>
              <a:prstGeom prst="line">
                <a:avLst/>
              </a:prstGeom>
              <a:noFill/>
              <a:ln w="0">
                <a:solidFill>
                  <a:srgbClr val="0000FF"/>
                </a:solidFill>
                <a:round/>
                <a:headEnd/>
                <a:tailEnd/>
              </a:ln>
            </p:spPr>
            <p:txBody>
              <a:bodyPr/>
              <a:lstStyle/>
              <a:p>
                <a:endParaRPr lang="en-US"/>
              </a:p>
            </p:txBody>
          </p:sp>
        </p:grpSp>
        <p:grpSp>
          <p:nvGrpSpPr>
            <p:cNvPr id="171465" name="Group 457"/>
            <p:cNvGrpSpPr>
              <a:grpSpLocks/>
            </p:cNvGrpSpPr>
            <p:nvPr/>
          </p:nvGrpSpPr>
          <p:grpSpPr bwMode="auto">
            <a:xfrm>
              <a:off x="3781" y="2708"/>
              <a:ext cx="676" cy="52"/>
              <a:chOff x="4208" y="3983"/>
              <a:chExt cx="880" cy="81"/>
            </a:xfrm>
          </p:grpSpPr>
          <p:sp>
            <p:nvSpPr>
              <p:cNvPr id="171466" name="Line 458"/>
              <p:cNvSpPr>
                <a:spLocks noChangeShapeType="1"/>
              </p:cNvSpPr>
              <p:nvPr/>
            </p:nvSpPr>
            <p:spPr bwMode="auto">
              <a:xfrm flipV="1">
                <a:off x="4208" y="4028"/>
                <a:ext cx="1" cy="36"/>
              </a:xfrm>
              <a:prstGeom prst="line">
                <a:avLst/>
              </a:prstGeom>
              <a:noFill/>
              <a:ln w="0">
                <a:solidFill>
                  <a:srgbClr val="0000FF"/>
                </a:solidFill>
                <a:round/>
                <a:headEnd/>
                <a:tailEnd/>
              </a:ln>
            </p:spPr>
            <p:txBody>
              <a:bodyPr/>
              <a:lstStyle/>
              <a:p>
                <a:endParaRPr lang="en-US"/>
              </a:p>
            </p:txBody>
          </p:sp>
          <p:sp>
            <p:nvSpPr>
              <p:cNvPr id="171467" name="Line 459"/>
              <p:cNvSpPr>
                <a:spLocks noChangeShapeType="1"/>
              </p:cNvSpPr>
              <p:nvPr/>
            </p:nvSpPr>
            <p:spPr bwMode="auto">
              <a:xfrm flipV="1">
                <a:off x="4212" y="4062"/>
                <a:ext cx="1" cy="2"/>
              </a:xfrm>
              <a:prstGeom prst="line">
                <a:avLst/>
              </a:prstGeom>
              <a:noFill/>
              <a:ln w="0">
                <a:solidFill>
                  <a:srgbClr val="0000FF"/>
                </a:solidFill>
                <a:round/>
                <a:headEnd/>
                <a:tailEnd/>
              </a:ln>
            </p:spPr>
            <p:txBody>
              <a:bodyPr/>
              <a:lstStyle/>
              <a:p>
                <a:endParaRPr lang="en-US"/>
              </a:p>
            </p:txBody>
          </p:sp>
          <p:sp>
            <p:nvSpPr>
              <p:cNvPr id="171468" name="Line 460"/>
              <p:cNvSpPr>
                <a:spLocks noChangeShapeType="1"/>
              </p:cNvSpPr>
              <p:nvPr/>
            </p:nvSpPr>
            <p:spPr bwMode="auto">
              <a:xfrm flipV="1">
                <a:off x="4219" y="4052"/>
                <a:ext cx="1" cy="12"/>
              </a:xfrm>
              <a:prstGeom prst="line">
                <a:avLst/>
              </a:prstGeom>
              <a:noFill/>
              <a:ln w="0">
                <a:solidFill>
                  <a:srgbClr val="0000FF"/>
                </a:solidFill>
                <a:round/>
                <a:headEnd/>
                <a:tailEnd/>
              </a:ln>
            </p:spPr>
            <p:txBody>
              <a:bodyPr/>
              <a:lstStyle/>
              <a:p>
                <a:endParaRPr lang="en-US"/>
              </a:p>
            </p:txBody>
          </p:sp>
          <p:sp>
            <p:nvSpPr>
              <p:cNvPr id="171469" name="Line 461"/>
              <p:cNvSpPr>
                <a:spLocks noChangeShapeType="1"/>
              </p:cNvSpPr>
              <p:nvPr/>
            </p:nvSpPr>
            <p:spPr bwMode="auto">
              <a:xfrm flipV="1">
                <a:off x="4221" y="4049"/>
                <a:ext cx="1" cy="15"/>
              </a:xfrm>
              <a:prstGeom prst="line">
                <a:avLst/>
              </a:prstGeom>
              <a:noFill/>
              <a:ln w="0">
                <a:solidFill>
                  <a:srgbClr val="0000FF"/>
                </a:solidFill>
                <a:round/>
                <a:headEnd/>
                <a:tailEnd/>
              </a:ln>
            </p:spPr>
            <p:txBody>
              <a:bodyPr/>
              <a:lstStyle/>
              <a:p>
                <a:endParaRPr lang="en-US"/>
              </a:p>
            </p:txBody>
          </p:sp>
          <p:sp>
            <p:nvSpPr>
              <p:cNvPr id="171470" name="Line 462"/>
              <p:cNvSpPr>
                <a:spLocks noChangeShapeType="1"/>
              </p:cNvSpPr>
              <p:nvPr/>
            </p:nvSpPr>
            <p:spPr bwMode="auto">
              <a:xfrm flipV="1">
                <a:off x="4224" y="4062"/>
                <a:ext cx="1" cy="2"/>
              </a:xfrm>
              <a:prstGeom prst="line">
                <a:avLst/>
              </a:prstGeom>
              <a:noFill/>
              <a:ln w="0">
                <a:solidFill>
                  <a:srgbClr val="0000FF"/>
                </a:solidFill>
                <a:round/>
                <a:headEnd/>
                <a:tailEnd/>
              </a:ln>
            </p:spPr>
            <p:txBody>
              <a:bodyPr/>
              <a:lstStyle/>
              <a:p>
                <a:endParaRPr lang="en-US"/>
              </a:p>
            </p:txBody>
          </p:sp>
          <p:sp>
            <p:nvSpPr>
              <p:cNvPr id="171471" name="Line 463"/>
              <p:cNvSpPr>
                <a:spLocks noChangeShapeType="1"/>
              </p:cNvSpPr>
              <p:nvPr/>
            </p:nvSpPr>
            <p:spPr bwMode="auto">
              <a:xfrm flipV="1">
                <a:off x="4232" y="4060"/>
                <a:ext cx="1" cy="4"/>
              </a:xfrm>
              <a:prstGeom prst="line">
                <a:avLst/>
              </a:prstGeom>
              <a:noFill/>
              <a:ln w="0">
                <a:solidFill>
                  <a:srgbClr val="0000FF"/>
                </a:solidFill>
                <a:round/>
                <a:headEnd/>
                <a:tailEnd/>
              </a:ln>
            </p:spPr>
            <p:txBody>
              <a:bodyPr/>
              <a:lstStyle/>
              <a:p>
                <a:endParaRPr lang="en-US"/>
              </a:p>
            </p:txBody>
          </p:sp>
          <p:sp>
            <p:nvSpPr>
              <p:cNvPr id="171472" name="Line 464"/>
              <p:cNvSpPr>
                <a:spLocks noChangeShapeType="1"/>
              </p:cNvSpPr>
              <p:nvPr/>
            </p:nvSpPr>
            <p:spPr bwMode="auto">
              <a:xfrm flipV="1">
                <a:off x="4234" y="4059"/>
                <a:ext cx="1" cy="5"/>
              </a:xfrm>
              <a:prstGeom prst="line">
                <a:avLst/>
              </a:prstGeom>
              <a:noFill/>
              <a:ln w="0">
                <a:solidFill>
                  <a:srgbClr val="0000FF"/>
                </a:solidFill>
                <a:round/>
                <a:headEnd/>
                <a:tailEnd/>
              </a:ln>
            </p:spPr>
            <p:txBody>
              <a:bodyPr/>
              <a:lstStyle/>
              <a:p>
                <a:endParaRPr lang="en-US"/>
              </a:p>
            </p:txBody>
          </p:sp>
          <p:sp>
            <p:nvSpPr>
              <p:cNvPr id="171473" name="Line 465"/>
              <p:cNvSpPr>
                <a:spLocks noChangeShapeType="1"/>
              </p:cNvSpPr>
              <p:nvPr/>
            </p:nvSpPr>
            <p:spPr bwMode="auto">
              <a:xfrm flipV="1">
                <a:off x="4241" y="4062"/>
                <a:ext cx="1" cy="2"/>
              </a:xfrm>
              <a:prstGeom prst="line">
                <a:avLst/>
              </a:prstGeom>
              <a:noFill/>
              <a:ln w="0">
                <a:solidFill>
                  <a:srgbClr val="0000FF"/>
                </a:solidFill>
                <a:round/>
                <a:headEnd/>
                <a:tailEnd/>
              </a:ln>
            </p:spPr>
            <p:txBody>
              <a:bodyPr/>
              <a:lstStyle/>
              <a:p>
                <a:endParaRPr lang="en-US"/>
              </a:p>
            </p:txBody>
          </p:sp>
          <p:sp>
            <p:nvSpPr>
              <p:cNvPr id="171474" name="Line 466"/>
              <p:cNvSpPr>
                <a:spLocks noChangeShapeType="1"/>
              </p:cNvSpPr>
              <p:nvPr/>
            </p:nvSpPr>
            <p:spPr bwMode="auto">
              <a:xfrm flipV="1">
                <a:off x="4244" y="4063"/>
                <a:ext cx="1" cy="1"/>
              </a:xfrm>
              <a:prstGeom prst="line">
                <a:avLst/>
              </a:prstGeom>
              <a:noFill/>
              <a:ln w="0">
                <a:solidFill>
                  <a:srgbClr val="0000FF"/>
                </a:solidFill>
                <a:round/>
                <a:headEnd/>
                <a:tailEnd/>
              </a:ln>
            </p:spPr>
            <p:txBody>
              <a:bodyPr/>
              <a:lstStyle/>
              <a:p>
                <a:endParaRPr lang="en-US"/>
              </a:p>
            </p:txBody>
          </p:sp>
          <p:sp>
            <p:nvSpPr>
              <p:cNvPr id="171475" name="Line 467"/>
              <p:cNvSpPr>
                <a:spLocks noChangeShapeType="1"/>
              </p:cNvSpPr>
              <p:nvPr/>
            </p:nvSpPr>
            <p:spPr bwMode="auto">
              <a:xfrm flipV="1">
                <a:off x="4247" y="4061"/>
                <a:ext cx="1" cy="3"/>
              </a:xfrm>
              <a:prstGeom prst="line">
                <a:avLst/>
              </a:prstGeom>
              <a:noFill/>
              <a:ln w="0">
                <a:solidFill>
                  <a:srgbClr val="0000FF"/>
                </a:solidFill>
                <a:round/>
                <a:headEnd/>
                <a:tailEnd/>
              </a:ln>
            </p:spPr>
            <p:txBody>
              <a:bodyPr/>
              <a:lstStyle/>
              <a:p>
                <a:endParaRPr lang="en-US"/>
              </a:p>
            </p:txBody>
          </p:sp>
          <p:sp>
            <p:nvSpPr>
              <p:cNvPr id="171476" name="Line 468"/>
              <p:cNvSpPr>
                <a:spLocks noChangeShapeType="1"/>
              </p:cNvSpPr>
              <p:nvPr/>
            </p:nvSpPr>
            <p:spPr bwMode="auto">
              <a:xfrm flipV="1">
                <a:off x="4251" y="4063"/>
                <a:ext cx="1" cy="1"/>
              </a:xfrm>
              <a:prstGeom prst="line">
                <a:avLst/>
              </a:prstGeom>
              <a:noFill/>
              <a:ln w="0">
                <a:solidFill>
                  <a:srgbClr val="0000FF"/>
                </a:solidFill>
                <a:round/>
                <a:headEnd/>
                <a:tailEnd/>
              </a:ln>
            </p:spPr>
            <p:txBody>
              <a:bodyPr/>
              <a:lstStyle/>
              <a:p>
                <a:endParaRPr lang="en-US"/>
              </a:p>
            </p:txBody>
          </p:sp>
          <p:sp>
            <p:nvSpPr>
              <p:cNvPr id="171477" name="Line 469"/>
              <p:cNvSpPr>
                <a:spLocks noChangeShapeType="1"/>
              </p:cNvSpPr>
              <p:nvPr/>
            </p:nvSpPr>
            <p:spPr bwMode="auto">
              <a:xfrm flipV="1">
                <a:off x="4257" y="4063"/>
                <a:ext cx="1" cy="1"/>
              </a:xfrm>
              <a:prstGeom prst="line">
                <a:avLst/>
              </a:prstGeom>
              <a:noFill/>
              <a:ln w="0">
                <a:solidFill>
                  <a:srgbClr val="0000FF"/>
                </a:solidFill>
                <a:round/>
                <a:headEnd/>
                <a:tailEnd/>
              </a:ln>
            </p:spPr>
            <p:txBody>
              <a:bodyPr/>
              <a:lstStyle/>
              <a:p>
                <a:endParaRPr lang="en-US"/>
              </a:p>
            </p:txBody>
          </p:sp>
          <p:sp>
            <p:nvSpPr>
              <p:cNvPr id="171478" name="Line 470"/>
              <p:cNvSpPr>
                <a:spLocks noChangeShapeType="1"/>
              </p:cNvSpPr>
              <p:nvPr/>
            </p:nvSpPr>
            <p:spPr bwMode="auto">
              <a:xfrm flipV="1">
                <a:off x="4259" y="4061"/>
                <a:ext cx="1" cy="3"/>
              </a:xfrm>
              <a:prstGeom prst="line">
                <a:avLst/>
              </a:prstGeom>
              <a:noFill/>
              <a:ln w="0">
                <a:solidFill>
                  <a:srgbClr val="0000FF"/>
                </a:solidFill>
                <a:round/>
                <a:headEnd/>
                <a:tailEnd/>
              </a:ln>
            </p:spPr>
            <p:txBody>
              <a:bodyPr/>
              <a:lstStyle/>
              <a:p>
                <a:endParaRPr lang="en-US"/>
              </a:p>
            </p:txBody>
          </p:sp>
          <p:sp>
            <p:nvSpPr>
              <p:cNvPr id="171479" name="Line 471"/>
              <p:cNvSpPr>
                <a:spLocks noChangeShapeType="1"/>
              </p:cNvSpPr>
              <p:nvPr/>
            </p:nvSpPr>
            <p:spPr bwMode="auto">
              <a:xfrm flipV="1">
                <a:off x="4266" y="4061"/>
                <a:ext cx="1" cy="3"/>
              </a:xfrm>
              <a:prstGeom prst="line">
                <a:avLst/>
              </a:prstGeom>
              <a:noFill/>
              <a:ln w="0">
                <a:solidFill>
                  <a:srgbClr val="0000FF"/>
                </a:solidFill>
                <a:round/>
                <a:headEnd/>
                <a:tailEnd/>
              </a:ln>
            </p:spPr>
            <p:txBody>
              <a:bodyPr/>
              <a:lstStyle/>
              <a:p>
                <a:endParaRPr lang="en-US"/>
              </a:p>
            </p:txBody>
          </p:sp>
          <p:sp>
            <p:nvSpPr>
              <p:cNvPr id="171480" name="Line 472"/>
              <p:cNvSpPr>
                <a:spLocks noChangeShapeType="1"/>
              </p:cNvSpPr>
              <p:nvPr/>
            </p:nvSpPr>
            <p:spPr bwMode="auto">
              <a:xfrm flipV="1">
                <a:off x="4271" y="4004"/>
                <a:ext cx="1" cy="60"/>
              </a:xfrm>
              <a:prstGeom prst="line">
                <a:avLst/>
              </a:prstGeom>
              <a:noFill/>
              <a:ln w="0">
                <a:solidFill>
                  <a:srgbClr val="0000FF"/>
                </a:solidFill>
                <a:round/>
                <a:headEnd/>
                <a:tailEnd/>
              </a:ln>
            </p:spPr>
            <p:txBody>
              <a:bodyPr/>
              <a:lstStyle/>
              <a:p>
                <a:endParaRPr lang="en-US"/>
              </a:p>
            </p:txBody>
          </p:sp>
          <p:sp>
            <p:nvSpPr>
              <p:cNvPr id="171481" name="Freeform 473"/>
              <p:cNvSpPr>
                <a:spLocks/>
              </p:cNvSpPr>
              <p:nvPr/>
            </p:nvSpPr>
            <p:spPr bwMode="auto">
              <a:xfrm>
                <a:off x="4272" y="3983"/>
                <a:ext cx="5" cy="81"/>
              </a:xfrm>
              <a:custGeom>
                <a:avLst/>
                <a:gdLst/>
                <a:ahLst/>
                <a:cxnLst>
                  <a:cxn ang="0">
                    <a:pos x="0" y="120"/>
                  </a:cxn>
                  <a:cxn ang="0">
                    <a:pos x="0" y="0"/>
                  </a:cxn>
                  <a:cxn ang="0">
                    <a:pos x="5" y="118"/>
                  </a:cxn>
                  <a:cxn ang="0">
                    <a:pos x="7" y="113"/>
                  </a:cxn>
                  <a:cxn ang="0">
                    <a:pos x="7" y="120"/>
                  </a:cxn>
                </a:cxnLst>
                <a:rect l="0" t="0" r="r" b="b"/>
                <a:pathLst>
                  <a:path w="7" h="120">
                    <a:moveTo>
                      <a:pt x="0" y="120"/>
                    </a:moveTo>
                    <a:lnTo>
                      <a:pt x="0" y="0"/>
                    </a:lnTo>
                    <a:lnTo>
                      <a:pt x="5" y="118"/>
                    </a:lnTo>
                    <a:lnTo>
                      <a:pt x="7" y="113"/>
                    </a:lnTo>
                    <a:lnTo>
                      <a:pt x="7" y="120"/>
                    </a:lnTo>
                  </a:path>
                </a:pathLst>
              </a:custGeom>
              <a:noFill/>
              <a:ln w="0">
                <a:solidFill>
                  <a:srgbClr val="0000FF"/>
                </a:solidFill>
                <a:prstDash val="solid"/>
                <a:round/>
                <a:headEnd/>
                <a:tailEnd/>
              </a:ln>
            </p:spPr>
            <p:txBody>
              <a:bodyPr/>
              <a:lstStyle/>
              <a:p>
                <a:endParaRPr lang="en-US"/>
              </a:p>
            </p:txBody>
          </p:sp>
          <p:sp>
            <p:nvSpPr>
              <p:cNvPr id="171482" name="Line 474"/>
              <p:cNvSpPr>
                <a:spLocks noChangeShapeType="1"/>
              </p:cNvSpPr>
              <p:nvPr/>
            </p:nvSpPr>
            <p:spPr bwMode="auto">
              <a:xfrm flipV="1">
                <a:off x="4285" y="4035"/>
                <a:ext cx="1" cy="29"/>
              </a:xfrm>
              <a:prstGeom prst="line">
                <a:avLst/>
              </a:prstGeom>
              <a:noFill/>
              <a:ln w="0">
                <a:solidFill>
                  <a:srgbClr val="0000FF"/>
                </a:solidFill>
                <a:round/>
                <a:headEnd/>
                <a:tailEnd/>
              </a:ln>
            </p:spPr>
            <p:txBody>
              <a:bodyPr/>
              <a:lstStyle/>
              <a:p>
                <a:endParaRPr lang="en-US"/>
              </a:p>
            </p:txBody>
          </p:sp>
          <p:sp>
            <p:nvSpPr>
              <p:cNvPr id="171483" name="Line 475"/>
              <p:cNvSpPr>
                <a:spLocks noChangeShapeType="1"/>
              </p:cNvSpPr>
              <p:nvPr/>
            </p:nvSpPr>
            <p:spPr bwMode="auto">
              <a:xfrm flipV="1">
                <a:off x="4285" y="4028"/>
                <a:ext cx="1" cy="36"/>
              </a:xfrm>
              <a:prstGeom prst="line">
                <a:avLst/>
              </a:prstGeom>
              <a:noFill/>
              <a:ln w="0">
                <a:solidFill>
                  <a:srgbClr val="0000FF"/>
                </a:solidFill>
                <a:round/>
                <a:headEnd/>
                <a:tailEnd/>
              </a:ln>
            </p:spPr>
            <p:txBody>
              <a:bodyPr/>
              <a:lstStyle/>
              <a:p>
                <a:endParaRPr lang="en-US"/>
              </a:p>
            </p:txBody>
          </p:sp>
          <p:sp>
            <p:nvSpPr>
              <p:cNvPr id="171484" name="Line 476"/>
              <p:cNvSpPr>
                <a:spLocks noChangeShapeType="1"/>
              </p:cNvSpPr>
              <p:nvPr/>
            </p:nvSpPr>
            <p:spPr bwMode="auto">
              <a:xfrm flipV="1">
                <a:off x="4290" y="4062"/>
                <a:ext cx="1" cy="2"/>
              </a:xfrm>
              <a:prstGeom prst="line">
                <a:avLst/>
              </a:prstGeom>
              <a:noFill/>
              <a:ln w="0">
                <a:solidFill>
                  <a:srgbClr val="0000FF"/>
                </a:solidFill>
                <a:round/>
                <a:headEnd/>
                <a:tailEnd/>
              </a:ln>
            </p:spPr>
            <p:txBody>
              <a:bodyPr/>
              <a:lstStyle/>
              <a:p>
                <a:endParaRPr lang="en-US"/>
              </a:p>
            </p:txBody>
          </p:sp>
          <p:sp>
            <p:nvSpPr>
              <p:cNvPr id="171485" name="Line 477"/>
              <p:cNvSpPr>
                <a:spLocks noChangeShapeType="1"/>
              </p:cNvSpPr>
              <p:nvPr/>
            </p:nvSpPr>
            <p:spPr bwMode="auto">
              <a:xfrm flipV="1">
                <a:off x="4297" y="4057"/>
                <a:ext cx="1" cy="7"/>
              </a:xfrm>
              <a:prstGeom prst="line">
                <a:avLst/>
              </a:prstGeom>
              <a:noFill/>
              <a:ln w="0">
                <a:solidFill>
                  <a:srgbClr val="0000FF"/>
                </a:solidFill>
                <a:round/>
                <a:headEnd/>
                <a:tailEnd/>
              </a:ln>
            </p:spPr>
            <p:txBody>
              <a:bodyPr/>
              <a:lstStyle/>
              <a:p>
                <a:endParaRPr lang="en-US"/>
              </a:p>
            </p:txBody>
          </p:sp>
          <p:sp>
            <p:nvSpPr>
              <p:cNvPr id="171486" name="Line 478"/>
              <p:cNvSpPr>
                <a:spLocks noChangeShapeType="1"/>
              </p:cNvSpPr>
              <p:nvPr/>
            </p:nvSpPr>
            <p:spPr bwMode="auto">
              <a:xfrm flipV="1">
                <a:off x="4299" y="4053"/>
                <a:ext cx="1" cy="11"/>
              </a:xfrm>
              <a:prstGeom prst="line">
                <a:avLst/>
              </a:prstGeom>
              <a:noFill/>
              <a:ln w="0">
                <a:solidFill>
                  <a:srgbClr val="0000FF"/>
                </a:solidFill>
                <a:round/>
                <a:headEnd/>
                <a:tailEnd/>
              </a:ln>
            </p:spPr>
            <p:txBody>
              <a:bodyPr/>
              <a:lstStyle/>
              <a:p>
                <a:endParaRPr lang="en-US"/>
              </a:p>
            </p:txBody>
          </p:sp>
          <p:sp>
            <p:nvSpPr>
              <p:cNvPr id="171487" name="Line 479"/>
              <p:cNvSpPr>
                <a:spLocks noChangeShapeType="1"/>
              </p:cNvSpPr>
              <p:nvPr/>
            </p:nvSpPr>
            <p:spPr bwMode="auto">
              <a:xfrm flipV="1">
                <a:off x="4306" y="4062"/>
                <a:ext cx="1" cy="2"/>
              </a:xfrm>
              <a:prstGeom prst="line">
                <a:avLst/>
              </a:prstGeom>
              <a:noFill/>
              <a:ln w="0">
                <a:solidFill>
                  <a:srgbClr val="0000FF"/>
                </a:solidFill>
                <a:round/>
                <a:headEnd/>
                <a:tailEnd/>
              </a:ln>
            </p:spPr>
            <p:txBody>
              <a:bodyPr/>
              <a:lstStyle/>
              <a:p>
                <a:endParaRPr lang="en-US"/>
              </a:p>
            </p:txBody>
          </p:sp>
          <p:sp>
            <p:nvSpPr>
              <p:cNvPr id="171488" name="Line 480"/>
              <p:cNvSpPr>
                <a:spLocks noChangeShapeType="1"/>
              </p:cNvSpPr>
              <p:nvPr/>
            </p:nvSpPr>
            <p:spPr bwMode="auto">
              <a:xfrm flipV="1">
                <a:off x="4311" y="4061"/>
                <a:ext cx="1" cy="3"/>
              </a:xfrm>
              <a:prstGeom prst="line">
                <a:avLst/>
              </a:prstGeom>
              <a:noFill/>
              <a:ln w="0">
                <a:solidFill>
                  <a:srgbClr val="0000FF"/>
                </a:solidFill>
                <a:round/>
                <a:headEnd/>
                <a:tailEnd/>
              </a:ln>
            </p:spPr>
            <p:txBody>
              <a:bodyPr/>
              <a:lstStyle/>
              <a:p>
                <a:endParaRPr lang="en-US"/>
              </a:p>
            </p:txBody>
          </p:sp>
          <p:sp>
            <p:nvSpPr>
              <p:cNvPr id="171489" name="Line 481"/>
              <p:cNvSpPr>
                <a:spLocks noChangeShapeType="1"/>
              </p:cNvSpPr>
              <p:nvPr/>
            </p:nvSpPr>
            <p:spPr bwMode="auto">
              <a:xfrm flipV="1">
                <a:off x="4311" y="4061"/>
                <a:ext cx="1" cy="3"/>
              </a:xfrm>
              <a:prstGeom prst="line">
                <a:avLst/>
              </a:prstGeom>
              <a:noFill/>
              <a:ln w="0">
                <a:solidFill>
                  <a:srgbClr val="0000FF"/>
                </a:solidFill>
                <a:round/>
                <a:headEnd/>
                <a:tailEnd/>
              </a:ln>
            </p:spPr>
            <p:txBody>
              <a:bodyPr/>
              <a:lstStyle/>
              <a:p>
                <a:endParaRPr lang="en-US"/>
              </a:p>
            </p:txBody>
          </p:sp>
          <p:sp>
            <p:nvSpPr>
              <p:cNvPr id="171490" name="Line 482"/>
              <p:cNvSpPr>
                <a:spLocks noChangeShapeType="1"/>
              </p:cNvSpPr>
              <p:nvPr/>
            </p:nvSpPr>
            <p:spPr bwMode="auto">
              <a:xfrm flipV="1">
                <a:off x="4315" y="4062"/>
                <a:ext cx="1" cy="2"/>
              </a:xfrm>
              <a:prstGeom prst="line">
                <a:avLst/>
              </a:prstGeom>
              <a:noFill/>
              <a:ln w="0">
                <a:solidFill>
                  <a:srgbClr val="0000FF"/>
                </a:solidFill>
                <a:round/>
                <a:headEnd/>
                <a:tailEnd/>
              </a:ln>
            </p:spPr>
            <p:txBody>
              <a:bodyPr/>
              <a:lstStyle/>
              <a:p>
                <a:endParaRPr lang="en-US"/>
              </a:p>
            </p:txBody>
          </p:sp>
          <p:sp>
            <p:nvSpPr>
              <p:cNvPr id="171491" name="Line 483"/>
              <p:cNvSpPr>
                <a:spLocks noChangeShapeType="1"/>
              </p:cNvSpPr>
              <p:nvPr/>
            </p:nvSpPr>
            <p:spPr bwMode="auto">
              <a:xfrm flipV="1">
                <a:off x="4322" y="4062"/>
                <a:ext cx="1" cy="2"/>
              </a:xfrm>
              <a:prstGeom prst="line">
                <a:avLst/>
              </a:prstGeom>
              <a:noFill/>
              <a:ln w="0">
                <a:solidFill>
                  <a:srgbClr val="0000FF"/>
                </a:solidFill>
                <a:round/>
                <a:headEnd/>
                <a:tailEnd/>
              </a:ln>
            </p:spPr>
            <p:txBody>
              <a:bodyPr/>
              <a:lstStyle/>
              <a:p>
                <a:endParaRPr lang="en-US"/>
              </a:p>
            </p:txBody>
          </p:sp>
          <p:sp>
            <p:nvSpPr>
              <p:cNvPr id="171492" name="Line 484"/>
              <p:cNvSpPr>
                <a:spLocks noChangeShapeType="1"/>
              </p:cNvSpPr>
              <p:nvPr/>
            </p:nvSpPr>
            <p:spPr bwMode="auto">
              <a:xfrm flipV="1">
                <a:off x="4324" y="4062"/>
                <a:ext cx="1" cy="2"/>
              </a:xfrm>
              <a:prstGeom prst="line">
                <a:avLst/>
              </a:prstGeom>
              <a:noFill/>
              <a:ln w="0">
                <a:solidFill>
                  <a:srgbClr val="0000FF"/>
                </a:solidFill>
                <a:round/>
                <a:headEnd/>
                <a:tailEnd/>
              </a:ln>
            </p:spPr>
            <p:txBody>
              <a:bodyPr/>
              <a:lstStyle/>
              <a:p>
                <a:endParaRPr lang="en-US"/>
              </a:p>
            </p:txBody>
          </p:sp>
          <p:sp>
            <p:nvSpPr>
              <p:cNvPr id="171493" name="Line 485"/>
              <p:cNvSpPr>
                <a:spLocks noChangeShapeType="1"/>
              </p:cNvSpPr>
              <p:nvPr/>
            </p:nvSpPr>
            <p:spPr bwMode="auto">
              <a:xfrm flipV="1">
                <a:off x="4331" y="4063"/>
                <a:ext cx="1" cy="1"/>
              </a:xfrm>
              <a:prstGeom prst="line">
                <a:avLst/>
              </a:prstGeom>
              <a:noFill/>
              <a:ln w="0">
                <a:solidFill>
                  <a:srgbClr val="0000FF"/>
                </a:solidFill>
                <a:round/>
                <a:headEnd/>
                <a:tailEnd/>
              </a:ln>
            </p:spPr>
            <p:txBody>
              <a:bodyPr/>
              <a:lstStyle/>
              <a:p>
                <a:endParaRPr lang="en-US"/>
              </a:p>
            </p:txBody>
          </p:sp>
          <p:sp>
            <p:nvSpPr>
              <p:cNvPr id="171494" name="Line 486"/>
              <p:cNvSpPr>
                <a:spLocks noChangeShapeType="1"/>
              </p:cNvSpPr>
              <p:nvPr/>
            </p:nvSpPr>
            <p:spPr bwMode="auto">
              <a:xfrm flipV="1">
                <a:off x="4332" y="4063"/>
                <a:ext cx="1" cy="1"/>
              </a:xfrm>
              <a:prstGeom prst="line">
                <a:avLst/>
              </a:prstGeom>
              <a:noFill/>
              <a:ln w="0">
                <a:solidFill>
                  <a:srgbClr val="0000FF"/>
                </a:solidFill>
                <a:round/>
                <a:headEnd/>
                <a:tailEnd/>
              </a:ln>
            </p:spPr>
            <p:txBody>
              <a:bodyPr/>
              <a:lstStyle/>
              <a:p>
                <a:endParaRPr lang="en-US"/>
              </a:p>
            </p:txBody>
          </p:sp>
          <p:sp>
            <p:nvSpPr>
              <p:cNvPr id="171495" name="Line 487"/>
              <p:cNvSpPr>
                <a:spLocks noChangeShapeType="1"/>
              </p:cNvSpPr>
              <p:nvPr/>
            </p:nvSpPr>
            <p:spPr bwMode="auto">
              <a:xfrm flipV="1">
                <a:off x="4337" y="4063"/>
                <a:ext cx="1" cy="1"/>
              </a:xfrm>
              <a:prstGeom prst="line">
                <a:avLst/>
              </a:prstGeom>
              <a:noFill/>
              <a:ln w="0">
                <a:solidFill>
                  <a:srgbClr val="0000FF"/>
                </a:solidFill>
                <a:round/>
                <a:headEnd/>
                <a:tailEnd/>
              </a:ln>
            </p:spPr>
            <p:txBody>
              <a:bodyPr/>
              <a:lstStyle/>
              <a:p>
                <a:endParaRPr lang="en-US"/>
              </a:p>
            </p:txBody>
          </p:sp>
          <p:sp>
            <p:nvSpPr>
              <p:cNvPr id="171496" name="Line 488"/>
              <p:cNvSpPr>
                <a:spLocks noChangeShapeType="1"/>
              </p:cNvSpPr>
              <p:nvPr/>
            </p:nvSpPr>
            <p:spPr bwMode="auto">
              <a:xfrm flipV="1">
                <a:off x="4343" y="4062"/>
                <a:ext cx="1" cy="2"/>
              </a:xfrm>
              <a:prstGeom prst="line">
                <a:avLst/>
              </a:prstGeom>
              <a:noFill/>
              <a:ln w="0">
                <a:solidFill>
                  <a:srgbClr val="0000FF"/>
                </a:solidFill>
                <a:round/>
                <a:headEnd/>
                <a:tailEnd/>
              </a:ln>
            </p:spPr>
            <p:txBody>
              <a:bodyPr/>
              <a:lstStyle/>
              <a:p>
                <a:endParaRPr lang="en-US"/>
              </a:p>
            </p:txBody>
          </p:sp>
          <p:sp>
            <p:nvSpPr>
              <p:cNvPr id="171497" name="Line 489"/>
              <p:cNvSpPr>
                <a:spLocks noChangeShapeType="1"/>
              </p:cNvSpPr>
              <p:nvPr/>
            </p:nvSpPr>
            <p:spPr bwMode="auto">
              <a:xfrm flipV="1">
                <a:off x="4349" y="4063"/>
                <a:ext cx="1" cy="1"/>
              </a:xfrm>
              <a:prstGeom prst="line">
                <a:avLst/>
              </a:prstGeom>
              <a:noFill/>
              <a:ln w="0">
                <a:solidFill>
                  <a:srgbClr val="0000FF"/>
                </a:solidFill>
                <a:round/>
                <a:headEnd/>
                <a:tailEnd/>
              </a:ln>
            </p:spPr>
            <p:txBody>
              <a:bodyPr/>
              <a:lstStyle/>
              <a:p>
                <a:endParaRPr lang="en-US"/>
              </a:p>
            </p:txBody>
          </p:sp>
          <p:sp>
            <p:nvSpPr>
              <p:cNvPr id="171498" name="Line 490"/>
              <p:cNvSpPr>
                <a:spLocks noChangeShapeType="1"/>
              </p:cNvSpPr>
              <p:nvPr/>
            </p:nvSpPr>
            <p:spPr bwMode="auto">
              <a:xfrm flipV="1">
                <a:off x="4352" y="4062"/>
                <a:ext cx="1" cy="2"/>
              </a:xfrm>
              <a:prstGeom prst="line">
                <a:avLst/>
              </a:prstGeom>
              <a:noFill/>
              <a:ln w="0">
                <a:solidFill>
                  <a:srgbClr val="0000FF"/>
                </a:solidFill>
                <a:round/>
                <a:headEnd/>
                <a:tailEnd/>
              </a:ln>
            </p:spPr>
            <p:txBody>
              <a:bodyPr/>
              <a:lstStyle/>
              <a:p>
                <a:endParaRPr lang="en-US"/>
              </a:p>
            </p:txBody>
          </p:sp>
          <p:sp>
            <p:nvSpPr>
              <p:cNvPr id="171499" name="Line 491"/>
              <p:cNvSpPr>
                <a:spLocks noChangeShapeType="1"/>
              </p:cNvSpPr>
              <p:nvPr/>
            </p:nvSpPr>
            <p:spPr bwMode="auto">
              <a:xfrm flipV="1">
                <a:off x="4354" y="4063"/>
                <a:ext cx="1" cy="1"/>
              </a:xfrm>
              <a:prstGeom prst="line">
                <a:avLst/>
              </a:prstGeom>
              <a:noFill/>
              <a:ln w="0">
                <a:solidFill>
                  <a:srgbClr val="0000FF"/>
                </a:solidFill>
                <a:round/>
                <a:headEnd/>
                <a:tailEnd/>
              </a:ln>
            </p:spPr>
            <p:txBody>
              <a:bodyPr/>
              <a:lstStyle/>
              <a:p>
                <a:endParaRPr lang="en-US"/>
              </a:p>
            </p:txBody>
          </p:sp>
          <p:sp>
            <p:nvSpPr>
              <p:cNvPr id="171500" name="Line 492"/>
              <p:cNvSpPr>
                <a:spLocks noChangeShapeType="1"/>
              </p:cNvSpPr>
              <p:nvPr/>
            </p:nvSpPr>
            <p:spPr bwMode="auto">
              <a:xfrm flipV="1">
                <a:off x="4361" y="4062"/>
                <a:ext cx="1" cy="2"/>
              </a:xfrm>
              <a:prstGeom prst="line">
                <a:avLst/>
              </a:prstGeom>
              <a:noFill/>
              <a:ln w="0">
                <a:solidFill>
                  <a:srgbClr val="0000FF"/>
                </a:solidFill>
                <a:round/>
                <a:headEnd/>
                <a:tailEnd/>
              </a:ln>
            </p:spPr>
            <p:txBody>
              <a:bodyPr/>
              <a:lstStyle/>
              <a:p>
                <a:endParaRPr lang="en-US"/>
              </a:p>
            </p:txBody>
          </p:sp>
          <p:sp>
            <p:nvSpPr>
              <p:cNvPr id="171501" name="Line 493"/>
              <p:cNvSpPr>
                <a:spLocks noChangeShapeType="1"/>
              </p:cNvSpPr>
              <p:nvPr/>
            </p:nvSpPr>
            <p:spPr bwMode="auto">
              <a:xfrm flipV="1">
                <a:off x="4363" y="4061"/>
                <a:ext cx="1" cy="3"/>
              </a:xfrm>
              <a:prstGeom prst="line">
                <a:avLst/>
              </a:prstGeom>
              <a:noFill/>
              <a:ln w="0">
                <a:solidFill>
                  <a:srgbClr val="0000FF"/>
                </a:solidFill>
                <a:round/>
                <a:headEnd/>
                <a:tailEnd/>
              </a:ln>
            </p:spPr>
            <p:txBody>
              <a:bodyPr/>
              <a:lstStyle/>
              <a:p>
                <a:endParaRPr lang="en-US"/>
              </a:p>
            </p:txBody>
          </p:sp>
          <p:sp>
            <p:nvSpPr>
              <p:cNvPr id="171502" name="Line 494"/>
              <p:cNvSpPr>
                <a:spLocks noChangeShapeType="1"/>
              </p:cNvSpPr>
              <p:nvPr/>
            </p:nvSpPr>
            <p:spPr bwMode="auto">
              <a:xfrm flipV="1">
                <a:off x="4370" y="4061"/>
                <a:ext cx="1" cy="3"/>
              </a:xfrm>
              <a:prstGeom prst="line">
                <a:avLst/>
              </a:prstGeom>
              <a:noFill/>
              <a:ln w="0">
                <a:solidFill>
                  <a:srgbClr val="0000FF"/>
                </a:solidFill>
                <a:round/>
                <a:headEnd/>
                <a:tailEnd/>
              </a:ln>
            </p:spPr>
            <p:txBody>
              <a:bodyPr/>
              <a:lstStyle/>
              <a:p>
                <a:endParaRPr lang="en-US"/>
              </a:p>
            </p:txBody>
          </p:sp>
          <p:sp>
            <p:nvSpPr>
              <p:cNvPr id="171503" name="Line 495"/>
              <p:cNvSpPr>
                <a:spLocks noChangeShapeType="1"/>
              </p:cNvSpPr>
              <p:nvPr/>
            </p:nvSpPr>
            <p:spPr bwMode="auto">
              <a:xfrm flipV="1">
                <a:off x="4374" y="4062"/>
                <a:ext cx="1" cy="2"/>
              </a:xfrm>
              <a:prstGeom prst="line">
                <a:avLst/>
              </a:prstGeom>
              <a:noFill/>
              <a:ln w="0">
                <a:solidFill>
                  <a:srgbClr val="0000FF"/>
                </a:solidFill>
                <a:round/>
                <a:headEnd/>
                <a:tailEnd/>
              </a:ln>
            </p:spPr>
            <p:txBody>
              <a:bodyPr/>
              <a:lstStyle/>
              <a:p>
                <a:endParaRPr lang="en-US"/>
              </a:p>
            </p:txBody>
          </p:sp>
          <p:sp>
            <p:nvSpPr>
              <p:cNvPr id="171504" name="Line 496"/>
              <p:cNvSpPr>
                <a:spLocks noChangeShapeType="1"/>
              </p:cNvSpPr>
              <p:nvPr/>
            </p:nvSpPr>
            <p:spPr bwMode="auto">
              <a:xfrm flipV="1">
                <a:off x="4376" y="4061"/>
                <a:ext cx="1" cy="3"/>
              </a:xfrm>
              <a:prstGeom prst="line">
                <a:avLst/>
              </a:prstGeom>
              <a:noFill/>
              <a:ln w="0">
                <a:solidFill>
                  <a:srgbClr val="0000FF"/>
                </a:solidFill>
                <a:round/>
                <a:headEnd/>
                <a:tailEnd/>
              </a:ln>
            </p:spPr>
            <p:txBody>
              <a:bodyPr/>
              <a:lstStyle/>
              <a:p>
                <a:endParaRPr lang="en-US"/>
              </a:p>
            </p:txBody>
          </p:sp>
          <p:sp>
            <p:nvSpPr>
              <p:cNvPr id="171505" name="Line 497"/>
              <p:cNvSpPr>
                <a:spLocks noChangeShapeType="1"/>
              </p:cNvSpPr>
              <p:nvPr/>
            </p:nvSpPr>
            <p:spPr bwMode="auto">
              <a:xfrm flipV="1">
                <a:off x="4383" y="4062"/>
                <a:ext cx="1" cy="2"/>
              </a:xfrm>
              <a:prstGeom prst="line">
                <a:avLst/>
              </a:prstGeom>
              <a:noFill/>
              <a:ln w="0">
                <a:solidFill>
                  <a:srgbClr val="0000FF"/>
                </a:solidFill>
                <a:round/>
                <a:headEnd/>
                <a:tailEnd/>
              </a:ln>
            </p:spPr>
            <p:txBody>
              <a:bodyPr/>
              <a:lstStyle/>
              <a:p>
                <a:endParaRPr lang="en-US"/>
              </a:p>
            </p:txBody>
          </p:sp>
          <p:sp>
            <p:nvSpPr>
              <p:cNvPr id="171506" name="Line 498"/>
              <p:cNvSpPr>
                <a:spLocks noChangeShapeType="1"/>
              </p:cNvSpPr>
              <p:nvPr/>
            </p:nvSpPr>
            <p:spPr bwMode="auto">
              <a:xfrm flipV="1">
                <a:off x="4387" y="4063"/>
                <a:ext cx="1" cy="1"/>
              </a:xfrm>
              <a:prstGeom prst="line">
                <a:avLst/>
              </a:prstGeom>
              <a:noFill/>
              <a:ln w="0">
                <a:solidFill>
                  <a:srgbClr val="0000FF"/>
                </a:solidFill>
                <a:round/>
                <a:headEnd/>
                <a:tailEnd/>
              </a:ln>
            </p:spPr>
            <p:txBody>
              <a:bodyPr/>
              <a:lstStyle/>
              <a:p>
                <a:endParaRPr lang="en-US"/>
              </a:p>
            </p:txBody>
          </p:sp>
          <p:sp>
            <p:nvSpPr>
              <p:cNvPr id="171507" name="Line 499"/>
              <p:cNvSpPr>
                <a:spLocks noChangeShapeType="1"/>
              </p:cNvSpPr>
              <p:nvPr/>
            </p:nvSpPr>
            <p:spPr bwMode="auto">
              <a:xfrm flipV="1">
                <a:off x="4388" y="4062"/>
                <a:ext cx="1" cy="2"/>
              </a:xfrm>
              <a:prstGeom prst="line">
                <a:avLst/>
              </a:prstGeom>
              <a:noFill/>
              <a:ln w="0">
                <a:solidFill>
                  <a:srgbClr val="0000FF"/>
                </a:solidFill>
                <a:round/>
                <a:headEnd/>
                <a:tailEnd/>
              </a:ln>
            </p:spPr>
            <p:txBody>
              <a:bodyPr/>
              <a:lstStyle/>
              <a:p>
                <a:endParaRPr lang="en-US"/>
              </a:p>
            </p:txBody>
          </p:sp>
          <p:sp>
            <p:nvSpPr>
              <p:cNvPr id="171508" name="Line 500"/>
              <p:cNvSpPr>
                <a:spLocks noChangeShapeType="1"/>
              </p:cNvSpPr>
              <p:nvPr/>
            </p:nvSpPr>
            <p:spPr bwMode="auto">
              <a:xfrm flipV="1">
                <a:off x="4396" y="4063"/>
                <a:ext cx="1" cy="1"/>
              </a:xfrm>
              <a:prstGeom prst="line">
                <a:avLst/>
              </a:prstGeom>
              <a:noFill/>
              <a:ln w="0">
                <a:solidFill>
                  <a:srgbClr val="0000FF"/>
                </a:solidFill>
                <a:round/>
                <a:headEnd/>
                <a:tailEnd/>
              </a:ln>
            </p:spPr>
            <p:txBody>
              <a:bodyPr/>
              <a:lstStyle/>
              <a:p>
                <a:endParaRPr lang="en-US"/>
              </a:p>
            </p:txBody>
          </p:sp>
          <p:sp>
            <p:nvSpPr>
              <p:cNvPr id="171509" name="Line 501"/>
              <p:cNvSpPr>
                <a:spLocks noChangeShapeType="1"/>
              </p:cNvSpPr>
              <p:nvPr/>
            </p:nvSpPr>
            <p:spPr bwMode="auto">
              <a:xfrm flipV="1">
                <a:off x="4398" y="4063"/>
                <a:ext cx="1" cy="1"/>
              </a:xfrm>
              <a:prstGeom prst="line">
                <a:avLst/>
              </a:prstGeom>
              <a:noFill/>
              <a:ln w="0">
                <a:solidFill>
                  <a:srgbClr val="0000FF"/>
                </a:solidFill>
                <a:round/>
                <a:headEnd/>
                <a:tailEnd/>
              </a:ln>
            </p:spPr>
            <p:txBody>
              <a:bodyPr/>
              <a:lstStyle/>
              <a:p>
                <a:endParaRPr lang="en-US"/>
              </a:p>
            </p:txBody>
          </p:sp>
          <p:sp>
            <p:nvSpPr>
              <p:cNvPr id="171510" name="Line 502"/>
              <p:cNvSpPr>
                <a:spLocks noChangeShapeType="1"/>
              </p:cNvSpPr>
              <p:nvPr/>
            </p:nvSpPr>
            <p:spPr bwMode="auto">
              <a:xfrm flipV="1">
                <a:off x="4402" y="4061"/>
                <a:ext cx="1" cy="3"/>
              </a:xfrm>
              <a:prstGeom prst="line">
                <a:avLst/>
              </a:prstGeom>
              <a:noFill/>
              <a:ln w="0">
                <a:solidFill>
                  <a:srgbClr val="0000FF"/>
                </a:solidFill>
                <a:round/>
                <a:headEnd/>
                <a:tailEnd/>
              </a:ln>
            </p:spPr>
            <p:txBody>
              <a:bodyPr/>
              <a:lstStyle/>
              <a:p>
                <a:endParaRPr lang="en-US"/>
              </a:p>
            </p:txBody>
          </p:sp>
          <p:sp>
            <p:nvSpPr>
              <p:cNvPr id="171511" name="Line 503"/>
              <p:cNvSpPr>
                <a:spLocks noChangeShapeType="1"/>
              </p:cNvSpPr>
              <p:nvPr/>
            </p:nvSpPr>
            <p:spPr bwMode="auto">
              <a:xfrm flipV="1">
                <a:off x="4408" y="4062"/>
                <a:ext cx="1" cy="2"/>
              </a:xfrm>
              <a:prstGeom prst="line">
                <a:avLst/>
              </a:prstGeom>
              <a:noFill/>
              <a:ln w="0">
                <a:solidFill>
                  <a:srgbClr val="0000FF"/>
                </a:solidFill>
                <a:round/>
                <a:headEnd/>
                <a:tailEnd/>
              </a:ln>
            </p:spPr>
            <p:txBody>
              <a:bodyPr/>
              <a:lstStyle/>
              <a:p>
                <a:endParaRPr lang="en-US"/>
              </a:p>
            </p:txBody>
          </p:sp>
          <p:sp>
            <p:nvSpPr>
              <p:cNvPr id="171512" name="Line 504"/>
              <p:cNvSpPr>
                <a:spLocks noChangeShapeType="1"/>
              </p:cNvSpPr>
              <p:nvPr/>
            </p:nvSpPr>
            <p:spPr bwMode="auto">
              <a:xfrm flipV="1">
                <a:off x="4413" y="4063"/>
                <a:ext cx="1" cy="1"/>
              </a:xfrm>
              <a:prstGeom prst="line">
                <a:avLst/>
              </a:prstGeom>
              <a:noFill/>
              <a:ln w="0">
                <a:solidFill>
                  <a:srgbClr val="0000FF"/>
                </a:solidFill>
                <a:round/>
                <a:headEnd/>
                <a:tailEnd/>
              </a:ln>
            </p:spPr>
            <p:txBody>
              <a:bodyPr/>
              <a:lstStyle/>
              <a:p>
                <a:endParaRPr lang="en-US"/>
              </a:p>
            </p:txBody>
          </p:sp>
          <p:sp>
            <p:nvSpPr>
              <p:cNvPr id="171513" name="Line 505"/>
              <p:cNvSpPr>
                <a:spLocks noChangeShapeType="1"/>
              </p:cNvSpPr>
              <p:nvPr/>
            </p:nvSpPr>
            <p:spPr bwMode="auto">
              <a:xfrm flipV="1">
                <a:off x="4415" y="4061"/>
                <a:ext cx="1" cy="3"/>
              </a:xfrm>
              <a:prstGeom prst="line">
                <a:avLst/>
              </a:prstGeom>
              <a:noFill/>
              <a:ln w="0">
                <a:solidFill>
                  <a:srgbClr val="0000FF"/>
                </a:solidFill>
                <a:round/>
                <a:headEnd/>
                <a:tailEnd/>
              </a:ln>
            </p:spPr>
            <p:txBody>
              <a:bodyPr/>
              <a:lstStyle/>
              <a:p>
                <a:endParaRPr lang="en-US"/>
              </a:p>
            </p:txBody>
          </p:sp>
          <p:sp>
            <p:nvSpPr>
              <p:cNvPr id="171514" name="Line 506"/>
              <p:cNvSpPr>
                <a:spLocks noChangeShapeType="1"/>
              </p:cNvSpPr>
              <p:nvPr/>
            </p:nvSpPr>
            <p:spPr bwMode="auto">
              <a:xfrm flipV="1">
                <a:off x="4419" y="4063"/>
                <a:ext cx="1" cy="1"/>
              </a:xfrm>
              <a:prstGeom prst="line">
                <a:avLst/>
              </a:prstGeom>
              <a:noFill/>
              <a:ln w="0">
                <a:solidFill>
                  <a:srgbClr val="0000FF"/>
                </a:solidFill>
                <a:round/>
                <a:headEnd/>
                <a:tailEnd/>
              </a:ln>
            </p:spPr>
            <p:txBody>
              <a:bodyPr/>
              <a:lstStyle/>
              <a:p>
                <a:endParaRPr lang="en-US"/>
              </a:p>
            </p:txBody>
          </p:sp>
          <p:sp>
            <p:nvSpPr>
              <p:cNvPr id="171515" name="Line 507"/>
              <p:cNvSpPr>
                <a:spLocks noChangeShapeType="1"/>
              </p:cNvSpPr>
              <p:nvPr/>
            </p:nvSpPr>
            <p:spPr bwMode="auto">
              <a:xfrm flipV="1">
                <a:off x="4423" y="4063"/>
                <a:ext cx="1" cy="1"/>
              </a:xfrm>
              <a:prstGeom prst="line">
                <a:avLst/>
              </a:prstGeom>
              <a:noFill/>
              <a:ln w="0">
                <a:solidFill>
                  <a:srgbClr val="0000FF"/>
                </a:solidFill>
                <a:round/>
                <a:headEnd/>
                <a:tailEnd/>
              </a:ln>
            </p:spPr>
            <p:txBody>
              <a:bodyPr/>
              <a:lstStyle/>
              <a:p>
                <a:endParaRPr lang="en-US"/>
              </a:p>
            </p:txBody>
          </p:sp>
          <p:sp>
            <p:nvSpPr>
              <p:cNvPr id="171516" name="Line 508"/>
              <p:cNvSpPr>
                <a:spLocks noChangeShapeType="1"/>
              </p:cNvSpPr>
              <p:nvPr/>
            </p:nvSpPr>
            <p:spPr bwMode="auto">
              <a:xfrm flipV="1">
                <a:off x="4428" y="4063"/>
                <a:ext cx="1" cy="1"/>
              </a:xfrm>
              <a:prstGeom prst="line">
                <a:avLst/>
              </a:prstGeom>
              <a:noFill/>
              <a:ln w="0">
                <a:solidFill>
                  <a:srgbClr val="0000FF"/>
                </a:solidFill>
                <a:round/>
                <a:headEnd/>
                <a:tailEnd/>
              </a:ln>
            </p:spPr>
            <p:txBody>
              <a:bodyPr/>
              <a:lstStyle/>
              <a:p>
                <a:endParaRPr lang="en-US"/>
              </a:p>
            </p:txBody>
          </p:sp>
          <p:sp>
            <p:nvSpPr>
              <p:cNvPr id="171517" name="Line 509"/>
              <p:cNvSpPr>
                <a:spLocks noChangeShapeType="1"/>
              </p:cNvSpPr>
              <p:nvPr/>
            </p:nvSpPr>
            <p:spPr bwMode="auto">
              <a:xfrm flipV="1">
                <a:off x="4438" y="4063"/>
                <a:ext cx="1" cy="1"/>
              </a:xfrm>
              <a:prstGeom prst="line">
                <a:avLst/>
              </a:prstGeom>
              <a:noFill/>
              <a:ln w="0">
                <a:solidFill>
                  <a:srgbClr val="0000FF"/>
                </a:solidFill>
                <a:round/>
                <a:headEnd/>
                <a:tailEnd/>
              </a:ln>
            </p:spPr>
            <p:txBody>
              <a:bodyPr/>
              <a:lstStyle/>
              <a:p>
                <a:endParaRPr lang="en-US"/>
              </a:p>
            </p:txBody>
          </p:sp>
          <p:sp>
            <p:nvSpPr>
              <p:cNvPr id="171518" name="Line 510"/>
              <p:cNvSpPr>
                <a:spLocks noChangeShapeType="1"/>
              </p:cNvSpPr>
              <p:nvPr/>
            </p:nvSpPr>
            <p:spPr bwMode="auto">
              <a:xfrm flipV="1">
                <a:off x="4440" y="4062"/>
                <a:ext cx="1" cy="2"/>
              </a:xfrm>
              <a:prstGeom prst="line">
                <a:avLst/>
              </a:prstGeom>
              <a:noFill/>
              <a:ln w="0">
                <a:solidFill>
                  <a:srgbClr val="0000FF"/>
                </a:solidFill>
                <a:round/>
                <a:headEnd/>
                <a:tailEnd/>
              </a:ln>
            </p:spPr>
            <p:txBody>
              <a:bodyPr/>
              <a:lstStyle/>
              <a:p>
                <a:endParaRPr lang="en-US"/>
              </a:p>
            </p:txBody>
          </p:sp>
          <p:sp>
            <p:nvSpPr>
              <p:cNvPr id="171519" name="Line 511"/>
              <p:cNvSpPr>
                <a:spLocks noChangeShapeType="1"/>
              </p:cNvSpPr>
              <p:nvPr/>
            </p:nvSpPr>
            <p:spPr bwMode="auto">
              <a:xfrm flipV="1">
                <a:off x="4446" y="4062"/>
                <a:ext cx="1" cy="2"/>
              </a:xfrm>
              <a:prstGeom prst="line">
                <a:avLst/>
              </a:prstGeom>
              <a:noFill/>
              <a:ln w="0">
                <a:solidFill>
                  <a:srgbClr val="0000FF"/>
                </a:solidFill>
                <a:round/>
                <a:headEnd/>
                <a:tailEnd/>
              </a:ln>
            </p:spPr>
            <p:txBody>
              <a:bodyPr/>
              <a:lstStyle/>
              <a:p>
                <a:endParaRPr lang="en-US"/>
              </a:p>
            </p:txBody>
          </p:sp>
          <p:sp>
            <p:nvSpPr>
              <p:cNvPr id="171520" name="Line 512"/>
              <p:cNvSpPr>
                <a:spLocks noChangeShapeType="1"/>
              </p:cNvSpPr>
              <p:nvPr/>
            </p:nvSpPr>
            <p:spPr bwMode="auto">
              <a:xfrm flipV="1">
                <a:off x="4452" y="4063"/>
                <a:ext cx="1" cy="1"/>
              </a:xfrm>
              <a:prstGeom prst="line">
                <a:avLst/>
              </a:prstGeom>
              <a:noFill/>
              <a:ln w="0">
                <a:solidFill>
                  <a:srgbClr val="0000FF"/>
                </a:solidFill>
                <a:round/>
                <a:headEnd/>
                <a:tailEnd/>
              </a:ln>
            </p:spPr>
            <p:txBody>
              <a:bodyPr/>
              <a:lstStyle/>
              <a:p>
                <a:endParaRPr lang="en-US"/>
              </a:p>
            </p:txBody>
          </p:sp>
          <p:sp>
            <p:nvSpPr>
              <p:cNvPr id="171521" name="Line 513"/>
              <p:cNvSpPr>
                <a:spLocks noChangeShapeType="1"/>
              </p:cNvSpPr>
              <p:nvPr/>
            </p:nvSpPr>
            <p:spPr bwMode="auto">
              <a:xfrm flipV="1">
                <a:off x="4453" y="4063"/>
                <a:ext cx="1" cy="1"/>
              </a:xfrm>
              <a:prstGeom prst="line">
                <a:avLst/>
              </a:prstGeom>
              <a:noFill/>
              <a:ln w="0">
                <a:solidFill>
                  <a:srgbClr val="0000FF"/>
                </a:solidFill>
                <a:round/>
                <a:headEnd/>
                <a:tailEnd/>
              </a:ln>
            </p:spPr>
            <p:txBody>
              <a:bodyPr/>
              <a:lstStyle/>
              <a:p>
                <a:endParaRPr lang="en-US"/>
              </a:p>
            </p:txBody>
          </p:sp>
          <p:sp>
            <p:nvSpPr>
              <p:cNvPr id="171522" name="Line 514"/>
              <p:cNvSpPr>
                <a:spLocks noChangeShapeType="1"/>
              </p:cNvSpPr>
              <p:nvPr/>
            </p:nvSpPr>
            <p:spPr bwMode="auto">
              <a:xfrm flipV="1">
                <a:off x="4458" y="4063"/>
                <a:ext cx="1" cy="1"/>
              </a:xfrm>
              <a:prstGeom prst="line">
                <a:avLst/>
              </a:prstGeom>
              <a:noFill/>
              <a:ln w="0">
                <a:solidFill>
                  <a:srgbClr val="0000FF"/>
                </a:solidFill>
                <a:round/>
                <a:headEnd/>
                <a:tailEnd/>
              </a:ln>
            </p:spPr>
            <p:txBody>
              <a:bodyPr/>
              <a:lstStyle/>
              <a:p>
                <a:endParaRPr lang="en-US"/>
              </a:p>
            </p:txBody>
          </p:sp>
          <p:sp>
            <p:nvSpPr>
              <p:cNvPr id="171523" name="Line 515"/>
              <p:cNvSpPr>
                <a:spLocks noChangeShapeType="1"/>
              </p:cNvSpPr>
              <p:nvPr/>
            </p:nvSpPr>
            <p:spPr bwMode="auto">
              <a:xfrm flipV="1">
                <a:off x="4462" y="4063"/>
                <a:ext cx="1" cy="1"/>
              </a:xfrm>
              <a:prstGeom prst="line">
                <a:avLst/>
              </a:prstGeom>
              <a:noFill/>
              <a:ln w="0">
                <a:solidFill>
                  <a:srgbClr val="0000FF"/>
                </a:solidFill>
                <a:round/>
                <a:headEnd/>
                <a:tailEnd/>
              </a:ln>
            </p:spPr>
            <p:txBody>
              <a:bodyPr/>
              <a:lstStyle/>
              <a:p>
                <a:endParaRPr lang="en-US"/>
              </a:p>
            </p:txBody>
          </p:sp>
          <p:sp>
            <p:nvSpPr>
              <p:cNvPr id="171524" name="Line 516"/>
              <p:cNvSpPr>
                <a:spLocks noChangeShapeType="1"/>
              </p:cNvSpPr>
              <p:nvPr/>
            </p:nvSpPr>
            <p:spPr bwMode="auto">
              <a:xfrm flipV="1">
                <a:off x="4468" y="4062"/>
                <a:ext cx="1" cy="2"/>
              </a:xfrm>
              <a:prstGeom prst="line">
                <a:avLst/>
              </a:prstGeom>
              <a:noFill/>
              <a:ln w="0">
                <a:solidFill>
                  <a:srgbClr val="0000FF"/>
                </a:solidFill>
                <a:round/>
                <a:headEnd/>
                <a:tailEnd/>
              </a:ln>
            </p:spPr>
            <p:txBody>
              <a:bodyPr/>
              <a:lstStyle/>
              <a:p>
                <a:endParaRPr lang="en-US"/>
              </a:p>
            </p:txBody>
          </p:sp>
          <p:sp>
            <p:nvSpPr>
              <p:cNvPr id="171525" name="Line 517"/>
              <p:cNvSpPr>
                <a:spLocks noChangeShapeType="1"/>
              </p:cNvSpPr>
              <p:nvPr/>
            </p:nvSpPr>
            <p:spPr bwMode="auto">
              <a:xfrm flipV="1">
                <a:off x="4471" y="4062"/>
                <a:ext cx="1" cy="2"/>
              </a:xfrm>
              <a:prstGeom prst="line">
                <a:avLst/>
              </a:prstGeom>
              <a:noFill/>
              <a:ln w="0">
                <a:solidFill>
                  <a:srgbClr val="0000FF"/>
                </a:solidFill>
                <a:round/>
                <a:headEnd/>
                <a:tailEnd/>
              </a:ln>
            </p:spPr>
            <p:txBody>
              <a:bodyPr/>
              <a:lstStyle/>
              <a:p>
                <a:endParaRPr lang="en-US"/>
              </a:p>
            </p:txBody>
          </p:sp>
          <p:sp>
            <p:nvSpPr>
              <p:cNvPr id="171526" name="Line 518"/>
              <p:cNvSpPr>
                <a:spLocks noChangeShapeType="1"/>
              </p:cNvSpPr>
              <p:nvPr/>
            </p:nvSpPr>
            <p:spPr bwMode="auto">
              <a:xfrm flipV="1">
                <a:off x="4479" y="4059"/>
                <a:ext cx="1" cy="5"/>
              </a:xfrm>
              <a:prstGeom prst="line">
                <a:avLst/>
              </a:prstGeom>
              <a:noFill/>
              <a:ln w="0">
                <a:solidFill>
                  <a:srgbClr val="0000FF"/>
                </a:solidFill>
                <a:round/>
                <a:headEnd/>
                <a:tailEnd/>
              </a:ln>
            </p:spPr>
            <p:txBody>
              <a:bodyPr/>
              <a:lstStyle/>
              <a:p>
                <a:endParaRPr lang="en-US"/>
              </a:p>
            </p:txBody>
          </p:sp>
          <p:sp>
            <p:nvSpPr>
              <p:cNvPr id="171527" name="Line 519"/>
              <p:cNvSpPr>
                <a:spLocks noChangeShapeType="1"/>
              </p:cNvSpPr>
              <p:nvPr/>
            </p:nvSpPr>
            <p:spPr bwMode="auto">
              <a:xfrm flipV="1">
                <a:off x="4479" y="4061"/>
                <a:ext cx="1" cy="3"/>
              </a:xfrm>
              <a:prstGeom prst="line">
                <a:avLst/>
              </a:prstGeom>
              <a:noFill/>
              <a:ln w="0">
                <a:solidFill>
                  <a:srgbClr val="0000FF"/>
                </a:solidFill>
                <a:round/>
                <a:headEnd/>
                <a:tailEnd/>
              </a:ln>
            </p:spPr>
            <p:txBody>
              <a:bodyPr/>
              <a:lstStyle/>
              <a:p>
                <a:endParaRPr lang="en-US"/>
              </a:p>
            </p:txBody>
          </p:sp>
          <p:sp>
            <p:nvSpPr>
              <p:cNvPr id="171528" name="Line 520"/>
              <p:cNvSpPr>
                <a:spLocks noChangeShapeType="1"/>
              </p:cNvSpPr>
              <p:nvPr/>
            </p:nvSpPr>
            <p:spPr bwMode="auto">
              <a:xfrm flipV="1">
                <a:off x="4484" y="4062"/>
                <a:ext cx="1" cy="2"/>
              </a:xfrm>
              <a:prstGeom prst="line">
                <a:avLst/>
              </a:prstGeom>
              <a:noFill/>
              <a:ln w="0">
                <a:solidFill>
                  <a:srgbClr val="0000FF"/>
                </a:solidFill>
                <a:round/>
                <a:headEnd/>
                <a:tailEnd/>
              </a:ln>
            </p:spPr>
            <p:txBody>
              <a:bodyPr/>
              <a:lstStyle/>
              <a:p>
                <a:endParaRPr lang="en-US"/>
              </a:p>
            </p:txBody>
          </p:sp>
          <p:sp>
            <p:nvSpPr>
              <p:cNvPr id="171529" name="Line 521"/>
              <p:cNvSpPr>
                <a:spLocks noChangeShapeType="1"/>
              </p:cNvSpPr>
              <p:nvPr/>
            </p:nvSpPr>
            <p:spPr bwMode="auto">
              <a:xfrm flipV="1">
                <a:off x="4492" y="4061"/>
                <a:ext cx="1" cy="3"/>
              </a:xfrm>
              <a:prstGeom prst="line">
                <a:avLst/>
              </a:prstGeom>
              <a:noFill/>
              <a:ln w="0">
                <a:solidFill>
                  <a:srgbClr val="0000FF"/>
                </a:solidFill>
                <a:round/>
                <a:headEnd/>
                <a:tailEnd/>
              </a:ln>
            </p:spPr>
            <p:txBody>
              <a:bodyPr/>
              <a:lstStyle/>
              <a:p>
                <a:endParaRPr lang="en-US"/>
              </a:p>
            </p:txBody>
          </p:sp>
          <p:sp>
            <p:nvSpPr>
              <p:cNvPr id="171530" name="Line 522"/>
              <p:cNvSpPr>
                <a:spLocks noChangeShapeType="1"/>
              </p:cNvSpPr>
              <p:nvPr/>
            </p:nvSpPr>
            <p:spPr bwMode="auto">
              <a:xfrm flipV="1">
                <a:off x="4492" y="4060"/>
                <a:ext cx="1" cy="4"/>
              </a:xfrm>
              <a:prstGeom prst="line">
                <a:avLst/>
              </a:prstGeom>
              <a:noFill/>
              <a:ln w="0">
                <a:solidFill>
                  <a:srgbClr val="0000FF"/>
                </a:solidFill>
                <a:round/>
                <a:headEnd/>
                <a:tailEnd/>
              </a:ln>
            </p:spPr>
            <p:txBody>
              <a:bodyPr/>
              <a:lstStyle/>
              <a:p>
                <a:endParaRPr lang="en-US"/>
              </a:p>
            </p:txBody>
          </p:sp>
          <p:sp>
            <p:nvSpPr>
              <p:cNvPr id="171531" name="Line 523"/>
              <p:cNvSpPr>
                <a:spLocks noChangeShapeType="1"/>
              </p:cNvSpPr>
              <p:nvPr/>
            </p:nvSpPr>
            <p:spPr bwMode="auto">
              <a:xfrm flipV="1">
                <a:off x="4496" y="4063"/>
                <a:ext cx="1" cy="1"/>
              </a:xfrm>
              <a:prstGeom prst="line">
                <a:avLst/>
              </a:prstGeom>
              <a:noFill/>
              <a:ln w="0">
                <a:solidFill>
                  <a:srgbClr val="0000FF"/>
                </a:solidFill>
                <a:round/>
                <a:headEnd/>
                <a:tailEnd/>
              </a:ln>
            </p:spPr>
            <p:txBody>
              <a:bodyPr/>
              <a:lstStyle/>
              <a:p>
                <a:endParaRPr lang="en-US"/>
              </a:p>
            </p:txBody>
          </p:sp>
          <p:sp>
            <p:nvSpPr>
              <p:cNvPr id="171532" name="Line 524"/>
              <p:cNvSpPr>
                <a:spLocks noChangeShapeType="1"/>
              </p:cNvSpPr>
              <p:nvPr/>
            </p:nvSpPr>
            <p:spPr bwMode="auto">
              <a:xfrm flipV="1">
                <a:off x="4505" y="4061"/>
                <a:ext cx="1" cy="3"/>
              </a:xfrm>
              <a:prstGeom prst="line">
                <a:avLst/>
              </a:prstGeom>
              <a:noFill/>
              <a:ln w="0">
                <a:solidFill>
                  <a:srgbClr val="0000FF"/>
                </a:solidFill>
                <a:round/>
                <a:headEnd/>
                <a:tailEnd/>
              </a:ln>
            </p:spPr>
            <p:txBody>
              <a:bodyPr/>
              <a:lstStyle/>
              <a:p>
                <a:endParaRPr lang="en-US"/>
              </a:p>
            </p:txBody>
          </p:sp>
          <p:sp>
            <p:nvSpPr>
              <p:cNvPr id="171533" name="Line 525"/>
              <p:cNvSpPr>
                <a:spLocks noChangeShapeType="1"/>
              </p:cNvSpPr>
              <p:nvPr/>
            </p:nvSpPr>
            <p:spPr bwMode="auto">
              <a:xfrm flipV="1">
                <a:off x="4506" y="4061"/>
                <a:ext cx="1" cy="3"/>
              </a:xfrm>
              <a:prstGeom prst="line">
                <a:avLst/>
              </a:prstGeom>
              <a:noFill/>
              <a:ln w="0">
                <a:solidFill>
                  <a:srgbClr val="0000FF"/>
                </a:solidFill>
                <a:round/>
                <a:headEnd/>
                <a:tailEnd/>
              </a:ln>
            </p:spPr>
            <p:txBody>
              <a:bodyPr/>
              <a:lstStyle/>
              <a:p>
                <a:endParaRPr lang="en-US"/>
              </a:p>
            </p:txBody>
          </p:sp>
          <p:sp>
            <p:nvSpPr>
              <p:cNvPr id="171534" name="Line 526"/>
              <p:cNvSpPr>
                <a:spLocks noChangeShapeType="1"/>
              </p:cNvSpPr>
              <p:nvPr/>
            </p:nvSpPr>
            <p:spPr bwMode="auto">
              <a:xfrm flipV="1">
                <a:off x="4512" y="4061"/>
                <a:ext cx="1" cy="3"/>
              </a:xfrm>
              <a:prstGeom prst="line">
                <a:avLst/>
              </a:prstGeom>
              <a:noFill/>
              <a:ln w="0">
                <a:solidFill>
                  <a:srgbClr val="0000FF"/>
                </a:solidFill>
                <a:round/>
                <a:headEnd/>
                <a:tailEnd/>
              </a:ln>
            </p:spPr>
            <p:txBody>
              <a:bodyPr/>
              <a:lstStyle/>
              <a:p>
                <a:endParaRPr lang="en-US"/>
              </a:p>
            </p:txBody>
          </p:sp>
          <p:sp>
            <p:nvSpPr>
              <p:cNvPr id="171535" name="Line 527"/>
              <p:cNvSpPr>
                <a:spLocks noChangeShapeType="1"/>
              </p:cNvSpPr>
              <p:nvPr/>
            </p:nvSpPr>
            <p:spPr bwMode="auto">
              <a:xfrm flipV="1">
                <a:off x="4517" y="4063"/>
                <a:ext cx="1" cy="1"/>
              </a:xfrm>
              <a:prstGeom prst="line">
                <a:avLst/>
              </a:prstGeom>
              <a:noFill/>
              <a:ln w="0">
                <a:solidFill>
                  <a:srgbClr val="0000FF"/>
                </a:solidFill>
                <a:round/>
                <a:headEnd/>
                <a:tailEnd/>
              </a:ln>
            </p:spPr>
            <p:txBody>
              <a:bodyPr/>
              <a:lstStyle/>
              <a:p>
                <a:endParaRPr lang="en-US"/>
              </a:p>
            </p:txBody>
          </p:sp>
          <p:sp>
            <p:nvSpPr>
              <p:cNvPr id="171536" name="Line 528"/>
              <p:cNvSpPr>
                <a:spLocks noChangeShapeType="1"/>
              </p:cNvSpPr>
              <p:nvPr/>
            </p:nvSpPr>
            <p:spPr bwMode="auto">
              <a:xfrm flipV="1">
                <a:off x="4519" y="4061"/>
                <a:ext cx="1" cy="3"/>
              </a:xfrm>
              <a:prstGeom prst="line">
                <a:avLst/>
              </a:prstGeom>
              <a:noFill/>
              <a:ln w="0">
                <a:solidFill>
                  <a:srgbClr val="0000FF"/>
                </a:solidFill>
                <a:round/>
                <a:headEnd/>
                <a:tailEnd/>
              </a:ln>
            </p:spPr>
            <p:txBody>
              <a:bodyPr/>
              <a:lstStyle/>
              <a:p>
                <a:endParaRPr lang="en-US"/>
              </a:p>
            </p:txBody>
          </p:sp>
          <p:sp>
            <p:nvSpPr>
              <p:cNvPr id="171537" name="Line 529"/>
              <p:cNvSpPr>
                <a:spLocks noChangeShapeType="1"/>
              </p:cNvSpPr>
              <p:nvPr/>
            </p:nvSpPr>
            <p:spPr bwMode="auto">
              <a:xfrm flipV="1">
                <a:off x="4524" y="4062"/>
                <a:ext cx="1" cy="2"/>
              </a:xfrm>
              <a:prstGeom prst="line">
                <a:avLst/>
              </a:prstGeom>
              <a:noFill/>
              <a:ln w="0">
                <a:solidFill>
                  <a:srgbClr val="0000FF"/>
                </a:solidFill>
                <a:round/>
                <a:headEnd/>
                <a:tailEnd/>
              </a:ln>
            </p:spPr>
            <p:txBody>
              <a:bodyPr/>
              <a:lstStyle/>
              <a:p>
                <a:endParaRPr lang="en-US"/>
              </a:p>
            </p:txBody>
          </p:sp>
          <p:sp>
            <p:nvSpPr>
              <p:cNvPr id="171538" name="Line 530"/>
              <p:cNvSpPr>
                <a:spLocks noChangeShapeType="1"/>
              </p:cNvSpPr>
              <p:nvPr/>
            </p:nvSpPr>
            <p:spPr bwMode="auto">
              <a:xfrm flipV="1">
                <a:off x="4530" y="4061"/>
                <a:ext cx="1" cy="3"/>
              </a:xfrm>
              <a:prstGeom prst="line">
                <a:avLst/>
              </a:prstGeom>
              <a:noFill/>
              <a:ln w="0">
                <a:solidFill>
                  <a:srgbClr val="0000FF"/>
                </a:solidFill>
                <a:round/>
                <a:headEnd/>
                <a:tailEnd/>
              </a:ln>
            </p:spPr>
            <p:txBody>
              <a:bodyPr/>
              <a:lstStyle/>
              <a:p>
                <a:endParaRPr lang="en-US"/>
              </a:p>
            </p:txBody>
          </p:sp>
          <p:sp>
            <p:nvSpPr>
              <p:cNvPr id="171539" name="Line 531"/>
              <p:cNvSpPr>
                <a:spLocks noChangeShapeType="1"/>
              </p:cNvSpPr>
              <p:nvPr/>
            </p:nvSpPr>
            <p:spPr bwMode="auto">
              <a:xfrm flipV="1">
                <a:off x="4532" y="4059"/>
                <a:ext cx="1" cy="5"/>
              </a:xfrm>
              <a:prstGeom prst="line">
                <a:avLst/>
              </a:prstGeom>
              <a:noFill/>
              <a:ln w="0">
                <a:solidFill>
                  <a:srgbClr val="0000FF"/>
                </a:solidFill>
                <a:round/>
                <a:headEnd/>
                <a:tailEnd/>
              </a:ln>
            </p:spPr>
            <p:txBody>
              <a:bodyPr/>
              <a:lstStyle/>
              <a:p>
                <a:endParaRPr lang="en-US"/>
              </a:p>
            </p:txBody>
          </p:sp>
          <p:sp>
            <p:nvSpPr>
              <p:cNvPr id="171540" name="Line 532"/>
              <p:cNvSpPr>
                <a:spLocks noChangeShapeType="1"/>
              </p:cNvSpPr>
              <p:nvPr/>
            </p:nvSpPr>
            <p:spPr bwMode="auto">
              <a:xfrm flipV="1">
                <a:off x="4537" y="4063"/>
                <a:ext cx="1" cy="1"/>
              </a:xfrm>
              <a:prstGeom prst="line">
                <a:avLst/>
              </a:prstGeom>
              <a:noFill/>
              <a:ln w="0">
                <a:solidFill>
                  <a:srgbClr val="0000FF"/>
                </a:solidFill>
                <a:round/>
                <a:headEnd/>
                <a:tailEnd/>
              </a:ln>
            </p:spPr>
            <p:txBody>
              <a:bodyPr/>
              <a:lstStyle/>
              <a:p>
                <a:endParaRPr lang="en-US"/>
              </a:p>
            </p:txBody>
          </p:sp>
          <p:sp>
            <p:nvSpPr>
              <p:cNvPr id="171541" name="Line 533"/>
              <p:cNvSpPr>
                <a:spLocks noChangeShapeType="1"/>
              </p:cNvSpPr>
              <p:nvPr/>
            </p:nvSpPr>
            <p:spPr bwMode="auto">
              <a:xfrm flipV="1">
                <a:off x="4540" y="4063"/>
                <a:ext cx="1" cy="1"/>
              </a:xfrm>
              <a:prstGeom prst="line">
                <a:avLst/>
              </a:prstGeom>
              <a:noFill/>
              <a:ln w="0">
                <a:solidFill>
                  <a:srgbClr val="0000FF"/>
                </a:solidFill>
                <a:round/>
                <a:headEnd/>
                <a:tailEnd/>
              </a:ln>
            </p:spPr>
            <p:txBody>
              <a:bodyPr/>
              <a:lstStyle/>
              <a:p>
                <a:endParaRPr lang="en-US"/>
              </a:p>
            </p:txBody>
          </p:sp>
          <p:sp>
            <p:nvSpPr>
              <p:cNvPr id="171542" name="Line 534"/>
              <p:cNvSpPr>
                <a:spLocks noChangeShapeType="1"/>
              </p:cNvSpPr>
              <p:nvPr/>
            </p:nvSpPr>
            <p:spPr bwMode="auto">
              <a:xfrm flipV="1">
                <a:off x="4545" y="4059"/>
                <a:ext cx="1" cy="5"/>
              </a:xfrm>
              <a:prstGeom prst="line">
                <a:avLst/>
              </a:prstGeom>
              <a:noFill/>
              <a:ln w="0">
                <a:solidFill>
                  <a:srgbClr val="0000FF"/>
                </a:solidFill>
                <a:round/>
                <a:headEnd/>
                <a:tailEnd/>
              </a:ln>
            </p:spPr>
            <p:txBody>
              <a:bodyPr/>
              <a:lstStyle/>
              <a:p>
                <a:endParaRPr lang="en-US"/>
              </a:p>
            </p:txBody>
          </p:sp>
          <p:sp>
            <p:nvSpPr>
              <p:cNvPr id="171543" name="Line 535"/>
              <p:cNvSpPr>
                <a:spLocks noChangeShapeType="1"/>
              </p:cNvSpPr>
              <p:nvPr/>
            </p:nvSpPr>
            <p:spPr bwMode="auto">
              <a:xfrm flipV="1">
                <a:off x="4548" y="4063"/>
                <a:ext cx="1" cy="1"/>
              </a:xfrm>
              <a:prstGeom prst="line">
                <a:avLst/>
              </a:prstGeom>
              <a:noFill/>
              <a:ln w="0">
                <a:solidFill>
                  <a:srgbClr val="0000FF"/>
                </a:solidFill>
                <a:round/>
                <a:headEnd/>
                <a:tailEnd/>
              </a:ln>
            </p:spPr>
            <p:txBody>
              <a:bodyPr/>
              <a:lstStyle/>
              <a:p>
                <a:endParaRPr lang="en-US"/>
              </a:p>
            </p:txBody>
          </p:sp>
          <p:sp>
            <p:nvSpPr>
              <p:cNvPr id="171544" name="Line 536"/>
              <p:cNvSpPr>
                <a:spLocks noChangeShapeType="1"/>
              </p:cNvSpPr>
              <p:nvPr/>
            </p:nvSpPr>
            <p:spPr bwMode="auto">
              <a:xfrm flipV="1">
                <a:off x="4555" y="4062"/>
                <a:ext cx="1" cy="2"/>
              </a:xfrm>
              <a:prstGeom prst="line">
                <a:avLst/>
              </a:prstGeom>
              <a:noFill/>
              <a:ln w="0">
                <a:solidFill>
                  <a:srgbClr val="0000FF"/>
                </a:solidFill>
                <a:round/>
                <a:headEnd/>
                <a:tailEnd/>
              </a:ln>
            </p:spPr>
            <p:txBody>
              <a:bodyPr/>
              <a:lstStyle/>
              <a:p>
                <a:endParaRPr lang="en-US"/>
              </a:p>
            </p:txBody>
          </p:sp>
          <p:sp>
            <p:nvSpPr>
              <p:cNvPr id="171545" name="Line 537"/>
              <p:cNvSpPr>
                <a:spLocks noChangeShapeType="1"/>
              </p:cNvSpPr>
              <p:nvPr/>
            </p:nvSpPr>
            <p:spPr bwMode="auto">
              <a:xfrm flipV="1">
                <a:off x="4557" y="4061"/>
                <a:ext cx="1" cy="3"/>
              </a:xfrm>
              <a:prstGeom prst="line">
                <a:avLst/>
              </a:prstGeom>
              <a:noFill/>
              <a:ln w="0">
                <a:solidFill>
                  <a:srgbClr val="0000FF"/>
                </a:solidFill>
                <a:round/>
                <a:headEnd/>
                <a:tailEnd/>
              </a:ln>
            </p:spPr>
            <p:txBody>
              <a:bodyPr/>
              <a:lstStyle/>
              <a:p>
                <a:endParaRPr lang="en-US"/>
              </a:p>
            </p:txBody>
          </p:sp>
          <p:sp>
            <p:nvSpPr>
              <p:cNvPr id="171546" name="Line 538"/>
              <p:cNvSpPr>
                <a:spLocks noChangeShapeType="1"/>
              </p:cNvSpPr>
              <p:nvPr/>
            </p:nvSpPr>
            <p:spPr bwMode="auto">
              <a:xfrm flipV="1">
                <a:off x="4564" y="4062"/>
                <a:ext cx="1" cy="2"/>
              </a:xfrm>
              <a:prstGeom prst="line">
                <a:avLst/>
              </a:prstGeom>
              <a:noFill/>
              <a:ln w="0">
                <a:solidFill>
                  <a:srgbClr val="0000FF"/>
                </a:solidFill>
                <a:round/>
                <a:headEnd/>
                <a:tailEnd/>
              </a:ln>
            </p:spPr>
            <p:txBody>
              <a:bodyPr/>
              <a:lstStyle/>
              <a:p>
                <a:endParaRPr lang="en-US"/>
              </a:p>
            </p:txBody>
          </p:sp>
          <p:sp>
            <p:nvSpPr>
              <p:cNvPr id="171547" name="Line 539"/>
              <p:cNvSpPr>
                <a:spLocks noChangeShapeType="1"/>
              </p:cNvSpPr>
              <p:nvPr/>
            </p:nvSpPr>
            <p:spPr bwMode="auto">
              <a:xfrm flipV="1">
                <a:off x="4569" y="4063"/>
                <a:ext cx="1" cy="1"/>
              </a:xfrm>
              <a:prstGeom prst="line">
                <a:avLst/>
              </a:prstGeom>
              <a:noFill/>
              <a:ln w="0">
                <a:solidFill>
                  <a:srgbClr val="0000FF"/>
                </a:solidFill>
                <a:round/>
                <a:headEnd/>
                <a:tailEnd/>
              </a:ln>
            </p:spPr>
            <p:txBody>
              <a:bodyPr/>
              <a:lstStyle/>
              <a:p>
                <a:endParaRPr lang="en-US"/>
              </a:p>
            </p:txBody>
          </p:sp>
          <p:sp>
            <p:nvSpPr>
              <p:cNvPr id="171548" name="Line 540"/>
              <p:cNvSpPr>
                <a:spLocks noChangeShapeType="1"/>
              </p:cNvSpPr>
              <p:nvPr/>
            </p:nvSpPr>
            <p:spPr bwMode="auto">
              <a:xfrm flipV="1">
                <a:off x="4570" y="4061"/>
                <a:ext cx="1" cy="3"/>
              </a:xfrm>
              <a:prstGeom prst="line">
                <a:avLst/>
              </a:prstGeom>
              <a:noFill/>
              <a:ln w="0">
                <a:solidFill>
                  <a:srgbClr val="0000FF"/>
                </a:solidFill>
                <a:round/>
                <a:headEnd/>
                <a:tailEnd/>
              </a:ln>
            </p:spPr>
            <p:txBody>
              <a:bodyPr/>
              <a:lstStyle/>
              <a:p>
                <a:endParaRPr lang="en-US"/>
              </a:p>
            </p:txBody>
          </p:sp>
          <p:sp>
            <p:nvSpPr>
              <p:cNvPr id="171549" name="Line 541"/>
              <p:cNvSpPr>
                <a:spLocks noChangeShapeType="1"/>
              </p:cNvSpPr>
              <p:nvPr/>
            </p:nvSpPr>
            <p:spPr bwMode="auto">
              <a:xfrm flipV="1">
                <a:off x="4577" y="4063"/>
                <a:ext cx="1" cy="1"/>
              </a:xfrm>
              <a:prstGeom prst="line">
                <a:avLst/>
              </a:prstGeom>
              <a:noFill/>
              <a:ln w="0">
                <a:solidFill>
                  <a:srgbClr val="0000FF"/>
                </a:solidFill>
                <a:round/>
                <a:headEnd/>
                <a:tailEnd/>
              </a:ln>
            </p:spPr>
            <p:txBody>
              <a:bodyPr/>
              <a:lstStyle/>
              <a:p>
                <a:endParaRPr lang="en-US"/>
              </a:p>
            </p:txBody>
          </p:sp>
          <p:sp>
            <p:nvSpPr>
              <p:cNvPr id="171550" name="Line 542"/>
              <p:cNvSpPr>
                <a:spLocks noChangeShapeType="1"/>
              </p:cNvSpPr>
              <p:nvPr/>
            </p:nvSpPr>
            <p:spPr bwMode="auto">
              <a:xfrm flipV="1">
                <a:off x="4580" y="4063"/>
                <a:ext cx="1" cy="1"/>
              </a:xfrm>
              <a:prstGeom prst="line">
                <a:avLst/>
              </a:prstGeom>
              <a:noFill/>
              <a:ln w="0">
                <a:solidFill>
                  <a:srgbClr val="0000FF"/>
                </a:solidFill>
                <a:round/>
                <a:headEnd/>
                <a:tailEnd/>
              </a:ln>
            </p:spPr>
            <p:txBody>
              <a:bodyPr/>
              <a:lstStyle/>
              <a:p>
                <a:endParaRPr lang="en-US"/>
              </a:p>
            </p:txBody>
          </p:sp>
          <p:sp>
            <p:nvSpPr>
              <p:cNvPr id="171551" name="Line 543"/>
              <p:cNvSpPr>
                <a:spLocks noChangeShapeType="1"/>
              </p:cNvSpPr>
              <p:nvPr/>
            </p:nvSpPr>
            <p:spPr bwMode="auto">
              <a:xfrm flipV="1">
                <a:off x="4587" y="4063"/>
                <a:ext cx="1" cy="1"/>
              </a:xfrm>
              <a:prstGeom prst="line">
                <a:avLst/>
              </a:prstGeom>
              <a:noFill/>
              <a:ln w="0">
                <a:solidFill>
                  <a:srgbClr val="0000FF"/>
                </a:solidFill>
                <a:round/>
                <a:headEnd/>
                <a:tailEnd/>
              </a:ln>
            </p:spPr>
            <p:txBody>
              <a:bodyPr/>
              <a:lstStyle/>
              <a:p>
                <a:endParaRPr lang="en-US"/>
              </a:p>
            </p:txBody>
          </p:sp>
          <p:sp>
            <p:nvSpPr>
              <p:cNvPr id="171552" name="Line 544"/>
              <p:cNvSpPr>
                <a:spLocks noChangeShapeType="1"/>
              </p:cNvSpPr>
              <p:nvPr/>
            </p:nvSpPr>
            <p:spPr bwMode="auto">
              <a:xfrm flipV="1">
                <a:off x="4592" y="4063"/>
                <a:ext cx="1" cy="1"/>
              </a:xfrm>
              <a:prstGeom prst="line">
                <a:avLst/>
              </a:prstGeom>
              <a:noFill/>
              <a:ln w="0">
                <a:solidFill>
                  <a:srgbClr val="0000FF"/>
                </a:solidFill>
                <a:round/>
                <a:headEnd/>
                <a:tailEnd/>
              </a:ln>
            </p:spPr>
            <p:txBody>
              <a:bodyPr/>
              <a:lstStyle/>
              <a:p>
                <a:endParaRPr lang="en-US"/>
              </a:p>
            </p:txBody>
          </p:sp>
          <p:sp>
            <p:nvSpPr>
              <p:cNvPr id="171553" name="Line 545"/>
              <p:cNvSpPr>
                <a:spLocks noChangeShapeType="1"/>
              </p:cNvSpPr>
              <p:nvPr/>
            </p:nvSpPr>
            <p:spPr bwMode="auto">
              <a:xfrm flipV="1">
                <a:off x="4595" y="4063"/>
                <a:ext cx="1" cy="1"/>
              </a:xfrm>
              <a:prstGeom prst="line">
                <a:avLst/>
              </a:prstGeom>
              <a:noFill/>
              <a:ln w="0">
                <a:solidFill>
                  <a:srgbClr val="0000FF"/>
                </a:solidFill>
                <a:round/>
                <a:headEnd/>
                <a:tailEnd/>
              </a:ln>
            </p:spPr>
            <p:txBody>
              <a:bodyPr/>
              <a:lstStyle/>
              <a:p>
                <a:endParaRPr lang="en-US"/>
              </a:p>
            </p:txBody>
          </p:sp>
          <p:sp>
            <p:nvSpPr>
              <p:cNvPr id="171554" name="Line 546"/>
              <p:cNvSpPr>
                <a:spLocks noChangeShapeType="1"/>
              </p:cNvSpPr>
              <p:nvPr/>
            </p:nvSpPr>
            <p:spPr bwMode="auto">
              <a:xfrm flipV="1">
                <a:off x="4600" y="4063"/>
                <a:ext cx="1" cy="1"/>
              </a:xfrm>
              <a:prstGeom prst="line">
                <a:avLst/>
              </a:prstGeom>
              <a:noFill/>
              <a:ln w="0">
                <a:solidFill>
                  <a:srgbClr val="0000FF"/>
                </a:solidFill>
                <a:round/>
                <a:headEnd/>
                <a:tailEnd/>
              </a:ln>
            </p:spPr>
            <p:txBody>
              <a:bodyPr/>
              <a:lstStyle/>
              <a:p>
                <a:endParaRPr lang="en-US"/>
              </a:p>
            </p:txBody>
          </p:sp>
          <p:sp>
            <p:nvSpPr>
              <p:cNvPr id="171555" name="Line 547"/>
              <p:cNvSpPr>
                <a:spLocks noChangeShapeType="1"/>
              </p:cNvSpPr>
              <p:nvPr/>
            </p:nvSpPr>
            <p:spPr bwMode="auto">
              <a:xfrm flipV="1">
                <a:off x="4607" y="4063"/>
                <a:ext cx="1" cy="1"/>
              </a:xfrm>
              <a:prstGeom prst="line">
                <a:avLst/>
              </a:prstGeom>
              <a:noFill/>
              <a:ln w="0">
                <a:solidFill>
                  <a:srgbClr val="0000FF"/>
                </a:solidFill>
                <a:round/>
                <a:headEnd/>
                <a:tailEnd/>
              </a:ln>
            </p:spPr>
            <p:txBody>
              <a:bodyPr/>
              <a:lstStyle/>
              <a:p>
                <a:endParaRPr lang="en-US"/>
              </a:p>
            </p:txBody>
          </p:sp>
          <p:sp>
            <p:nvSpPr>
              <p:cNvPr id="171556" name="Line 548"/>
              <p:cNvSpPr>
                <a:spLocks noChangeShapeType="1"/>
              </p:cNvSpPr>
              <p:nvPr/>
            </p:nvSpPr>
            <p:spPr bwMode="auto">
              <a:xfrm flipV="1">
                <a:off x="4610" y="4062"/>
                <a:ext cx="1" cy="2"/>
              </a:xfrm>
              <a:prstGeom prst="line">
                <a:avLst/>
              </a:prstGeom>
              <a:noFill/>
              <a:ln w="0">
                <a:solidFill>
                  <a:srgbClr val="0000FF"/>
                </a:solidFill>
                <a:round/>
                <a:headEnd/>
                <a:tailEnd/>
              </a:ln>
            </p:spPr>
            <p:txBody>
              <a:bodyPr/>
              <a:lstStyle/>
              <a:p>
                <a:endParaRPr lang="en-US"/>
              </a:p>
            </p:txBody>
          </p:sp>
          <p:sp>
            <p:nvSpPr>
              <p:cNvPr id="171557" name="Line 549"/>
              <p:cNvSpPr>
                <a:spLocks noChangeShapeType="1"/>
              </p:cNvSpPr>
              <p:nvPr/>
            </p:nvSpPr>
            <p:spPr bwMode="auto">
              <a:xfrm flipV="1">
                <a:off x="4613" y="4063"/>
                <a:ext cx="1" cy="1"/>
              </a:xfrm>
              <a:prstGeom prst="line">
                <a:avLst/>
              </a:prstGeom>
              <a:noFill/>
              <a:ln w="0">
                <a:solidFill>
                  <a:srgbClr val="0000FF"/>
                </a:solidFill>
                <a:round/>
                <a:headEnd/>
                <a:tailEnd/>
              </a:ln>
            </p:spPr>
            <p:txBody>
              <a:bodyPr/>
              <a:lstStyle/>
              <a:p>
                <a:endParaRPr lang="en-US"/>
              </a:p>
            </p:txBody>
          </p:sp>
          <p:sp>
            <p:nvSpPr>
              <p:cNvPr id="171558" name="Line 550"/>
              <p:cNvSpPr>
                <a:spLocks noChangeShapeType="1"/>
              </p:cNvSpPr>
              <p:nvPr/>
            </p:nvSpPr>
            <p:spPr bwMode="auto">
              <a:xfrm flipV="1">
                <a:off x="4617" y="4063"/>
                <a:ext cx="1" cy="1"/>
              </a:xfrm>
              <a:prstGeom prst="line">
                <a:avLst/>
              </a:prstGeom>
              <a:noFill/>
              <a:ln w="0">
                <a:solidFill>
                  <a:srgbClr val="0000FF"/>
                </a:solidFill>
                <a:round/>
                <a:headEnd/>
                <a:tailEnd/>
              </a:ln>
            </p:spPr>
            <p:txBody>
              <a:bodyPr/>
              <a:lstStyle/>
              <a:p>
                <a:endParaRPr lang="en-US"/>
              </a:p>
            </p:txBody>
          </p:sp>
          <p:sp>
            <p:nvSpPr>
              <p:cNvPr id="171559" name="Line 551"/>
              <p:cNvSpPr>
                <a:spLocks noChangeShapeType="1"/>
              </p:cNvSpPr>
              <p:nvPr/>
            </p:nvSpPr>
            <p:spPr bwMode="auto">
              <a:xfrm flipV="1">
                <a:off x="4622" y="4061"/>
                <a:ext cx="1" cy="3"/>
              </a:xfrm>
              <a:prstGeom prst="line">
                <a:avLst/>
              </a:prstGeom>
              <a:noFill/>
              <a:ln w="0">
                <a:solidFill>
                  <a:srgbClr val="0000FF"/>
                </a:solidFill>
                <a:round/>
                <a:headEnd/>
                <a:tailEnd/>
              </a:ln>
            </p:spPr>
            <p:txBody>
              <a:bodyPr/>
              <a:lstStyle/>
              <a:p>
                <a:endParaRPr lang="en-US"/>
              </a:p>
            </p:txBody>
          </p:sp>
          <p:sp>
            <p:nvSpPr>
              <p:cNvPr id="171560" name="Line 552"/>
              <p:cNvSpPr>
                <a:spLocks noChangeShapeType="1"/>
              </p:cNvSpPr>
              <p:nvPr/>
            </p:nvSpPr>
            <p:spPr bwMode="auto">
              <a:xfrm flipV="1">
                <a:off x="4627" y="4063"/>
                <a:ext cx="1" cy="1"/>
              </a:xfrm>
              <a:prstGeom prst="line">
                <a:avLst/>
              </a:prstGeom>
              <a:noFill/>
              <a:ln w="0">
                <a:solidFill>
                  <a:srgbClr val="0000FF"/>
                </a:solidFill>
                <a:round/>
                <a:headEnd/>
                <a:tailEnd/>
              </a:ln>
            </p:spPr>
            <p:txBody>
              <a:bodyPr/>
              <a:lstStyle/>
              <a:p>
                <a:endParaRPr lang="en-US"/>
              </a:p>
            </p:txBody>
          </p:sp>
          <p:sp>
            <p:nvSpPr>
              <p:cNvPr id="171561" name="Line 553"/>
              <p:cNvSpPr>
                <a:spLocks noChangeShapeType="1"/>
              </p:cNvSpPr>
              <p:nvPr/>
            </p:nvSpPr>
            <p:spPr bwMode="auto">
              <a:xfrm flipV="1">
                <a:off x="4630" y="4063"/>
                <a:ext cx="1" cy="1"/>
              </a:xfrm>
              <a:prstGeom prst="line">
                <a:avLst/>
              </a:prstGeom>
              <a:noFill/>
              <a:ln w="0">
                <a:solidFill>
                  <a:srgbClr val="0000FF"/>
                </a:solidFill>
                <a:round/>
                <a:headEnd/>
                <a:tailEnd/>
              </a:ln>
            </p:spPr>
            <p:txBody>
              <a:bodyPr/>
              <a:lstStyle/>
              <a:p>
                <a:endParaRPr lang="en-US"/>
              </a:p>
            </p:txBody>
          </p:sp>
          <p:sp>
            <p:nvSpPr>
              <p:cNvPr id="171562" name="Line 554"/>
              <p:cNvSpPr>
                <a:spLocks noChangeShapeType="1"/>
              </p:cNvSpPr>
              <p:nvPr/>
            </p:nvSpPr>
            <p:spPr bwMode="auto">
              <a:xfrm flipV="1">
                <a:off x="4634" y="4063"/>
                <a:ext cx="1" cy="1"/>
              </a:xfrm>
              <a:prstGeom prst="line">
                <a:avLst/>
              </a:prstGeom>
              <a:noFill/>
              <a:ln w="0">
                <a:solidFill>
                  <a:srgbClr val="0000FF"/>
                </a:solidFill>
                <a:round/>
                <a:headEnd/>
                <a:tailEnd/>
              </a:ln>
            </p:spPr>
            <p:txBody>
              <a:bodyPr/>
              <a:lstStyle/>
              <a:p>
                <a:endParaRPr lang="en-US"/>
              </a:p>
            </p:txBody>
          </p:sp>
          <p:sp>
            <p:nvSpPr>
              <p:cNvPr id="171563" name="Line 555"/>
              <p:cNvSpPr>
                <a:spLocks noChangeShapeType="1"/>
              </p:cNvSpPr>
              <p:nvPr/>
            </p:nvSpPr>
            <p:spPr bwMode="auto">
              <a:xfrm flipV="1">
                <a:off x="4640" y="4063"/>
                <a:ext cx="1" cy="1"/>
              </a:xfrm>
              <a:prstGeom prst="line">
                <a:avLst/>
              </a:prstGeom>
              <a:noFill/>
              <a:ln w="0">
                <a:solidFill>
                  <a:srgbClr val="0000FF"/>
                </a:solidFill>
                <a:round/>
                <a:headEnd/>
                <a:tailEnd/>
              </a:ln>
            </p:spPr>
            <p:txBody>
              <a:bodyPr/>
              <a:lstStyle/>
              <a:p>
                <a:endParaRPr lang="en-US"/>
              </a:p>
            </p:txBody>
          </p:sp>
          <p:sp>
            <p:nvSpPr>
              <p:cNvPr id="171564" name="Line 556"/>
              <p:cNvSpPr>
                <a:spLocks noChangeShapeType="1"/>
              </p:cNvSpPr>
              <p:nvPr/>
            </p:nvSpPr>
            <p:spPr bwMode="auto">
              <a:xfrm flipV="1">
                <a:off x="4646" y="4061"/>
                <a:ext cx="1" cy="3"/>
              </a:xfrm>
              <a:prstGeom prst="line">
                <a:avLst/>
              </a:prstGeom>
              <a:noFill/>
              <a:ln w="0">
                <a:solidFill>
                  <a:srgbClr val="0000FF"/>
                </a:solidFill>
                <a:round/>
                <a:headEnd/>
                <a:tailEnd/>
              </a:ln>
            </p:spPr>
            <p:txBody>
              <a:bodyPr/>
              <a:lstStyle/>
              <a:p>
                <a:endParaRPr lang="en-US"/>
              </a:p>
            </p:txBody>
          </p:sp>
          <p:sp>
            <p:nvSpPr>
              <p:cNvPr id="171565" name="Line 557"/>
              <p:cNvSpPr>
                <a:spLocks noChangeShapeType="1"/>
              </p:cNvSpPr>
              <p:nvPr/>
            </p:nvSpPr>
            <p:spPr bwMode="auto">
              <a:xfrm flipV="1">
                <a:off x="4647" y="4062"/>
                <a:ext cx="1" cy="2"/>
              </a:xfrm>
              <a:prstGeom prst="line">
                <a:avLst/>
              </a:prstGeom>
              <a:noFill/>
              <a:ln w="0">
                <a:solidFill>
                  <a:srgbClr val="0000FF"/>
                </a:solidFill>
                <a:round/>
                <a:headEnd/>
                <a:tailEnd/>
              </a:ln>
            </p:spPr>
            <p:txBody>
              <a:bodyPr/>
              <a:lstStyle/>
              <a:p>
                <a:endParaRPr lang="en-US"/>
              </a:p>
            </p:txBody>
          </p:sp>
          <p:sp>
            <p:nvSpPr>
              <p:cNvPr id="171566" name="Line 558"/>
              <p:cNvSpPr>
                <a:spLocks noChangeShapeType="1"/>
              </p:cNvSpPr>
              <p:nvPr/>
            </p:nvSpPr>
            <p:spPr bwMode="auto">
              <a:xfrm flipV="1">
                <a:off x="4654" y="4061"/>
                <a:ext cx="1" cy="3"/>
              </a:xfrm>
              <a:prstGeom prst="line">
                <a:avLst/>
              </a:prstGeom>
              <a:noFill/>
              <a:ln w="0">
                <a:solidFill>
                  <a:srgbClr val="0000FF"/>
                </a:solidFill>
                <a:round/>
                <a:headEnd/>
                <a:tailEnd/>
              </a:ln>
            </p:spPr>
            <p:txBody>
              <a:bodyPr/>
              <a:lstStyle/>
              <a:p>
                <a:endParaRPr lang="en-US"/>
              </a:p>
            </p:txBody>
          </p:sp>
          <p:sp>
            <p:nvSpPr>
              <p:cNvPr id="171567" name="Line 559"/>
              <p:cNvSpPr>
                <a:spLocks noChangeShapeType="1"/>
              </p:cNvSpPr>
              <p:nvPr/>
            </p:nvSpPr>
            <p:spPr bwMode="auto">
              <a:xfrm flipV="1">
                <a:off x="4660" y="4061"/>
                <a:ext cx="1" cy="3"/>
              </a:xfrm>
              <a:prstGeom prst="line">
                <a:avLst/>
              </a:prstGeom>
              <a:noFill/>
              <a:ln w="0">
                <a:solidFill>
                  <a:srgbClr val="0000FF"/>
                </a:solidFill>
                <a:round/>
                <a:headEnd/>
                <a:tailEnd/>
              </a:ln>
            </p:spPr>
            <p:txBody>
              <a:bodyPr/>
              <a:lstStyle/>
              <a:p>
                <a:endParaRPr lang="en-US"/>
              </a:p>
            </p:txBody>
          </p:sp>
          <p:sp>
            <p:nvSpPr>
              <p:cNvPr id="171568" name="Line 560"/>
              <p:cNvSpPr>
                <a:spLocks noChangeShapeType="1"/>
              </p:cNvSpPr>
              <p:nvPr/>
            </p:nvSpPr>
            <p:spPr bwMode="auto">
              <a:xfrm flipV="1">
                <a:off x="4662" y="4059"/>
                <a:ext cx="1" cy="5"/>
              </a:xfrm>
              <a:prstGeom prst="line">
                <a:avLst/>
              </a:prstGeom>
              <a:noFill/>
              <a:ln w="0">
                <a:solidFill>
                  <a:srgbClr val="0000FF"/>
                </a:solidFill>
                <a:round/>
                <a:headEnd/>
                <a:tailEnd/>
              </a:ln>
            </p:spPr>
            <p:txBody>
              <a:bodyPr/>
              <a:lstStyle/>
              <a:p>
                <a:endParaRPr lang="en-US"/>
              </a:p>
            </p:txBody>
          </p:sp>
          <p:sp>
            <p:nvSpPr>
              <p:cNvPr id="171569" name="Line 561"/>
              <p:cNvSpPr>
                <a:spLocks noChangeShapeType="1"/>
              </p:cNvSpPr>
              <p:nvPr/>
            </p:nvSpPr>
            <p:spPr bwMode="auto">
              <a:xfrm flipV="1">
                <a:off x="4667" y="4062"/>
                <a:ext cx="1" cy="2"/>
              </a:xfrm>
              <a:prstGeom prst="line">
                <a:avLst/>
              </a:prstGeom>
              <a:noFill/>
              <a:ln w="0">
                <a:solidFill>
                  <a:srgbClr val="0000FF"/>
                </a:solidFill>
                <a:round/>
                <a:headEnd/>
                <a:tailEnd/>
              </a:ln>
            </p:spPr>
            <p:txBody>
              <a:bodyPr/>
              <a:lstStyle/>
              <a:p>
                <a:endParaRPr lang="en-US"/>
              </a:p>
            </p:txBody>
          </p:sp>
          <p:sp>
            <p:nvSpPr>
              <p:cNvPr id="171570" name="Line 562"/>
              <p:cNvSpPr>
                <a:spLocks noChangeShapeType="1"/>
              </p:cNvSpPr>
              <p:nvPr/>
            </p:nvSpPr>
            <p:spPr bwMode="auto">
              <a:xfrm flipV="1">
                <a:off x="4672" y="4062"/>
                <a:ext cx="1" cy="2"/>
              </a:xfrm>
              <a:prstGeom prst="line">
                <a:avLst/>
              </a:prstGeom>
              <a:noFill/>
              <a:ln w="0">
                <a:solidFill>
                  <a:srgbClr val="0000FF"/>
                </a:solidFill>
                <a:round/>
                <a:headEnd/>
                <a:tailEnd/>
              </a:ln>
            </p:spPr>
            <p:txBody>
              <a:bodyPr/>
              <a:lstStyle/>
              <a:p>
                <a:endParaRPr lang="en-US"/>
              </a:p>
            </p:txBody>
          </p:sp>
          <p:sp>
            <p:nvSpPr>
              <p:cNvPr id="171571" name="Line 563"/>
              <p:cNvSpPr>
                <a:spLocks noChangeShapeType="1"/>
              </p:cNvSpPr>
              <p:nvPr/>
            </p:nvSpPr>
            <p:spPr bwMode="auto">
              <a:xfrm flipV="1">
                <a:off x="4674" y="4061"/>
                <a:ext cx="1" cy="3"/>
              </a:xfrm>
              <a:prstGeom prst="line">
                <a:avLst/>
              </a:prstGeom>
              <a:noFill/>
              <a:ln w="0">
                <a:solidFill>
                  <a:srgbClr val="0000FF"/>
                </a:solidFill>
                <a:round/>
                <a:headEnd/>
                <a:tailEnd/>
              </a:ln>
            </p:spPr>
            <p:txBody>
              <a:bodyPr/>
              <a:lstStyle/>
              <a:p>
                <a:endParaRPr lang="en-US"/>
              </a:p>
            </p:txBody>
          </p:sp>
          <p:sp>
            <p:nvSpPr>
              <p:cNvPr id="171572" name="Line 564"/>
              <p:cNvSpPr>
                <a:spLocks noChangeShapeType="1"/>
              </p:cNvSpPr>
              <p:nvPr/>
            </p:nvSpPr>
            <p:spPr bwMode="auto">
              <a:xfrm flipV="1">
                <a:off x="4679" y="4063"/>
                <a:ext cx="1" cy="1"/>
              </a:xfrm>
              <a:prstGeom prst="line">
                <a:avLst/>
              </a:prstGeom>
              <a:noFill/>
              <a:ln w="0">
                <a:solidFill>
                  <a:srgbClr val="0000FF"/>
                </a:solidFill>
                <a:round/>
                <a:headEnd/>
                <a:tailEnd/>
              </a:ln>
            </p:spPr>
            <p:txBody>
              <a:bodyPr/>
              <a:lstStyle/>
              <a:p>
                <a:endParaRPr lang="en-US"/>
              </a:p>
            </p:txBody>
          </p:sp>
          <p:sp>
            <p:nvSpPr>
              <p:cNvPr id="171573" name="Line 565"/>
              <p:cNvSpPr>
                <a:spLocks noChangeShapeType="1"/>
              </p:cNvSpPr>
              <p:nvPr/>
            </p:nvSpPr>
            <p:spPr bwMode="auto">
              <a:xfrm flipV="1">
                <a:off x="4686" y="4062"/>
                <a:ext cx="1" cy="2"/>
              </a:xfrm>
              <a:prstGeom prst="line">
                <a:avLst/>
              </a:prstGeom>
              <a:noFill/>
              <a:ln w="0">
                <a:solidFill>
                  <a:srgbClr val="0000FF"/>
                </a:solidFill>
                <a:round/>
                <a:headEnd/>
                <a:tailEnd/>
              </a:ln>
            </p:spPr>
            <p:txBody>
              <a:bodyPr/>
              <a:lstStyle/>
              <a:p>
                <a:endParaRPr lang="en-US"/>
              </a:p>
            </p:txBody>
          </p:sp>
          <p:sp>
            <p:nvSpPr>
              <p:cNvPr id="171574" name="Line 566"/>
              <p:cNvSpPr>
                <a:spLocks noChangeShapeType="1"/>
              </p:cNvSpPr>
              <p:nvPr/>
            </p:nvSpPr>
            <p:spPr bwMode="auto">
              <a:xfrm flipV="1">
                <a:off x="4687" y="4062"/>
                <a:ext cx="1" cy="2"/>
              </a:xfrm>
              <a:prstGeom prst="line">
                <a:avLst/>
              </a:prstGeom>
              <a:noFill/>
              <a:ln w="0">
                <a:solidFill>
                  <a:srgbClr val="0000FF"/>
                </a:solidFill>
                <a:round/>
                <a:headEnd/>
                <a:tailEnd/>
              </a:ln>
            </p:spPr>
            <p:txBody>
              <a:bodyPr/>
              <a:lstStyle/>
              <a:p>
                <a:endParaRPr lang="en-US"/>
              </a:p>
            </p:txBody>
          </p:sp>
          <p:sp>
            <p:nvSpPr>
              <p:cNvPr id="171575" name="Line 567"/>
              <p:cNvSpPr>
                <a:spLocks noChangeShapeType="1"/>
              </p:cNvSpPr>
              <p:nvPr/>
            </p:nvSpPr>
            <p:spPr bwMode="auto">
              <a:xfrm flipV="1">
                <a:off x="4691" y="4063"/>
                <a:ext cx="1" cy="1"/>
              </a:xfrm>
              <a:prstGeom prst="line">
                <a:avLst/>
              </a:prstGeom>
              <a:noFill/>
              <a:ln w="0">
                <a:solidFill>
                  <a:srgbClr val="0000FF"/>
                </a:solidFill>
                <a:round/>
                <a:headEnd/>
                <a:tailEnd/>
              </a:ln>
            </p:spPr>
            <p:txBody>
              <a:bodyPr/>
              <a:lstStyle/>
              <a:p>
                <a:endParaRPr lang="en-US"/>
              </a:p>
            </p:txBody>
          </p:sp>
          <p:sp>
            <p:nvSpPr>
              <p:cNvPr id="171576" name="Line 568"/>
              <p:cNvSpPr>
                <a:spLocks noChangeShapeType="1"/>
              </p:cNvSpPr>
              <p:nvPr/>
            </p:nvSpPr>
            <p:spPr bwMode="auto">
              <a:xfrm flipV="1">
                <a:off x="4694" y="4063"/>
                <a:ext cx="1" cy="1"/>
              </a:xfrm>
              <a:prstGeom prst="line">
                <a:avLst/>
              </a:prstGeom>
              <a:noFill/>
              <a:ln w="0">
                <a:solidFill>
                  <a:srgbClr val="0000FF"/>
                </a:solidFill>
                <a:round/>
                <a:headEnd/>
                <a:tailEnd/>
              </a:ln>
            </p:spPr>
            <p:txBody>
              <a:bodyPr/>
              <a:lstStyle/>
              <a:p>
                <a:endParaRPr lang="en-US"/>
              </a:p>
            </p:txBody>
          </p:sp>
          <p:sp>
            <p:nvSpPr>
              <p:cNvPr id="171577" name="Line 569"/>
              <p:cNvSpPr>
                <a:spLocks noChangeShapeType="1"/>
              </p:cNvSpPr>
              <p:nvPr/>
            </p:nvSpPr>
            <p:spPr bwMode="auto">
              <a:xfrm flipV="1">
                <a:off x="4699" y="4063"/>
                <a:ext cx="1" cy="1"/>
              </a:xfrm>
              <a:prstGeom prst="line">
                <a:avLst/>
              </a:prstGeom>
              <a:noFill/>
              <a:ln w="0">
                <a:solidFill>
                  <a:srgbClr val="0000FF"/>
                </a:solidFill>
                <a:round/>
                <a:headEnd/>
                <a:tailEnd/>
              </a:ln>
            </p:spPr>
            <p:txBody>
              <a:bodyPr/>
              <a:lstStyle/>
              <a:p>
                <a:endParaRPr lang="en-US"/>
              </a:p>
            </p:txBody>
          </p:sp>
          <p:sp>
            <p:nvSpPr>
              <p:cNvPr id="171578" name="Line 570"/>
              <p:cNvSpPr>
                <a:spLocks noChangeShapeType="1"/>
              </p:cNvSpPr>
              <p:nvPr/>
            </p:nvSpPr>
            <p:spPr bwMode="auto">
              <a:xfrm flipV="1">
                <a:off x="4703" y="4063"/>
                <a:ext cx="1" cy="1"/>
              </a:xfrm>
              <a:prstGeom prst="line">
                <a:avLst/>
              </a:prstGeom>
              <a:noFill/>
              <a:ln w="0">
                <a:solidFill>
                  <a:srgbClr val="0000FF"/>
                </a:solidFill>
                <a:round/>
                <a:headEnd/>
                <a:tailEnd/>
              </a:ln>
            </p:spPr>
            <p:txBody>
              <a:bodyPr/>
              <a:lstStyle/>
              <a:p>
                <a:endParaRPr lang="en-US"/>
              </a:p>
            </p:txBody>
          </p:sp>
          <p:sp>
            <p:nvSpPr>
              <p:cNvPr id="171579" name="Line 571"/>
              <p:cNvSpPr>
                <a:spLocks noChangeShapeType="1"/>
              </p:cNvSpPr>
              <p:nvPr/>
            </p:nvSpPr>
            <p:spPr bwMode="auto">
              <a:xfrm flipV="1">
                <a:off x="4709" y="4063"/>
                <a:ext cx="1" cy="1"/>
              </a:xfrm>
              <a:prstGeom prst="line">
                <a:avLst/>
              </a:prstGeom>
              <a:noFill/>
              <a:ln w="0">
                <a:solidFill>
                  <a:srgbClr val="0000FF"/>
                </a:solidFill>
                <a:round/>
                <a:headEnd/>
                <a:tailEnd/>
              </a:ln>
            </p:spPr>
            <p:txBody>
              <a:bodyPr/>
              <a:lstStyle/>
              <a:p>
                <a:endParaRPr lang="en-US"/>
              </a:p>
            </p:txBody>
          </p:sp>
          <p:sp>
            <p:nvSpPr>
              <p:cNvPr id="171580" name="Line 572"/>
              <p:cNvSpPr>
                <a:spLocks noChangeShapeType="1"/>
              </p:cNvSpPr>
              <p:nvPr/>
            </p:nvSpPr>
            <p:spPr bwMode="auto">
              <a:xfrm flipV="1">
                <a:off x="4713" y="4063"/>
                <a:ext cx="1" cy="1"/>
              </a:xfrm>
              <a:prstGeom prst="line">
                <a:avLst/>
              </a:prstGeom>
              <a:noFill/>
              <a:ln w="0">
                <a:solidFill>
                  <a:srgbClr val="0000FF"/>
                </a:solidFill>
                <a:round/>
                <a:headEnd/>
                <a:tailEnd/>
              </a:ln>
            </p:spPr>
            <p:txBody>
              <a:bodyPr/>
              <a:lstStyle/>
              <a:p>
                <a:endParaRPr lang="en-US"/>
              </a:p>
            </p:txBody>
          </p:sp>
          <p:sp>
            <p:nvSpPr>
              <p:cNvPr id="171581" name="Line 573"/>
              <p:cNvSpPr>
                <a:spLocks noChangeShapeType="1"/>
              </p:cNvSpPr>
              <p:nvPr/>
            </p:nvSpPr>
            <p:spPr bwMode="auto">
              <a:xfrm flipV="1">
                <a:off x="4718" y="4063"/>
                <a:ext cx="1" cy="1"/>
              </a:xfrm>
              <a:prstGeom prst="line">
                <a:avLst/>
              </a:prstGeom>
              <a:noFill/>
              <a:ln w="0">
                <a:solidFill>
                  <a:srgbClr val="0000FF"/>
                </a:solidFill>
                <a:round/>
                <a:headEnd/>
                <a:tailEnd/>
              </a:ln>
            </p:spPr>
            <p:txBody>
              <a:bodyPr/>
              <a:lstStyle/>
              <a:p>
                <a:endParaRPr lang="en-US"/>
              </a:p>
            </p:txBody>
          </p:sp>
          <p:sp>
            <p:nvSpPr>
              <p:cNvPr id="171582" name="Line 574"/>
              <p:cNvSpPr>
                <a:spLocks noChangeShapeType="1"/>
              </p:cNvSpPr>
              <p:nvPr/>
            </p:nvSpPr>
            <p:spPr bwMode="auto">
              <a:xfrm flipV="1">
                <a:off x="4721" y="4063"/>
                <a:ext cx="1" cy="1"/>
              </a:xfrm>
              <a:prstGeom prst="line">
                <a:avLst/>
              </a:prstGeom>
              <a:noFill/>
              <a:ln w="0">
                <a:solidFill>
                  <a:srgbClr val="0000FF"/>
                </a:solidFill>
                <a:round/>
                <a:headEnd/>
                <a:tailEnd/>
              </a:ln>
            </p:spPr>
            <p:txBody>
              <a:bodyPr/>
              <a:lstStyle/>
              <a:p>
                <a:endParaRPr lang="en-US"/>
              </a:p>
            </p:txBody>
          </p:sp>
          <p:sp>
            <p:nvSpPr>
              <p:cNvPr id="171583" name="Line 575"/>
              <p:cNvSpPr>
                <a:spLocks noChangeShapeType="1"/>
              </p:cNvSpPr>
              <p:nvPr/>
            </p:nvSpPr>
            <p:spPr bwMode="auto">
              <a:xfrm flipV="1">
                <a:off x="4725" y="4063"/>
                <a:ext cx="1" cy="1"/>
              </a:xfrm>
              <a:prstGeom prst="line">
                <a:avLst/>
              </a:prstGeom>
              <a:noFill/>
              <a:ln w="0">
                <a:solidFill>
                  <a:srgbClr val="0000FF"/>
                </a:solidFill>
                <a:round/>
                <a:headEnd/>
                <a:tailEnd/>
              </a:ln>
            </p:spPr>
            <p:txBody>
              <a:bodyPr/>
              <a:lstStyle/>
              <a:p>
                <a:endParaRPr lang="en-US"/>
              </a:p>
            </p:txBody>
          </p:sp>
          <p:sp>
            <p:nvSpPr>
              <p:cNvPr id="171584" name="Line 576"/>
              <p:cNvSpPr>
                <a:spLocks noChangeShapeType="1"/>
              </p:cNvSpPr>
              <p:nvPr/>
            </p:nvSpPr>
            <p:spPr bwMode="auto">
              <a:xfrm flipV="1">
                <a:off x="4731" y="4063"/>
                <a:ext cx="1" cy="1"/>
              </a:xfrm>
              <a:prstGeom prst="line">
                <a:avLst/>
              </a:prstGeom>
              <a:noFill/>
              <a:ln w="0">
                <a:solidFill>
                  <a:srgbClr val="0000FF"/>
                </a:solidFill>
                <a:round/>
                <a:headEnd/>
                <a:tailEnd/>
              </a:ln>
            </p:spPr>
            <p:txBody>
              <a:bodyPr/>
              <a:lstStyle/>
              <a:p>
                <a:endParaRPr lang="en-US"/>
              </a:p>
            </p:txBody>
          </p:sp>
          <p:sp>
            <p:nvSpPr>
              <p:cNvPr id="171585" name="Line 577"/>
              <p:cNvSpPr>
                <a:spLocks noChangeShapeType="1"/>
              </p:cNvSpPr>
              <p:nvPr/>
            </p:nvSpPr>
            <p:spPr bwMode="auto">
              <a:xfrm flipV="1">
                <a:off x="4737" y="4055"/>
                <a:ext cx="1" cy="9"/>
              </a:xfrm>
              <a:prstGeom prst="line">
                <a:avLst/>
              </a:prstGeom>
              <a:noFill/>
              <a:ln w="0">
                <a:solidFill>
                  <a:srgbClr val="0000FF"/>
                </a:solidFill>
                <a:round/>
                <a:headEnd/>
                <a:tailEnd/>
              </a:ln>
            </p:spPr>
            <p:txBody>
              <a:bodyPr/>
              <a:lstStyle/>
              <a:p>
                <a:endParaRPr lang="en-US"/>
              </a:p>
            </p:txBody>
          </p:sp>
          <p:sp>
            <p:nvSpPr>
              <p:cNvPr id="171586" name="Line 578"/>
              <p:cNvSpPr>
                <a:spLocks noChangeShapeType="1"/>
              </p:cNvSpPr>
              <p:nvPr/>
            </p:nvSpPr>
            <p:spPr bwMode="auto">
              <a:xfrm flipV="1">
                <a:off x="4738" y="4052"/>
                <a:ext cx="1" cy="12"/>
              </a:xfrm>
              <a:prstGeom prst="line">
                <a:avLst/>
              </a:prstGeom>
              <a:noFill/>
              <a:ln w="0">
                <a:solidFill>
                  <a:srgbClr val="0000FF"/>
                </a:solidFill>
                <a:round/>
                <a:headEnd/>
                <a:tailEnd/>
              </a:ln>
            </p:spPr>
            <p:txBody>
              <a:bodyPr/>
              <a:lstStyle/>
              <a:p>
                <a:endParaRPr lang="en-US"/>
              </a:p>
            </p:txBody>
          </p:sp>
          <p:sp>
            <p:nvSpPr>
              <p:cNvPr id="171587" name="Line 579"/>
              <p:cNvSpPr>
                <a:spLocks noChangeShapeType="1"/>
              </p:cNvSpPr>
              <p:nvPr/>
            </p:nvSpPr>
            <p:spPr bwMode="auto">
              <a:xfrm flipV="1">
                <a:off x="4745" y="4063"/>
                <a:ext cx="1" cy="1"/>
              </a:xfrm>
              <a:prstGeom prst="line">
                <a:avLst/>
              </a:prstGeom>
              <a:noFill/>
              <a:ln w="0">
                <a:solidFill>
                  <a:srgbClr val="0000FF"/>
                </a:solidFill>
                <a:round/>
                <a:headEnd/>
                <a:tailEnd/>
              </a:ln>
            </p:spPr>
            <p:txBody>
              <a:bodyPr/>
              <a:lstStyle/>
              <a:p>
                <a:endParaRPr lang="en-US"/>
              </a:p>
            </p:txBody>
          </p:sp>
          <p:sp>
            <p:nvSpPr>
              <p:cNvPr id="171588" name="Line 580"/>
              <p:cNvSpPr>
                <a:spLocks noChangeShapeType="1"/>
              </p:cNvSpPr>
              <p:nvPr/>
            </p:nvSpPr>
            <p:spPr bwMode="auto">
              <a:xfrm flipV="1">
                <a:off x="4750" y="4060"/>
                <a:ext cx="1" cy="4"/>
              </a:xfrm>
              <a:prstGeom prst="line">
                <a:avLst/>
              </a:prstGeom>
              <a:noFill/>
              <a:ln w="0">
                <a:solidFill>
                  <a:srgbClr val="0000FF"/>
                </a:solidFill>
                <a:round/>
                <a:headEnd/>
                <a:tailEnd/>
              </a:ln>
            </p:spPr>
            <p:txBody>
              <a:bodyPr/>
              <a:lstStyle/>
              <a:p>
                <a:endParaRPr lang="en-US"/>
              </a:p>
            </p:txBody>
          </p:sp>
          <p:sp>
            <p:nvSpPr>
              <p:cNvPr id="171589" name="Line 581"/>
              <p:cNvSpPr>
                <a:spLocks noChangeShapeType="1"/>
              </p:cNvSpPr>
              <p:nvPr/>
            </p:nvSpPr>
            <p:spPr bwMode="auto">
              <a:xfrm flipV="1">
                <a:off x="4751" y="4055"/>
                <a:ext cx="1" cy="9"/>
              </a:xfrm>
              <a:prstGeom prst="line">
                <a:avLst/>
              </a:prstGeom>
              <a:noFill/>
              <a:ln w="0">
                <a:solidFill>
                  <a:srgbClr val="0000FF"/>
                </a:solidFill>
                <a:round/>
                <a:headEnd/>
                <a:tailEnd/>
              </a:ln>
            </p:spPr>
            <p:txBody>
              <a:bodyPr/>
              <a:lstStyle/>
              <a:p>
                <a:endParaRPr lang="en-US"/>
              </a:p>
            </p:txBody>
          </p:sp>
          <p:sp>
            <p:nvSpPr>
              <p:cNvPr id="171590" name="Line 582"/>
              <p:cNvSpPr>
                <a:spLocks noChangeShapeType="1"/>
              </p:cNvSpPr>
              <p:nvPr/>
            </p:nvSpPr>
            <p:spPr bwMode="auto">
              <a:xfrm flipV="1">
                <a:off x="4757" y="4062"/>
                <a:ext cx="1" cy="2"/>
              </a:xfrm>
              <a:prstGeom prst="line">
                <a:avLst/>
              </a:prstGeom>
              <a:noFill/>
              <a:ln w="0">
                <a:solidFill>
                  <a:srgbClr val="0000FF"/>
                </a:solidFill>
                <a:round/>
                <a:headEnd/>
                <a:tailEnd/>
              </a:ln>
            </p:spPr>
            <p:txBody>
              <a:bodyPr/>
              <a:lstStyle/>
              <a:p>
                <a:endParaRPr lang="en-US"/>
              </a:p>
            </p:txBody>
          </p:sp>
          <p:sp>
            <p:nvSpPr>
              <p:cNvPr id="171591" name="Line 583"/>
              <p:cNvSpPr>
                <a:spLocks noChangeShapeType="1"/>
              </p:cNvSpPr>
              <p:nvPr/>
            </p:nvSpPr>
            <p:spPr bwMode="auto">
              <a:xfrm flipV="1">
                <a:off x="4763" y="4059"/>
                <a:ext cx="1" cy="5"/>
              </a:xfrm>
              <a:prstGeom prst="line">
                <a:avLst/>
              </a:prstGeom>
              <a:noFill/>
              <a:ln w="0">
                <a:solidFill>
                  <a:srgbClr val="0000FF"/>
                </a:solidFill>
                <a:round/>
                <a:headEnd/>
                <a:tailEnd/>
              </a:ln>
            </p:spPr>
            <p:txBody>
              <a:bodyPr/>
              <a:lstStyle/>
              <a:p>
                <a:endParaRPr lang="en-US"/>
              </a:p>
            </p:txBody>
          </p:sp>
          <p:sp>
            <p:nvSpPr>
              <p:cNvPr id="171592" name="Line 584"/>
              <p:cNvSpPr>
                <a:spLocks noChangeShapeType="1"/>
              </p:cNvSpPr>
              <p:nvPr/>
            </p:nvSpPr>
            <p:spPr bwMode="auto">
              <a:xfrm flipV="1">
                <a:off x="4764" y="4059"/>
                <a:ext cx="1" cy="5"/>
              </a:xfrm>
              <a:prstGeom prst="line">
                <a:avLst/>
              </a:prstGeom>
              <a:noFill/>
              <a:ln w="0">
                <a:solidFill>
                  <a:srgbClr val="0000FF"/>
                </a:solidFill>
                <a:round/>
                <a:headEnd/>
                <a:tailEnd/>
              </a:ln>
            </p:spPr>
            <p:txBody>
              <a:bodyPr/>
              <a:lstStyle/>
              <a:p>
                <a:endParaRPr lang="en-US"/>
              </a:p>
            </p:txBody>
          </p:sp>
          <p:sp>
            <p:nvSpPr>
              <p:cNvPr id="171593" name="Line 585"/>
              <p:cNvSpPr>
                <a:spLocks noChangeShapeType="1"/>
              </p:cNvSpPr>
              <p:nvPr/>
            </p:nvSpPr>
            <p:spPr bwMode="auto">
              <a:xfrm flipV="1">
                <a:off x="4772" y="4062"/>
                <a:ext cx="1" cy="2"/>
              </a:xfrm>
              <a:prstGeom prst="line">
                <a:avLst/>
              </a:prstGeom>
              <a:noFill/>
              <a:ln w="0">
                <a:solidFill>
                  <a:srgbClr val="0000FF"/>
                </a:solidFill>
                <a:round/>
                <a:headEnd/>
                <a:tailEnd/>
              </a:ln>
            </p:spPr>
            <p:txBody>
              <a:bodyPr/>
              <a:lstStyle/>
              <a:p>
                <a:endParaRPr lang="en-US"/>
              </a:p>
            </p:txBody>
          </p:sp>
          <p:sp>
            <p:nvSpPr>
              <p:cNvPr id="171594" name="Line 586"/>
              <p:cNvSpPr>
                <a:spLocks noChangeShapeType="1"/>
              </p:cNvSpPr>
              <p:nvPr/>
            </p:nvSpPr>
            <p:spPr bwMode="auto">
              <a:xfrm flipV="1">
                <a:off x="4776" y="4060"/>
                <a:ext cx="1" cy="4"/>
              </a:xfrm>
              <a:prstGeom prst="line">
                <a:avLst/>
              </a:prstGeom>
              <a:noFill/>
              <a:ln w="0">
                <a:solidFill>
                  <a:srgbClr val="0000FF"/>
                </a:solidFill>
                <a:round/>
                <a:headEnd/>
                <a:tailEnd/>
              </a:ln>
            </p:spPr>
            <p:txBody>
              <a:bodyPr/>
              <a:lstStyle/>
              <a:p>
                <a:endParaRPr lang="en-US"/>
              </a:p>
            </p:txBody>
          </p:sp>
          <p:sp>
            <p:nvSpPr>
              <p:cNvPr id="171595" name="Line 587"/>
              <p:cNvSpPr>
                <a:spLocks noChangeShapeType="1"/>
              </p:cNvSpPr>
              <p:nvPr/>
            </p:nvSpPr>
            <p:spPr bwMode="auto">
              <a:xfrm flipV="1">
                <a:off x="4777" y="4061"/>
                <a:ext cx="1" cy="3"/>
              </a:xfrm>
              <a:prstGeom prst="line">
                <a:avLst/>
              </a:prstGeom>
              <a:noFill/>
              <a:ln w="0">
                <a:solidFill>
                  <a:srgbClr val="0000FF"/>
                </a:solidFill>
                <a:round/>
                <a:headEnd/>
                <a:tailEnd/>
              </a:ln>
            </p:spPr>
            <p:txBody>
              <a:bodyPr/>
              <a:lstStyle/>
              <a:p>
                <a:endParaRPr lang="en-US"/>
              </a:p>
            </p:txBody>
          </p:sp>
          <p:sp>
            <p:nvSpPr>
              <p:cNvPr id="171596" name="Line 588"/>
              <p:cNvSpPr>
                <a:spLocks noChangeShapeType="1"/>
              </p:cNvSpPr>
              <p:nvPr/>
            </p:nvSpPr>
            <p:spPr bwMode="auto">
              <a:xfrm flipV="1">
                <a:off x="4784" y="4062"/>
                <a:ext cx="1" cy="2"/>
              </a:xfrm>
              <a:prstGeom prst="line">
                <a:avLst/>
              </a:prstGeom>
              <a:noFill/>
              <a:ln w="0">
                <a:solidFill>
                  <a:srgbClr val="0000FF"/>
                </a:solidFill>
                <a:round/>
                <a:headEnd/>
                <a:tailEnd/>
              </a:ln>
            </p:spPr>
            <p:txBody>
              <a:bodyPr/>
              <a:lstStyle/>
              <a:p>
                <a:endParaRPr lang="en-US"/>
              </a:p>
            </p:txBody>
          </p:sp>
          <p:sp>
            <p:nvSpPr>
              <p:cNvPr id="171597" name="Line 589"/>
              <p:cNvSpPr>
                <a:spLocks noChangeShapeType="1"/>
              </p:cNvSpPr>
              <p:nvPr/>
            </p:nvSpPr>
            <p:spPr bwMode="auto">
              <a:xfrm flipV="1">
                <a:off x="4786" y="4063"/>
                <a:ext cx="1" cy="1"/>
              </a:xfrm>
              <a:prstGeom prst="line">
                <a:avLst/>
              </a:prstGeom>
              <a:noFill/>
              <a:ln w="0">
                <a:solidFill>
                  <a:srgbClr val="0000FF"/>
                </a:solidFill>
                <a:round/>
                <a:headEnd/>
                <a:tailEnd/>
              </a:ln>
            </p:spPr>
            <p:txBody>
              <a:bodyPr/>
              <a:lstStyle/>
              <a:p>
                <a:endParaRPr lang="en-US"/>
              </a:p>
            </p:txBody>
          </p:sp>
          <p:sp>
            <p:nvSpPr>
              <p:cNvPr id="171598" name="Line 590"/>
              <p:cNvSpPr>
                <a:spLocks noChangeShapeType="1"/>
              </p:cNvSpPr>
              <p:nvPr/>
            </p:nvSpPr>
            <p:spPr bwMode="auto">
              <a:xfrm flipV="1">
                <a:off x="4790" y="4062"/>
                <a:ext cx="1" cy="2"/>
              </a:xfrm>
              <a:prstGeom prst="line">
                <a:avLst/>
              </a:prstGeom>
              <a:noFill/>
              <a:ln w="0">
                <a:solidFill>
                  <a:srgbClr val="0000FF"/>
                </a:solidFill>
                <a:round/>
                <a:headEnd/>
                <a:tailEnd/>
              </a:ln>
            </p:spPr>
            <p:txBody>
              <a:bodyPr/>
              <a:lstStyle/>
              <a:p>
                <a:endParaRPr lang="en-US"/>
              </a:p>
            </p:txBody>
          </p:sp>
          <p:sp>
            <p:nvSpPr>
              <p:cNvPr id="171599" name="Line 591"/>
              <p:cNvSpPr>
                <a:spLocks noChangeShapeType="1"/>
              </p:cNvSpPr>
              <p:nvPr/>
            </p:nvSpPr>
            <p:spPr bwMode="auto">
              <a:xfrm flipV="1">
                <a:off x="4795" y="4063"/>
                <a:ext cx="1" cy="1"/>
              </a:xfrm>
              <a:prstGeom prst="line">
                <a:avLst/>
              </a:prstGeom>
              <a:noFill/>
              <a:ln w="0">
                <a:solidFill>
                  <a:srgbClr val="0000FF"/>
                </a:solidFill>
                <a:round/>
                <a:headEnd/>
                <a:tailEnd/>
              </a:ln>
            </p:spPr>
            <p:txBody>
              <a:bodyPr/>
              <a:lstStyle/>
              <a:p>
                <a:endParaRPr lang="en-US"/>
              </a:p>
            </p:txBody>
          </p:sp>
          <p:sp>
            <p:nvSpPr>
              <p:cNvPr id="171600" name="Line 592"/>
              <p:cNvSpPr>
                <a:spLocks noChangeShapeType="1"/>
              </p:cNvSpPr>
              <p:nvPr/>
            </p:nvSpPr>
            <p:spPr bwMode="auto">
              <a:xfrm flipV="1">
                <a:off x="4802" y="4062"/>
                <a:ext cx="1" cy="2"/>
              </a:xfrm>
              <a:prstGeom prst="line">
                <a:avLst/>
              </a:prstGeom>
              <a:noFill/>
              <a:ln w="0">
                <a:solidFill>
                  <a:srgbClr val="0000FF"/>
                </a:solidFill>
                <a:round/>
                <a:headEnd/>
                <a:tailEnd/>
              </a:ln>
            </p:spPr>
            <p:txBody>
              <a:bodyPr/>
              <a:lstStyle/>
              <a:p>
                <a:endParaRPr lang="en-US"/>
              </a:p>
            </p:txBody>
          </p:sp>
          <p:sp>
            <p:nvSpPr>
              <p:cNvPr id="171601" name="Line 593"/>
              <p:cNvSpPr>
                <a:spLocks noChangeShapeType="1"/>
              </p:cNvSpPr>
              <p:nvPr/>
            </p:nvSpPr>
            <p:spPr bwMode="auto">
              <a:xfrm flipV="1">
                <a:off x="4804" y="4062"/>
                <a:ext cx="1" cy="2"/>
              </a:xfrm>
              <a:prstGeom prst="line">
                <a:avLst/>
              </a:prstGeom>
              <a:noFill/>
              <a:ln w="0">
                <a:solidFill>
                  <a:srgbClr val="0000FF"/>
                </a:solidFill>
                <a:round/>
                <a:headEnd/>
                <a:tailEnd/>
              </a:ln>
            </p:spPr>
            <p:txBody>
              <a:bodyPr/>
              <a:lstStyle/>
              <a:p>
                <a:endParaRPr lang="en-US"/>
              </a:p>
            </p:txBody>
          </p:sp>
          <p:sp>
            <p:nvSpPr>
              <p:cNvPr id="171602" name="Line 594"/>
              <p:cNvSpPr>
                <a:spLocks noChangeShapeType="1"/>
              </p:cNvSpPr>
              <p:nvPr/>
            </p:nvSpPr>
            <p:spPr bwMode="auto">
              <a:xfrm flipV="1">
                <a:off x="4811" y="4063"/>
                <a:ext cx="1" cy="1"/>
              </a:xfrm>
              <a:prstGeom prst="line">
                <a:avLst/>
              </a:prstGeom>
              <a:noFill/>
              <a:ln w="0">
                <a:solidFill>
                  <a:srgbClr val="0000FF"/>
                </a:solidFill>
                <a:round/>
                <a:headEnd/>
                <a:tailEnd/>
              </a:ln>
            </p:spPr>
            <p:txBody>
              <a:bodyPr/>
              <a:lstStyle/>
              <a:p>
                <a:endParaRPr lang="en-US"/>
              </a:p>
            </p:txBody>
          </p:sp>
          <p:sp>
            <p:nvSpPr>
              <p:cNvPr id="171603" name="Line 595"/>
              <p:cNvSpPr>
                <a:spLocks noChangeShapeType="1"/>
              </p:cNvSpPr>
              <p:nvPr/>
            </p:nvSpPr>
            <p:spPr bwMode="auto">
              <a:xfrm flipV="1">
                <a:off x="4815" y="4061"/>
                <a:ext cx="1" cy="3"/>
              </a:xfrm>
              <a:prstGeom prst="line">
                <a:avLst/>
              </a:prstGeom>
              <a:noFill/>
              <a:ln w="0">
                <a:solidFill>
                  <a:srgbClr val="0000FF"/>
                </a:solidFill>
                <a:round/>
                <a:headEnd/>
                <a:tailEnd/>
              </a:ln>
            </p:spPr>
            <p:txBody>
              <a:bodyPr/>
              <a:lstStyle/>
              <a:p>
                <a:endParaRPr lang="en-US"/>
              </a:p>
            </p:txBody>
          </p:sp>
          <p:sp>
            <p:nvSpPr>
              <p:cNvPr id="171604" name="Line 596"/>
              <p:cNvSpPr>
                <a:spLocks noChangeShapeType="1"/>
              </p:cNvSpPr>
              <p:nvPr/>
            </p:nvSpPr>
            <p:spPr bwMode="auto">
              <a:xfrm flipV="1">
                <a:off x="4817" y="4059"/>
                <a:ext cx="1" cy="5"/>
              </a:xfrm>
              <a:prstGeom prst="line">
                <a:avLst/>
              </a:prstGeom>
              <a:noFill/>
              <a:ln w="0">
                <a:solidFill>
                  <a:srgbClr val="0000FF"/>
                </a:solidFill>
                <a:round/>
                <a:headEnd/>
                <a:tailEnd/>
              </a:ln>
            </p:spPr>
            <p:txBody>
              <a:bodyPr/>
              <a:lstStyle/>
              <a:p>
                <a:endParaRPr lang="en-US"/>
              </a:p>
            </p:txBody>
          </p:sp>
          <p:sp>
            <p:nvSpPr>
              <p:cNvPr id="171605" name="Line 597"/>
              <p:cNvSpPr>
                <a:spLocks noChangeShapeType="1"/>
              </p:cNvSpPr>
              <p:nvPr/>
            </p:nvSpPr>
            <p:spPr bwMode="auto">
              <a:xfrm flipV="1">
                <a:off x="4827" y="4062"/>
                <a:ext cx="1" cy="2"/>
              </a:xfrm>
              <a:prstGeom prst="line">
                <a:avLst/>
              </a:prstGeom>
              <a:noFill/>
              <a:ln w="0">
                <a:solidFill>
                  <a:srgbClr val="0000FF"/>
                </a:solidFill>
                <a:round/>
                <a:headEnd/>
                <a:tailEnd/>
              </a:ln>
            </p:spPr>
            <p:txBody>
              <a:bodyPr/>
              <a:lstStyle/>
              <a:p>
                <a:endParaRPr lang="en-US"/>
              </a:p>
            </p:txBody>
          </p:sp>
          <p:sp>
            <p:nvSpPr>
              <p:cNvPr id="171606" name="Line 598"/>
              <p:cNvSpPr>
                <a:spLocks noChangeShapeType="1"/>
              </p:cNvSpPr>
              <p:nvPr/>
            </p:nvSpPr>
            <p:spPr bwMode="auto">
              <a:xfrm flipV="1">
                <a:off x="4829" y="4060"/>
                <a:ext cx="1" cy="4"/>
              </a:xfrm>
              <a:prstGeom prst="line">
                <a:avLst/>
              </a:prstGeom>
              <a:noFill/>
              <a:ln w="0">
                <a:solidFill>
                  <a:srgbClr val="0000FF"/>
                </a:solidFill>
                <a:round/>
                <a:headEnd/>
                <a:tailEnd/>
              </a:ln>
            </p:spPr>
            <p:txBody>
              <a:bodyPr/>
              <a:lstStyle/>
              <a:p>
                <a:endParaRPr lang="en-US"/>
              </a:p>
            </p:txBody>
          </p:sp>
          <p:sp>
            <p:nvSpPr>
              <p:cNvPr id="171607" name="Line 599"/>
              <p:cNvSpPr>
                <a:spLocks noChangeShapeType="1"/>
              </p:cNvSpPr>
              <p:nvPr/>
            </p:nvSpPr>
            <p:spPr bwMode="auto">
              <a:xfrm flipV="1">
                <a:off x="4837" y="4062"/>
                <a:ext cx="1" cy="2"/>
              </a:xfrm>
              <a:prstGeom prst="line">
                <a:avLst/>
              </a:prstGeom>
              <a:noFill/>
              <a:ln w="0">
                <a:solidFill>
                  <a:srgbClr val="0000FF"/>
                </a:solidFill>
                <a:round/>
                <a:headEnd/>
                <a:tailEnd/>
              </a:ln>
            </p:spPr>
            <p:txBody>
              <a:bodyPr/>
              <a:lstStyle/>
              <a:p>
                <a:endParaRPr lang="en-US"/>
              </a:p>
            </p:txBody>
          </p:sp>
          <p:sp>
            <p:nvSpPr>
              <p:cNvPr id="171608" name="Line 600"/>
              <p:cNvSpPr>
                <a:spLocks noChangeShapeType="1"/>
              </p:cNvSpPr>
              <p:nvPr/>
            </p:nvSpPr>
            <p:spPr bwMode="auto">
              <a:xfrm flipV="1">
                <a:off x="4841" y="4062"/>
                <a:ext cx="1" cy="2"/>
              </a:xfrm>
              <a:prstGeom prst="line">
                <a:avLst/>
              </a:prstGeom>
              <a:noFill/>
              <a:ln w="0">
                <a:solidFill>
                  <a:srgbClr val="0000FF"/>
                </a:solidFill>
                <a:round/>
                <a:headEnd/>
                <a:tailEnd/>
              </a:ln>
            </p:spPr>
            <p:txBody>
              <a:bodyPr/>
              <a:lstStyle/>
              <a:p>
                <a:endParaRPr lang="en-US"/>
              </a:p>
            </p:txBody>
          </p:sp>
          <p:sp>
            <p:nvSpPr>
              <p:cNvPr id="171609" name="Line 601"/>
              <p:cNvSpPr>
                <a:spLocks noChangeShapeType="1"/>
              </p:cNvSpPr>
              <p:nvPr/>
            </p:nvSpPr>
            <p:spPr bwMode="auto">
              <a:xfrm flipV="1">
                <a:off x="4843" y="4061"/>
                <a:ext cx="1" cy="3"/>
              </a:xfrm>
              <a:prstGeom prst="line">
                <a:avLst/>
              </a:prstGeom>
              <a:noFill/>
              <a:ln w="0">
                <a:solidFill>
                  <a:srgbClr val="0000FF"/>
                </a:solidFill>
                <a:round/>
                <a:headEnd/>
                <a:tailEnd/>
              </a:ln>
            </p:spPr>
            <p:txBody>
              <a:bodyPr/>
              <a:lstStyle/>
              <a:p>
                <a:endParaRPr lang="en-US"/>
              </a:p>
            </p:txBody>
          </p:sp>
          <p:sp>
            <p:nvSpPr>
              <p:cNvPr id="171610" name="Line 602"/>
              <p:cNvSpPr>
                <a:spLocks noChangeShapeType="1"/>
              </p:cNvSpPr>
              <p:nvPr/>
            </p:nvSpPr>
            <p:spPr bwMode="auto">
              <a:xfrm flipV="1">
                <a:off x="4849" y="4061"/>
                <a:ext cx="1" cy="3"/>
              </a:xfrm>
              <a:prstGeom prst="line">
                <a:avLst/>
              </a:prstGeom>
              <a:noFill/>
              <a:ln w="0">
                <a:solidFill>
                  <a:srgbClr val="0000FF"/>
                </a:solidFill>
                <a:round/>
                <a:headEnd/>
                <a:tailEnd/>
              </a:ln>
            </p:spPr>
            <p:txBody>
              <a:bodyPr/>
              <a:lstStyle/>
              <a:p>
                <a:endParaRPr lang="en-US"/>
              </a:p>
            </p:txBody>
          </p:sp>
          <p:sp>
            <p:nvSpPr>
              <p:cNvPr id="171611" name="Line 603"/>
              <p:cNvSpPr>
                <a:spLocks noChangeShapeType="1"/>
              </p:cNvSpPr>
              <p:nvPr/>
            </p:nvSpPr>
            <p:spPr bwMode="auto">
              <a:xfrm flipV="1">
                <a:off x="4853" y="4062"/>
                <a:ext cx="1" cy="2"/>
              </a:xfrm>
              <a:prstGeom prst="line">
                <a:avLst/>
              </a:prstGeom>
              <a:noFill/>
              <a:ln w="0">
                <a:solidFill>
                  <a:srgbClr val="0000FF"/>
                </a:solidFill>
                <a:round/>
                <a:headEnd/>
                <a:tailEnd/>
              </a:ln>
            </p:spPr>
            <p:txBody>
              <a:bodyPr/>
              <a:lstStyle/>
              <a:p>
                <a:endParaRPr lang="en-US"/>
              </a:p>
            </p:txBody>
          </p:sp>
          <p:sp>
            <p:nvSpPr>
              <p:cNvPr id="171612" name="Line 604"/>
              <p:cNvSpPr>
                <a:spLocks noChangeShapeType="1"/>
              </p:cNvSpPr>
              <p:nvPr/>
            </p:nvSpPr>
            <p:spPr bwMode="auto">
              <a:xfrm flipV="1">
                <a:off x="4854" y="4062"/>
                <a:ext cx="1" cy="2"/>
              </a:xfrm>
              <a:prstGeom prst="line">
                <a:avLst/>
              </a:prstGeom>
              <a:noFill/>
              <a:ln w="0">
                <a:solidFill>
                  <a:srgbClr val="0000FF"/>
                </a:solidFill>
                <a:round/>
                <a:headEnd/>
                <a:tailEnd/>
              </a:ln>
            </p:spPr>
            <p:txBody>
              <a:bodyPr/>
              <a:lstStyle/>
              <a:p>
                <a:endParaRPr lang="en-US"/>
              </a:p>
            </p:txBody>
          </p:sp>
          <p:sp>
            <p:nvSpPr>
              <p:cNvPr id="171613" name="Line 605"/>
              <p:cNvSpPr>
                <a:spLocks noChangeShapeType="1"/>
              </p:cNvSpPr>
              <p:nvPr/>
            </p:nvSpPr>
            <p:spPr bwMode="auto">
              <a:xfrm flipV="1">
                <a:off x="4859" y="4063"/>
                <a:ext cx="1" cy="1"/>
              </a:xfrm>
              <a:prstGeom prst="line">
                <a:avLst/>
              </a:prstGeom>
              <a:noFill/>
              <a:ln w="0">
                <a:solidFill>
                  <a:srgbClr val="0000FF"/>
                </a:solidFill>
                <a:round/>
                <a:headEnd/>
                <a:tailEnd/>
              </a:ln>
            </p:spPr>
            <p:txBody>
              <a:bodyPr/>
              <a:lstStyle/>
              <a:p>
                <a:endParaRPr lang="en-US"/>
              </a:p>
            </p:txBody>
          </p:sp>
          <p:sp>
            <p:nvSpPr>
              <p:cNvPr id="171614" name="Line 606"/>
              <p:cNvSpPr>
                <a:spLocks noChangeShapeType="1"/>
              </p:cNvSpPr>
              <p:nvPr/>
            </p:nvSpPr>
            <p:spPr bwMode="auto">
              <a:xfrm flipV="1">
                <a:off x="4864" y="4063"/>
                <a:ext cx="1" cy="1"/>
              </a:xfrm>
              <a:prstGeom prst="line">
                <a:avLst/>
              </a:prstGeom>
              <a:noFill/>
              <a:ln w="0">
                <a:solidFill>
                  <a:srgbClr val="0000FF"/>
                </a:solidFill>
                <a:round/>
                <a:headEnd/>
                <a:tailEnd/>
              </a:ln>
            </p:spPr>
            <p:txBody>
              <a:bodyPr/>
              <a:lstStyle/>
              <a:p>
                <a:endParaRPr lang="en-US"/>
              </a:p>
            </p:txBody>
          </p:sp>
          <p:sp>
            <p:nvSpPr>
              <p:cNvPr id="171615" name="Line 607"/>
              <p:cNvSpPr>
                <a:spLocks noChangeShapeType="1"/>
              </p:cNvSpPr>
              <p:nvPr/>
            </p:nvSpPr>
            <p:spPr bwMode="auto">
              <a:xfrm flipV="1">
                <a:off x="4867" y="4062"/>
                <a:ext cx="1" cy="2"/>
              </a:xfrm>
              <a:prstGeom prst="line">
                <a:avLst/>
              </a:prstGeom>
              <a:noFill/>
              <a:ln w="0">
                <a:solidFill>
                  <a:srgbClr val="0000FF"/>
                </a:solidFill>
                <a:round/>
                <a:headEnd/>
                <a:tailEnd/>
              </a:ln>
            </p:spPr>
            <p:txBody>
              <a:bodyPr/>
              <a:lstStyle/>
              <a:p>
                <a:endParaRPr lang="en-US"/>
              </a:p>
            </p:txBody>
          </p:sp>
          <p:sp>
            <p:nvSpPr>
              <p:cNvPr id="171616" name="Line 608"/>
              <p:cNvSpPr>
                <a:spLocks noChangeShapeType="1"/>
              </p:cNvSpPr>
              <p:nvPr/>
            </p:nvSpPr>
            <p:spPr bwMode="auto">
              <a:xfrm flipV="1">
                <a:off x="4874" y="4062"/>
                <a:ext cx="1" cy="2"/>
              </a:xfrm>
              <a:prstGeom prst="line">
                <a:avLst/>
              </a:prstGeom>
              <a:noFill/>
              <a:ln w="0">
                <a:solidFill>
                  <a:srgbClr val="0000FF"/>
                </a:solidFill>
                <a:round/>
                <a:headEnd/>
                <a:tailEnd/>
              </a:ln>
            </p:spPr>
            <p:txBody>
              <a:bodyPr/>
              <a:lstStyle/>
              <a:p>
                <a:endParaRPr lang="en-US"/>
              </a:p>
            </p:txBody>
          </p:sp>
          <p:sp>
            <p:nvSpPr>
              <p:cNvPr id="171617" name="Line 609"/>
              <p:cNvSpPr>
                <a:spLocks noChangeShapeType="1"/>
              </p:cNvSpPr>
              <p:nvPr/>
            </p:nvSpPr>
            <p:spPr bwMode="auto">
              <a:xfrm flipV="1">
                <a:off x="4877" y="4062"/>
                <a:ext cx="1" cy="2"/>
              </a:xfrm>
              <a:prstGeom prst="line">
                <a:avLst/>
              </a:prstGeom>
              <a:noFill/>
              <a:ln w="0">
                <a:solidFill>
                  <a:srgbClr val="0000FF"/>
                </a:solidFill>
                <a:round/>
                <a:headEnd/>
                <a:tailEnd/>
              </a:ln>
            </p:spPr>
            <p:txBody>
              <a:bodyPr/>
              <a:lstStyle/>
              <a:p>
                <a:endParaRPr lang="en-US"/>
              </a:p>
            </p:txBody>
          </p:sp>
          <p:sp>
            <p:nvSpPr>
              <p:cNvPr id="171618" name="Line 610"/>
              <p:cNvSpPr>
                <a:spLocks noChangeShapeType="1"/>
              </p:cNvSpPr>
              <p:nvPr/>
            </p:nvSpPr>
            <p:spPr bwMode="auto">
              <a:xfrm flipV="1">
                <a:off x="4881" y="4063"/>
                <a:ext cx="1" cy="1"/>
              </a:xfrm>
              <a:prstGeom prst="line">
                <a:avLst/>
              </a:prstGeom>
              <a:noFill/>
              <a:ln w="0">
                <a:solidFill>
                  <a:srgbClr val="0000FF"/>
                </a:solidFill>
                <a:round/>
                <a:headEnd/>
                <a:tailEnd/>
              </a:ln>
            </p:spPr>
            <p:txBody>
              <a:bodyPr/>
              <a:lstStyle/>
              <a:p>
                <a:endParaRPr lang="en-US"/>
              </a:p>
            </p:txBody>
          </p:sp>
          <p:sp>
            <p:nvSpPr>
              <p:cNvPr id="171619" name="Line 611"/>
              <p:cNvSpPr>
                <a:spLocks noChangeShapeType="1"/>
              </p:cNvSpPr>
              <p:nvPr/>
            </p:nvSpPr>
            <p:spPr bwMode="auto">
              <a:xfrm flipV="1">
                <a:off x="4887" y="4061"/>
                <a:ext cx="1" cy="3"/>
              </a:xfrm>
              <a:prstGeom prst="line">
                <a:avLst/>
              </a:prstGeom>
              <a:noFill/>
              <a:ln w="0">
                <a:solidFill>
                  <a:srgbClr val="0000FF"/>
                </a:solidFill>
                <a:round/>
                <a:headEnd/>
                <a:tailEnd/>
              </a:ln>
            </p:spPr>
            <p:txBody>
              <a:bodyPr/>
              <a:lstStyle/>
              <a:p>
                <a:endParaRPr lang="en-US"/>
              </a:p>
            </p:txBody>
          </p:sp>
          <p:sp>
            <p:nvSpPr>
              <p:cNvPr id="171620" name="Line 612"/>
              <p:cNvSpPr>
                <a:spLocks noChangeShapeType="1"/>
              </p:cNvSpPr>
              <p:nvPr/>
            </p:nvSpPr>
            <p:spPr bwMode="auto">
              <a:xfrm flipV="1">
                <a:off x="4892" y="4061"/>
                <a:ext cx="1" cy="3"/>
              </a:xfrm>
              <a:prstGeom prst="line">
                <a:avLst/>
              </a:prstGeom>
              <a:noFill/>
              <a:ln w="0">
                <a:solidFill>
                  <a:srgbClr val="0000FF"/>
                </a:solidFill>
                <a:round/>
                <a:headEnd/>
                <a:tailEnd/>
              </a:ln>
            </p:spPr>
            <p:txBody>
              <a:bodyPr/>
              <a:lstStyle/>
              <a:p>
                <a:endParaRPr lang="en-US"/>
              </a:p>
            </p:txBody>
          </p:sp>
          <p:sp>
            <p:nvSpPr>
              <p:cNvPr id="171621" name="Line 613"/>
              <p:cNvSpPr>
                <a:spLocks noChangeShapeType="1"/>
              </p:cNvSpPr>
              <p:nvPr/>
            </p:nvSpPr>
            <p:spPr bwMode="auto">
              <a:xfrm flipV="1">
                <a:off x="4894" y="4062"/>
                <a:ext cx="1" cy="2"/>
              </a:xfrm>
              <a:prstGeom prst="line">
                <a:avLst/>
              </a:prstGeom>
              <a:noFill/>
              <a:ln w="0">
                <a:solidFill>
                  <a:srgbClr val="0000FF"/>
                </a:solidFill>
                <a:round/>
                <a:headEnd/>
                <a:tailEnd/>
              </a:ln>
            </p:spPr>
            <p:txBody>
              <a:bodyPr/>
              <a:lstStyle/>
              <a:p>
                <a:endParaRPr lang="en-US"/>
              </a:p>
            </p:txBody>
          </p:sp>
          <p:sp>
            <p:nvSpPr>
              <p:cNvPr id="171622" name="Line 614"/>
              <p:cNvSpPr>
                <a:spLocks noChangeShapeType="1"/>
              </p:cNvSpPr>
              <p:nvPr/>
            </p:nvSpPr>
            <p:spPr bwMode="auto">
              <a:xfrm flipV="1">
                <a:off x="4900" y="4062"/>
                <a:ext cx="1" cy="2"/>
              </a:xfrm>
              <a:prstGeom prst="line">
                <a:avLst/>
              </a:prstGeom>
              <a:noFill/>
              <a:ln w="0">
                <a:solidFill>
                  <a:srgbClr val="0000FF"/>
                </a:solidFill>
                <a:round/>
                <a:headEnd/>
                <a:tailEnd/>
              </a:ln>
            </p:spPr>
            <p:txBody>
              <a:bodyPr/>
              <a:lstStyle/>
              <a:p>
                <a:endParaRPr lang="en-US"/>
              </a:p>
            </p:txBody>
          </p:sp>
          <p:sp>
            <p:nvSpPr>
              <p:cNvPr id="171623" name="Line 615"/>
              <p:cNvSpPr>
                <a:spLocks noChangeShapeType="1"/>
              </p:cNvSpPr>
              <p:nvPr/>
            </p:nvSpPr>
            <p:spPr bwMode="auto">
              <a:xfrm flipV="1">
                <a:off x="4905" y="4061"/>
                <a:ext cx="1" cy="3"/>
              </a:xfrm>
              <a:prstGeom prst="line">
                <a:avLst/>
              </a:prstGeom>
              <a:noFill/>
              <a:ln w="0">
                <a:solidFill>
                  <a:srgbClr val="0000FF"/>
                </a:solidFill>
                <a:round/>
                <a:headEnd/>
                <a:tailEnd/>
              </a:ln>
            </p:spPr>
            <p:txBody>
              <a:bodyPr/>
              <a:lstStyle/>
              <a:p>
                <a:endParaRPr lang="en-US"/>
              </a:p>
            </p:txBody>
          </p:sp>
          <p:sp>
            <p:nvSpPr>
              <p:cNvPr id="171624" name="Line 616"/>
              <p:cNvSpPr>
                <a:spLocks noChangeShapeType="1"/>
              </p:cNvSpPr>
              <p:nvPr/>
            </p:nvSpPr>
            <p:spPr bwMode="auto">
              <a:xfrm flipV="1">
                <a:off x="4906" y="4062"/>
                <a:ext cx="1" cy="2"/>
              </a:xfrm>
              <a:prstGeom prst="line">
                <a:avLst/>
              </a:prstGeom>
              <a:noFill/>
              <a:ln w="0">
                <a:solidFill>
                  <a:srgbClr val="0000FF"/>
                </a:solidFill>
                <a:round/>
                <a:headEnd/>
                <a:tailEnd/>
              </a:ln>
            </p:spPr>
            <p:txBody>
              <a:bodyPr/>
              <a:lstStyle/>
              <a:p>
                <a:endParaRPr lang="en-US"/>
              </a:p>
            </p:txBody>
          </p:sp>
          <p:sp>
            <p:nvSpPr>
              <p:cNvPr id="171625" name="Line 617"/>
              <p:cNvSpPr>
                <a:spLocks noChangeShapeType="1"/>
              </p:cNvSpPr>
              <p:nvPr/>
            </p:nvSpPr>
            <p:spPr bwMode="auto">
              <a:xfrm flipV="1">
                <a:off x="4914" y="4061"/>
                <a:ext cx="1" cy="3"/>
              </a:xfrm>
              <a:prstGeom prst="line">
                <a:avLst/>
              </a:prstGeom>
              <a:noFill/>
              <a:ln w="0">
                <a:solidFill>
                  <a:srgbClr val="0000FF"/>
                </a:solidFill>
                <a:round/>
                <a:headEnd/>
                <a:tailEnd/>
              </a:ln>
            </p:spPr>
            <p:txBody>
              <a:bodyPr/>
              <a:lstStyle/>
              <a:p>
                <a:endParaRPr lang="en-US"/>
              </a:p>
            </p:txBody>
          </p:sp>
          <p:sp>
            <p:nvSpPr>
              <p:cNvPr id="171626" name="Line 618"/>
              <p:cNvSpPr>
                <a:spLocks noChangeShapeType="1"/>
              </p:cNvSpPr>
              <p:nvPr/>
            </p:nvSpPr>
            <p:spPr bwMode="auto">
              <a:xfrm flipV="1">
                <a:off x="4915" y="4063"/>
                <a:ext cx="1" cy="1"/>
              </a:xfrm>
              <a:prstGeom prst="line">
                <a:avLst/>
              </a:prstGeom>
              <a:noFill/>
              <a:ln w="0">
                <a:solidFill>
                  <a:srgbClr val="0000FF"/>
                </a:solidFill>
                <a:round/>
                <a:headEnd/>
                <a:tailEnd/>
              </a:ln>
            </p:spPr>
            <p:txBody>
              <a:bodyPr/>
              <a:lstStyle/>
              <a:p>
                <a:endParaRPr lang="en-US"/>
              </a:p>
            </p:txBody>
          </p:sp>
          <p:sp>
            <p:nvSpPr>
              <p:cNvPr id="171627" name="Line 619"/>
              <p:cNvSpPr>
                <a:spLocks noChangeShapeType="1"/>
              </p:cNvSpPr>
              <p:nvPr/>
            </p:nvSpPr>
            <p:spPr bwMode="auto">
              <a:xfrm flipV="1">
                <a:off x="4920" y="4062"/>
                <a:ext cx="1" cy="2"/>
              </a:xfrm>
              <a:prstGeom prst="line">
                <a:avLst/>
              </a:prstGeom>
              <a:noFill/>
              <a:ln w="0">
                <a:solidFill>
                  <a:srgbClr val="0000FF"/>
                </a:solidFill>
                <a:round/>
                <a:headEnd/>
                <a:tailEnd/>
              </a:ln>
            </p:spPr>
            <p:txBody>
              <a:bodyPr/>
              <a:lstStyle/>
              <a:p>
                <a:endParaRPr lang="en-US"/>
              </a:p>
            </p:txBody>
          </p:sp>
          <p:sp>
            <p:nvSpPr>
              <p:cNvPr id="171628" name="Line 620"/>
              <p:cNvSpPr>
                <a:spLocks noChangeShapeType="1"/>
              </p:cNvSpPr>
              <p:nvPr/>
            </p:nvSpPr>
            <p:spPr bwMode="auto">
              <a:xfrm flipV="1">
                <a:off x="4925" y="4062"/>
                <a:ext cx="1" cy="2"/>
              </a:xfrm>
              <a:prstGeom prst="line">
                <a:avLst/>
              </a:prstGeom>
              <a:noFill/>
              <a:ln w="0">
                <a:solidFill>
                  <a:srgbClr val="0000FF"/>
                </a:solidFill>
                <a:round/>
                <a:headEnd/>
                <a:tailEnd/>
              </a:ln>
            </p:spPr>
            <p:txBody>
              <a:bodyPr/>
              <a:lstStyle/>
              <a:p>
                <a:endParaRPr lang="en-US"/>
              </a:p>
            </p:txBody>
          </p:sp>
          <p:sp>
            <p:nvSpPr>
              <p:cNvPr id="171629" name="Line 621"/>
              <p:cNvSpPr>
                <a:spLocks noChangeShapeType="1"/>
              </p:cNvSpPr>
              <p:nvPr/>
            </p:nvSpPr>
            <p:spPr bwMode="auto">
              <a:xfrm flipV="1">
                <a:off x="4931" y="4061"/>
                <a:ext cx="1" cy="3"/>
              </a:xfrm>
              <a:prstGeom prst="line">
                <a:avLst/>
              </a:prstGeom>
              <a:noFill/>
              <a:ln w="0">
                <a:solidFill>
                  <a:srgbClr val="0000FF"/>
                </a:solidFill>
                <a:round/>
                <a:headEnd/>
                <a:tailEnd/>
              </a:ln>
            </p:spPr>
            <p:txBody>
              <a:bodyPr/>
              <a:lstStyle/>
              <a:p>
                <a:endParaRPr lang="en-US"/>
              </a:p>
            </p:txBody>
          </p:sp>
          <p:sp>
            <p:nvSpPr>
              <p:cNvPr id="171630" name="Line 622"/>
              <p:cNvSpPr>
                <a:spLocks noChangeShapeType="1"/>
              </p:cNvSpPr>
              <p:nvPr/>
            </p:nvSpPr>
            <p:spPr bwMode="auto">
              <a:xfrm flipV="1">
                <a:off x="4932" y="4063"/>
                <a:ext cx="1" cy="1"/>
              </a:xfrm>
              <a:prstGeom prst="line">
                <a:avLst/>
              </a:prstGeom>
              <a:noFill/>
              <a:ln w="0">
                <a:solidFill>
                  <a:srgbClr val="0000FF"/>
                </a:solidFill>
                <a:round/>
                <a:headEnd/>
                <a:tailEnd/>
              </a:ln>
            </p:spPr>
            <p:txBody>
              <a:bodyPr/>
              <a:lstStyle/>
              <a:p>
                <a:endParaRPr lang="en-US"/>
              </a:p>
            </p:txBody>
          </p:sp>
          <p:sp>
            <p:nvSpPr>
              <p:cNvPr id="171631" name="Line 623"/>
              <p:cNvSpPr>
                <a:spLocks noChangeShapeType="1"/>
              </p:cNvSpPr>
              <p:nvPr/>
            </p:nvSpPr>
            <p:spPr bwMode="auto">
              <a:xfrm flipV="1">
                <a:off x="4936" y="4063"/>
                <a:ext cx="1" cy="1"/>
              </a:xfrm>
              <a:prstGeom prst="line">
                <a:avLst/>
              </a:prstGeom>
              <a:noFill/>
              <a:ln w="0">
                <a:solidFill>
                  <a:srgbClr val="0000FF"/>
                </a:solidFill>
                <a:round/>
                <a:headEnd/>
                <a:tailEnd/>
              </a:ln>
            </p:spPr>
            <p:txBody>
              <a:bodyPr/>
              <a:lstStyle/>
              <a:p>
                <a:endParaRPr lang="en-US"/>
              </a:p>
            </p:txBody>
          </p:sp>
          <p:sp>
            <p:nvSpPr>
              <p:cNvPr id="171632" name="Line 624"/>
              <p:cNvSpPr>
                <a:spLocks noChangeShapeType="1"/>
              </p:cNvSpPr>
              <p:nvPr/>
            </p:nvSpPr>
            <p:spPr bwMode="auto">
              <a:xfrm flipV="1">
                <a:off x="4944" y="4062"/>
                <a:ext cx="1" cy="2"/>
              </a:xfrm>
              <a:prstGeom prst="line">
                <a:avLst/>
              </a:prstGeom>
              <a:noFill/>
              <a:ln w="0">
                <a:solidFill>
                  <a:srgbClr val="0000FF"/>
                </a:solidFill>
                <a:round/>
                <a:headEnd/>
                <a:tailEnd/>
              </a:ln>
            </p:spPr>
            <p:txBody>
              <a:bodyPr/>
              <a:lstStyle/>
              <a:p>
                <a:endParaRPr lang="en-US"/>
              </a:p>
            </p:txBody>
          </p:sp>
          <p:sp>
            <p:nvSpPr>
              <p:cNvPr id="171633" name="Line 625"/>
              <p:cNvSpPr>
                <a:spLocks noChangeShapeType="1"/>
              </p:cNvSpPr>
              <p:nvPr/>
            </p:nvSpPr>
            <p:spPr bwMode="auto">
              <a:xfrm flipV="1">
                <a:off x="4945" y="4061"/>
                <a:ext cx="1" cy="3"/>
              </a:xfrm>
              <a:prstGeom prst="line">
                <a:avLst/>
              </a:prstGeom>
              <a:noFill/>
              <a:ln w="0">
                <a:solidFill>
                  <a:srgbClr val="0000FF"/>
                </a:solidFill>
                <a:round/>
                <a:headEnd/>
                <a:tailEnd/>
              </a:ln>
            </p:spPr>
            <p:txBody>
              <a:bodyPr/>
              <a:lstStyle/>
              <a:p>
                <a:endParaRPr lang="en-US"/>
              </a:p>
            </p:txBody>
          </p:sp>
          <p:sp>
            <p:nvSpPr>
              <p:cNvPr id="171634" name="Line 626"/>
              <p:cNvSpPr>
                <a:spLocks noChangeShapeType="1"/>
              </p:cNvSpPr>
              <p:nvPr/>
            </p:nvSpPr>
            <p:spPr bwMode="auto">
              <a:xfrm flipV="1">
                <a:off x="4952" y="4062"/>
                <a:ext cx="1" cy="2"/>
              </a:xfrm>
              <a:prstGeom prst="line">
                <a:avLst/>
              </a:prstGeom>
              <a:noFill/>
              <a:ln w="0">
                <a:solidFill>
                  <a:srgbClr val="0000FF"/>
                </a:solidFill>
                <a:round/>
                <a:headEnd/>
                <a:tailEnd/>
              </a:ln>
            </p:spPr>
            <p:txBody>
              <a:bodyPr/>
              <a:lstStyle/>
              <a:p>
                <a:endParaRPr lang="en-US"/>
              </a:p>
            </p:txBody>
          </p:sp>
          <p:sp>
            <p:nvSpPr>
              <p:cNvPr id="171635" name="Line 627"/>
              <p:cNvSpPr>
                <a:spLocks noChangeShapeType="1"/>
              </p:cNvSpPr>
              <p:nvPr/>
            </p:nvSpPr>
            <p:spPr bwMode="auto">
              <a:xfrm flipV="1">
                <a:off x="4957" y="4063"/>
                <a:ext cx="1" cy="1"/>
              </a:xfrm>
              <a:prstGeom prst="line">
                <a:avLst/>
              </a:prstGeom>
              <a:noFill/>
              <a:ln w="0">
                <a:solidFill>
                  <a:srgbClr val="0000FF"/>
                </a:solidFill>
                <a:round/>
                <a:headEnd/>
                <a:tailEnd/>
              </a:ln>
            </p:spPr>
            <p:txBody>
              <a:bodyPr/>
              <a:lstStyle/>
              <a:p>
                <a:endParaRPr lang="en-US"/>
              </a:p>
            </p:txBody>
          </p:sp>
          <p:sp>
            <p:nvSpPr>
              <p:cNvPr id="171636" name="Line 628"/>
              <p:cNvSpPr>
                <a:spLocks noChangeShapeType="1"/>
              </p:cNvSpPr>
              <p:nvPr/>
            </p:nvSpPr>
            <p:spPr bwMode="auto">
              <a:xfrm flipV="1">
                <a:off x="4958" y="4063"/>
                <a:ext cx="1" cy="1"/>
              </a:xfrm>
              <a:prstGeom prst="line">
                <a:avLst/>
              </a:prstGeom>
              <a:noFill/>
              <a:ln w="0">
                <a:solidFill>
                  <a:srgbClr val="0000FF"/>
                </a:solidFill>
                <a:round/>
                <a:headEnd/>
                <a:tailEnd/>
              </a:ln>
            </p:spPr>
            <p:txBody>
              <a:bodyPr/>
              <a:lstStyle/>
              <a:p>
                <a:endParaRPr lang="en-US"/>
              </a:p>
            </p:txBody>
          </p:sp>
          <p:sp>
            <p:nvSpPr>
              <p:cNvPr id="171637" name="Line 629"/>
              <p:cNvSpPr>
                <a:spLocks noChangeShapeType="1"/>
              </p:cNvSpPr>
              <p:nvPr/>
            </p:nvSpPr>
            <p:spPr bwMode="auto">
              <a:xfrm flipV="1">
                <a:off x="4962" y="4063"/>
                <a:ext cx="1" cy="1"/>
              </a:xfrm>
              <a:prstGeom prst="line">
                <a:avLst/>
              </a:prstGeom>
              <a:noFill/>
              <a:ln w="0">
                <a:solidFill>
                  <a:srgbClr val="0000FF"/>
                </a:solidFill>
                <a:round/>
                <a:headEnd/>
                <a:tailEnd/>
              </a:ln>
            </p:spPr>
            <p:txBody>
              <a:bodyPr/>
              <a:lstStyle/>
              <a:p>
                <a:endParaRPr lang="en-US"/>
              </a:p>
            </p:txBody>
          </p:sp>
          <p:sp>
            <p:nvSpPr>
              <p:cNvPr id="171638" name="Line 630"/>
              <p:cNvSpPr>
                <a:spLocks noChangeShapeType="1"/>
              </p:cNvSpPr>
              <p:nvPr/>
            </p:nvSpPr>
            <p:spPr bwMode="auto">
              <a:xfrm flipV="1">
                <a:off x="4967" y="4063"/>
                <a:ext cx="1" cy="1"/>
              </a:xfrm>
              <a:prstGeom prst="line">
                <a:avLst/>
              </a:prstGeom>
              <a:noFill/>
              <a:ln w="0">
                <a:solidFill>
                  <a:srgbClr val="0000FF"/>
                </a:solidFill>
                <a:round/>
                <a:headEnd/>
                <a:tailEnd/>
              </a:ln>
            </p:spPr>
            <p:txBody>
              <a:bodyPr/>
              <a:lstStyle/>
              <a:p>
                <a:endParaRPr lang="en-US"/>
              </a:p>
            </p:txBody>
          </p:sp>
          <p:sp>
            <p:nvSpPr>
              <p:cNvPr id="171639" name="Line 631"/>
              <p:cNvSpPr>
                <a:spLocks noChangeShapeType="1"/>
              </p:cNvSpPr>
              <p:nvPr/>
            </p:nvSpPr>
            <p:spPr bwMode="auto">
              <a:xfrm flipV="1">
                <a:off x="4972" y="4059"/>
                <a:ext cx="1" cy="5"/>
              </a:xfrm>
              <a:prstGeom prst="line">
                <a:avLst/>
              </a:prstGeom>
              <a:noFill/>
              <a:ln w="0">
                <a:solidFill>
                  <a:srgbClr val="0000FF"/>
                </a:solidFill>
                <a:round/>
                <a:headEnd/>
                <a:tailEnd/>
              </a:ln>
            </p:spPr>
            <p:txBody>
              <a:bodyPr/>
              <a:lstStyle/>
              <a:p>
                <a:endParaRPr lang="en-US"/>
              </a:p>
            </p:txBody>
          </p:sp>
          <p:sp>
            <p:nvSpPr>
              <p:cNvPr id="171640" name="Line 632"/>
              <p:cNvSpPr>
                <a:spLocks noChangeShapeType="1"/>
              </p:cNvSpPr>
              <p:nvPr/>
            </p:nvSpPr>
            <p:spPr bwMode="auto">
              <a:xfrm flipV="1">
                <a:off x="4978" y="4061"/>
                <a:ext cx="1" cy="3"/>
              </a:xfrm>
              <a:prstGeom prst="line">
                <a:avLst/>
              </a:prstGeom>
              <a:noFill/>
              <a:ln w="0">
                <a:solidFill>
                  <a:srgbClr val="0000FF"/>
                </a:solidFill>
                <a:round/>
                <a:headEnd/>
                <a:tailEnd/>
              </a:ln>
            </p:spPr>
            <p:txBody>
              <a:bodyPr/>
              <a:lstStyle/>
              <a:p>
                <a:endParaRPr lang="en-US"/>
              </a:p>
            </p:txBody>
          </p:sp>
          <p:sp>
            <p:nvSpPr>
              <p:cNvPr id="171641" name="Line 633"/>
              <p:cNvSpPr>
                <a:spLocks noChangeShapeType="1"/>
              </p:cNvSpPr>
              <p:nvPr/>
            </p:nvSpPr>
            <p:spPr bwMode="auto">
              <a:xfrm flipV="1">
                <a:off x="4984" y="4062"/>
                <a:ext cx="1" cy="2"/>
              </a:xfrm>
              <a:prstGeom prst="line">
                <a:avLst/>
              </a:prstGeom>
              <a:noFill/>
              <a:ln w="0">
                <a:solidFill>
                  <a:srgbClr val="0000FF"/>
                </a:solidFill>
                <a:round/>
                <a:headEnd/>
                <a:tailEnd/>
              </a:ln>
            </p:spPr>
            <p:txBody>
              <a:bodyPr/>
              <a:lstStyle/>
              <a:p>
                <a:endParaRPr lang="en-US"/>
              </a:p>
            </p:txBody>
          </p:sp>
          <p:sp>
            <p:nvSpPr>
              <p:cNvPr id="171642" name="Line 634"/>
              <p:cNvSpPr>
                <a:spLocks noChangeShapeType="1"/>
              </p:cNvSpPr>
              <p:nvPr/>
            </p:nvSpPr>
            <p:spPr bwMode="auto">
              <a:xfrm flipV="1">
                <a:off x="4985" y="4062"/>
                <a:ext cx="1" cy="2"/>
              </a:xfrm>
              <a:prstGeom prst="line">
                <a:avLst/>
              </a:prstGeom>
              <a:noFill/>
              <a:ln w="0">
                <a:solidFill>
                  <a:srgbClr val="0000FF"/>
                </a:solidFill>
                <a:round/>
                <a:headEnd/>
                <a:tailEnd/>
              </a:ln>
            </p:spPr>
            <p:txBody>
              <a:bodyPr/>
              <a:lstStyle/>
              <a:p>
                <a:endParaRPr lang="en-US"/>
              </a:p>
            </p:txBody>
          </p:sp>
          <p:sp>
            <p:nvSpPr>
              <p:cNvPr id="171643" name="Line 635"/>
              <p:cNvSpPr>
                <a:spLocks noChangeShapeType="1"/>
              </p:cNvSpPr>
              <p:nvPr/>
            </p:nvSpPr>
            <p:spPr bwMode="auto">
              <a:xfrm flipV="1">
                <a:off x="4991" y="4063"/>
                <a:ext cx="1" cy="1"/>
              </a:xfrm>
              <a:prstGeom prst="line">
                <a:avLst/>
              </a:prstGeom>
              <a:noFill/>
              <a:ln w="0">
                <a:solidFill>
                  <a:srgbClr val="0000FF"/>
                </a:solidFill>
                <a:round/>
                <a:headEnd/>
                <a:tailEnd/>
              </a:ln>
            </p:spPr>
            <p:txBody>
              <a:bodyPr/>
              <a:lstStyle/>
              <a:p>
                <a:endParaRPr lang="en-US"/>
              </a:p>
            </p:txBody>
          </p:sp>
          <p:sp>
            <p:nvSpPr>
              <p:cNvPr id="171644" name="Line 636"/>
              <p:cNvSpPr>
                <a:spLocks noChangeShapeType="1"/>
              </p:cNvSpPr>
              <p:nvPr/>
            </p:nvSpPr>
            <p:spPr bwMode="auto">
              <a:xfrm flipV="1">
                <a:off x="4993" y="4062"/>
                <a:ext cx="1" cy="2"/>
              </a:xfrm>
              <a:prstGeom prst="line">
                <a:avLst/>
              </a:prstGeom>
              <a:noFill/>
              <a:ln w="0">
                <a:solidFill>
                  <a:srgbClr val="0000FF"/>
                </a:solidFill>
                <a:round/>
                <a:headEnd/>
                <a:tailEnd/>
              </a:ln>
            </p:spPr>
            <p:txBody>
              <a:bodyPr/>
              <a:lstStyle/>
              <a:p>
                <a:endParaRPr lang="en-US"/>
              </a:p>
            </p:txBody>
          </p:sp>
          <p:sp>
            <p:nvSpPr>
              <p:cNvPr id="171645" name="Line 637"/>
              <p:cNvSpPr>
                <a:spLocks noChangeShapeType="1"/>
              </p:cNvSpPr>
              <p:nvPr/>
            </p:nvSpPr>
            <p:spPr bwMode="auto">
              <a:xfrm flipV="1">
                <a:off x="4997" y="4062"/>
                <a:ext cx="1" cy="2"/>
              </a:xfrm>
              <a:prstGeom prst="line">
                <a:avLst/>
              </a:prstGeom>
              <a:noFill/>
              <a:ln w="0">
                <a:solidFill>
                  <a:srgbClr val="0000FF"/>
                </a:solidFill>
                <a:round/>
                <a:headEnd/>
                <a:tailEnd/>
              </a:ln>
            </p:spPr>
            <p:txBody>
              <a:bodyPr/>
              <a:lstStyle/>
              <a:p>
                <a:endParaRPr lang="en-US"/>
              </a:p>
            </p:txBody>
          </p:sp>
          <p:sp>
            <p:nvSpPr>
              <p:cNvPr id="171646" name="Line 638"/>
              <p:cNvSpPr>
                <a:spLocks noChangeShapeType="1"/>
              </p:cNvSpPr>
              <p:nvPr/>
            </p:nvSpPr>
            <p:spPr bwMode="auto">
              <a:xfrm flipV="1">
                <a:off x="5002" y="4063"/>
                <a:ext cx="1" cy="1"/>
              </a:xfrm>
              <a:prstGeom prst="line">
                <a:avLst/>
              </a:prstGeom>
              <a:noFill/>
              <a:ln w="0">
                <a:solidFill>
                  <a:srgbClr val="0000FF"/>
                </a:solidFill>
                <a:round/>
                <a:headEnd/>
                <a:tailEnd/>
              </a:ln>
            </p:spPr>
            <p:txBody>
              <a:bodyPr/>
              <a:lstStyle/>
              <a:p>
                <a:endParaRPr lang="en-US"/>
              </a:p>
            </p:txBody>
          </p:sp>
          <p:sp>
            <p:nvSpPr>
              <p:cNvPr id="171647" name="Line 639"/>
              <p:cNvSpPr>
                <a:spLocks noChangeShapeType="1"/>
              </p:cNvSpPr>
              <p:nvPr/>
            </p:nvSpPr>
            <p:spPr bwMode="auto">
              <a:xfrm flipV="1">
                <a:off x="5005" y="4062"/>
                <a:ext cx="1" cy="2"/>
              </a:xfrm>
              <a:prstGeom prst="line">
                <a:avLst/>
              </a:prstGeom>
              <a:noFill/>
              <a:ln w="0">
                <a:solidFill>
                  <a:srgbClr val="0000FF"/>
                </a:solidFill>
                <a:round/>
                <a:headEnd/>
                <a:tailEnd/>
              </a:ln>
            </p:spPr>
            <p:txBody>
              <a:bodyPr/>
              <a:lstStyle/>
              <a:p>
                <a:endParaRPr lang="en-US"/>
              </a:p>
            </p:txBody>
          </p:sp>
          <p:sp>
            <p:nvSpPr>
              <p:cNvPr id="171648" name="Line 640"/>
              <p:cNvSpPr>
                <a:spLocks noChangeShapeType="1"/>
              </p:cNvSpPr>
              <p:nvPr/>
            </p:nvSpPr>
            <p:spPr bwMode="auto">
              <a:xfrm flipV="1">
                <a:off x="5011" y="4060"/>
                <a:ext cx="1" cy="4"/>
              </a:xfrm>
              <a:prstGeom prst="line">
                <a:avLst/>
              </a:prstGeom>
              <a:noFill/>
              <a:ln w="0">
                <a:solidFill>
                  <a:srgbClr val="0000FF"/>
                </a:solidFill>
                <a:round/>
                <a:headEnd/>
                <a:tailEnd/>
              </a:ln>
            </p:spPr>
            <p:txBody>
              <a:bodyPr/>
              <a:lstStyle/>
              <a:p>
                <a:endParaRPr lang="en-US"/>
              </a:p>
            </p:txBody>
          </p:sp>
          <p:sp>
            <p:nvSpPr>
              <p:cNvPr id="171649" name="Line 641"/>
              <p:cNvSpPr>
                <a:spLocks noChangeShapeType="1"/>
              </p:cNvSpPr>
              <p:nvPr/>
            </p:nvSpPr>
            <p:spPr bwMode="auto">
              <a:xfrm flipV="1">
                <a:off x="5017" y="4061"/>
                <a:ext cx="1" cy="3"/>
              </a:xfrm>
              <a:prstGeom prst="line">
                <a:avLst/>
              </a:prstGeom>
              <a:noFill/>
              <a:ln w="0">
                <a:solidFill>
                  <a:srgbClr val="0000FF"/>
                </a:solidFill>
                <a:round/>
                <a:headEnd/>
                <a:tailEnd/>
              </a:ln>
            </p:spPr>
            <p:txBody>
              <a:bodyPr/>
              <a:lstStyle/>
              <a:p>
                <a:endParaRPr lang="en-US"/>
              </a:p>
            </p:txBody>
          </p:sp>
          <p:sp>
            <p:nvSpPr>
              <p:cNvPr id="171650" name="Line 642"/>
              <p:cNvSpPr>
                <a:spLocks noChangeShapeType="1"/>
              </p:cNvSpPr>
              <p:nvPr/>
            </p:nvSpPr>
            <p:spPr bwMode="auto">
              <a:xfrm flipV="1">
                <a:off x="5022" y="4058"/>
                <a:ext cx="1" cy="6"/>
              </a:xfrm>
              <a:prstGeom prst="line">
                <a:avLst/>
              </a:prstGeom>
              <a:noFill/>
              <a:ln w="0">
                <a:solidFill>
                  <a:srgbClr val="0000FF"/>
                </a:solidFill>
                <a:round/>
                <a:headEnd/>
                <a:tailEnd/>
              </a:ln>
            </p:spPr>
            <p:txBody>
              <a:bodyPr/>
              <a:lstStyle/>
              <a:p>
                <a:endParaRPr lang="en-US"/>
              </a:p>
            </p:txBody>
          </p:sp>
          <p:sp>
            <p:nvSpPr>
              <p:cNvPr id="171651" name="Line 643"/>
              <p:cNvSpPr>
                <a:spLocks noChangeShapeType="1"/>
              </p:cNvSpPr>
              <p:nvPr/>
            </p:nvSpPr>
            <p:spPr bwMode="auto">
              <a:xfrm flipV="1">
                <a:off x="5023" y="4052"/>
                <a:ext cx="1" cy="12"/>
              </a:xfrm>
              <a:prstGeom prst="line">
                <a:avLst/>
              </a:prstGeom>
              <a:noFill/>
              <a:ln w="0">
                <a:solidFill>
                  <a:srgbClr val="0000FF"/>
                </a:solidFill>
                <a:round/>
                <a:headEnd/>
                <a:tailEnd/>
              </a:ln>
            </p:spPr>
            <p:txBody>
              <a:bodyPr/>
              <a:lstStyle/>
              <a:p>
                <a:endParaRPr lang="en-US"/>
              </a:p>
            </p:txBody>
          </p:sp>
          <p:sp>
            <p:nvSpPr>
              <p:cNvPr id="171652" name="Line 644"/>
              <p:cNvSpPr>
                <a:spLocks noChangeShapeType="1"/>
              </p:cNvSpPr>
              <p:nvPr/>
            </p:nvSpPr>
            <p:spPr bwMode="auto">
              <a:xfrm flipV="1">
                <a:off x="5031" y="4062"/>
                <a:ext cx="1" cy="2"/>
              </a:xfrm>
              <a:prstGeom prst="line">
                <a:avLst/>
              </a:prstGeom>
              <a:noFill/>
              <a:ln w="0">
                <a:solidFill>
                  <a:srgbClr val="0000FF"/>
                </a:solidFill>
                <a:round/>
                <a:headEnd/>
                <a:tailEnd/>
              </a:ln>
            </p:spPr>
            <p:txBody>
              <a:bodyPr/>
              <a:lstStyle/>
              <a:p>
                <a:endParaRPr lang="en-US"/>
              </a:p>
            </p:txBody>
          </p:sp>
          <p:sp>
            <p:nvSpPr>
              <p:cNvPr id="171653" name="Line 645"/>
              <p:cNvSpPr>
                <a:spLocks noChangeShapeType="1"/>
              </p:cNvSpPr>
              <p:nvPr/>
            </p:nvSpPr>
            <p:spPr bwMode="auto">
              <a:xfrm flipV="1">
                <a:off x="5035" y="4061"/>
                <a:ext cx="1" cy="3"/>
              </a:xfrm>
              <a:prstGeom prst="line">
                <a:avLst/>
              </a:prstGeom>
              <a:noFill/>
              <a:ln w="0">
                <a:solidFill>
                  <a:srgbClr val="0000FF"/>
                </a:solidFill>
                <a:round/>
                <a:headEnd/>
                <a:tailEnd/>
              </a:ln>
            </p:spPr>
            <p:txBody>
              <a:bodyPr/>
              <a:lstStyle/>
              <a:p>
                <a:endParaRPr lang="en-US"/>
              </a:p>
            </p:txBody>
          </p:sp>
          <p:sp>
            <p:nvSpPr>
              <p:cNvPr id="171654" name="Line 646"/>
              <p:cNvSpPr>
                <a:spLocks noChangeShapeType="1"/>
              </p:cNvSpPr>
              <p:nvPr/>
            </p:nvSpPr>
            <p:spPr bwMode="auto">
              <a:xfrm flipV="1">
                <a:off x="5036" y="4059"/>
                <a:ext cx="1" cy="5"/>
              </a:xfrm>
              <a:prstGeom prst="line">
                <a:avLst/>
              </a:prstGeom>
              <a:noFill/>
              <a:ln w="0">
                <a:solidFill>
                  <a:srgbClr val="0000FF"/>
                </a:solidFill>
                <a:round/>
                <a:headEnd/>
                <a:tailEnd/>
              </a:ln>
            </p:spPr>
            <p:txBody>
              <a:bodyPr/>
              <a:lstStyle/>
              <a:p>
                <a:endParaRPr lang="en-US"/>
              </a:p>
            </p:txBody>
          </p:sp>
          <p:sp>
            <p:nvSpPr>
              <p:cNvPr id="171655" name="Line 647"/>
              <p:cNvSpPr>
                <a:spLocks noChangeShapeType="1"/>
              </p:cNvSpPr>
              <p:nvPr/>
            </p:nvSpPr>
            <p:spPr bwMode="auto">
              <a:xfrm flipV="1">
                <a:off x="5040" y="4063"/>
                <a:ext cx="1" cy="1"/>
              </a:xfrm>
              <a:prstGeom prst="line">
                <a:avLst/>
              </a:prstGeom>
              <a:noFill/>
              <a:ln w="0">
                <a:solidFill>
                  <a:srgbClr val="0000FF"/>
                </a:solidFill>
                <a:round/>
                <a:headEnd/>
                <a:tailEnd/>
              </a:ln>
            </p:spPr>
            <p:txBody>
              <a:bodyPr/>
              <a:lstStyle/>
              <a:p>
                <a:endParaRPr lang="en-US"/>
              </a:p>
            </p:txBody>
          </p:sp>
          <p:sp>
            <p:nvSpPr>
              <p:cNvPr id="171656" name="Line 648"/>
              <p:cNvSpPr>
                <a:spLocks noChangeShapeType="1"/>
              </p:cNvSpPr>
              <p:nvPr/>
            </p:nvSpPr>
            <p:spPr bwMode="auto">
              <a:xfrm flipV="1">
                <a:off x="5048" y="4061"/>
                <a:ext cx="1" cy="3"/>
              </a:xfrm>
              <a:prstGeom prst="line">
                <a:avLst/>
              </a:prstGeom>
              <a:noFill/>
              <a:ln w="0">
                <a:solidFill>
                  <a:srgbClr val="0000FF"/>
                </a:solidFill>
                <a:round/>
                <a:headEnd/>
                <a:tailEnd/>
              </a:ln>
            </p:spPr>
            <p:txBody>
              <a:bodyPr/>
              <a:lstStyle/>
              <a:p>
                <a:endParaRPr lang="en-US"/>
              </a:p>
            </p:txBody>
          </p:sp>
          <p:sp>
            <p:nvSpPr>
              <p:cNvPr id="171657" name="Line 649"/>
              <p:cNvSpPr>
                <a:spLocks noChangeShapeType="1"/>
              </p:cNvSpPr>
              <p:nvPr/>
            </p:nvSpPr>
            <p:spPr bwMode="auto">
              <a:xfrm flipV="1">
                <a:off x="5049" y="4057"/>
                <a:ext cx="1" cy="7"/>
              </a:xfrm>
              <a:prstGeom prst="line">
                <a:avLst/>
              </a:prstGeom>
              <a:noFill/>
              <a:ln w="0">
                <a:solidFill>
                  <a:srgbClr val="0000FF"/>
                </a:solidFill>
                <a:round/>
                <a:headEnd/>
                <a:tailEnd/>
              </a:ln>
            </p:spPr>
            <p:txBody>
              <a:bodyPr/>
              <a:lstStyle/>
              <a:p>
                <a:endParaRPr lang="en-US"/>
              </a:p>
            </p:txBody>
          </p:sp>
          <p:sp>
            <p:nvSpPr>
              <p:cNvPr id="171658" name="Line 650"/>
              <p:cNvSpPr>
                <a:spLocks noChangeShapeType="1"/>
              </p:cNvSpPr>
              <p:nvPr/>
            </p:nvSpPr>
            <p:spPr bwMode="auto">
              <a:xfrm flipV="1">
                <a:off x="5056" y="4061"/>
                <a:ext cx="1" cy="3"/>
              </a:xfrm>
              <a:prstGeom prst="line">
                <a:avLst/>
              </a:prstGeom>
              <a:noFill/>
              <a:ln w="0">
                <a:solidFill>
                  <a:srgbClr val="0000FF"/>
                </a:solidFill>
                <a:round/>
                <a:headEnd/>
                <a:tailEnd/>
              </a:ln>
            </p:spPr>
            <p:txBody>
              <a:bodyPr/>
              <a:lstStyle/>
              <a:p>
                <a:endParaRPr lang="en-US"/>
              </a:p>
            </p:txBody>
          </p:sp>
          <p:sp>
            <p:nvSpPr>
              <p:cNvPr id="171659" name="Line 651"/>
              <p:cNvSpPr>
                <a:spLocks noChangeShapeType="1"/>
              </p:cNvSpPr>
              <p:nvPr/>
            </p:nvSpPr>
            <p:spPr bwMode="auto">
              <a:xfrm flipV="1">
                <a:off x="5057" y="4062"/>
                <a:ext cx="1" cy="2"/>
              </a:xfrm>
              <a:prstGeom prst="line">
                <a:avLst/>
              </a:prstGeom>
              <a:noFill/>
              <a:ln w="0">
                <a:solidFill>
                  <a:srgbClr val="0000FF"/>
                </a:solidFill>
                <a:round/>
                <a:headEnd/>
                <a:tailEnd/>
              </a:ln>
            </p:spPr>
            <p:txBody>
              <a:bodyPr/>
              <a:lstStyle/>
              <a:p>
                <a:endParaRPr lang="en-US"/>
              </a:p>
            </p:txBody>
          </p:sp>
          <p:sp>
            <p:nvSpPr>
              <p:cNvPr id="171660" name="Line 652"/>
              <p:cNvSpPr>
                <a:spLocks noChangeShapeType="1"/>
              </p:cNvSpPr>
              <p:nvPr/>
            </p:nvSpPr>
            <p:spPr bwMode="auto">
              <a:xfrm flipV="1">
                <a:off x="5062" y="4060"/>
                <a:ext cx="1" cy="4"/>
              </a:xfrm>
              <a:prstGeom prst="line">
                <a:avLst/>
              </a:prstGeom>
              <a:noFill/>
              <a:ln w="0">
                <a:solidFill>
                  <a:srgbClr val="0000FF"/>
                </a:solidFill>
                <a:round/>
                <a:headEnd/>
                <a:tailEnd/>
              </a:ln>
            </p:spPr>
            <p:txBody>
              <a:bodyPr/>
              <a:lstStyle/>
              <a:p>
                <a:endParaRPr lang="en-US"/>
              </a:p>
            </p:txBody>
          </p:sp>
          <p:sp>
            <p:nvSpPr>
              <p:cNvPr id="171661" name="Line 653"/>
              <p:cNvSpPr>
                <a:spLocks noChangeShapeType="1"/>
              </p:cNvSpPr>
              <p:nvPr/>
            </p:nvSpPr>
            <p:spPr bwMode="auto">
              <a:xfrm flipV="1">
                <a:off x="5066" y="4063"/>
                <a:ext cx="1" cy="1"/>
              </a:xfrm>
              <a:prstGeom prst="line">
                <a:avLst/>
              </a:prstGeom>
              <a:noFill/>
              <a:ln w="0">
                <a:solidFill>
                  <a:srgbClr val="0000FF"/>
                </a:solidFill>
                <a:round/>
                <a:headEnd/>
                <a:tailEnd/>
              </a:ln>
            </p:spPr>
            <p:txBody>
              <a:bodyPr/>
              <a:lstStyle/>
              <a:p>
                <a:endParaRPr lang="en-US"/>
              </a:p>
            </p:txBody>
          </p:sp>
          <p:sp>
            <p:nvSpPr>
              <p:cNvPr id="171662" name="Line 654"/>
              <p:cNvSpPr>
                <a:spLocks noChangeShapeType="1"/>
              </p:cNvSpPr>
              <p:nvPr/>
            </p:nvSpPr>
            <p:spPr bwMode="auto">
              <a:xfrm flipV="1">
                <a:off x="5074" y="4063"/>
                <a:ext cx="1" cy="1"/>
              </a:xfrm>
              <a:prstGeom prst="line">
                <a:avLst/>
              </a:prstGeom>
              <a:noFill/>
              <a:ln w="0">
                <a:solidFill>
                  <a:srgbClr val="0000FF"/>
                </a:solidFill>
                <a:round/>
                <a:headEnd/>
                <a:tailEnd/>
              </a:ln>
            </p:spPr>
            <p:txBody>
              <a:bodyPr/>
              <a:lstStyle/>
              <a:p>
                <a:endParaRPr lang="en-US"/>
              </a:p>
            </p:txBody>
          </p:sp>
          <p:sp>
            <p:nvSpPr>
              <p:cNvPr id="171663" name="Line 655"/>
              <p:cNvSpPr>
                <a:spLocks noChangeShapeType="1"/>
              </p:cNvSpPr>
              <p:nvPr/>
            </p:nvSpPr>
            <p:spPr bwMode="auto">
              <a:xfrm flipV="1">
                <a:off x="5074" y="4061"/>
                <a:ext cx="1" cy="3"/>
              </a:xfrm>
              <a:prstGeom prst="line">
                <a:avLst/>
              </a:prstGeom>
              <a:noFill/>
              <a:ln w="0">
                <a:solidFill>
                  <a:srgbClr val="0000FF"/>
                </a:solidFill>
                <a:round/>
                <a:headEnd/>
                <a:tailEnd/>
              </a:ln>
            </p:spPr>
            <p:txBody>
              <a:bodyPr/>
              <a:lstStyle/>
              <a:p>
                <a:endParaRPr lang="en-US"/>
              </a:p>
            </p:txBody>
          </p:sp>
          <p:sp>
            <p:nvSpPr>
              <p:cNvPr id="171664" name="Line 656"/>
              <p:cNvSpPr>
                <a:spLocks noChangeShapeType="1"/>
              </p:cNvSpPr>
              <p:nvPr/>
            </p:nvSpPr>
            <p:spPr bwMode="auto">
              <a:xfrm flipV="1">
                <a:off x="5082" y="4062"/>
                <a:ext cx="1" cy="2"/>
              </a:xfrm>
              <a:prstGeom prst="line">
                <a:avLst/>
              </a:prstGeom>
              <a:noFill/>
              <a:ln w="0">
                <a:solidFill>
                  <a:srgbClr val="0000FF"/>
                </a:solidFill>
                <a:round/>
                <a:headEnd/>
                <a:tailEnd/>
              </a:ln>
            </p:spPr>
            <p:txBody>
              <a:bodyPr/>
              <a:lstStyle/>
              <a:p>
                <a:endParaRPr lang="en-US"/>
              </a:p>
            </p:txBody>
          </p:sp>
          <p:sp>
            <p:nvSpPr>
              <p:cNvPr id="171665" name="Line 657"/>
              <p:cNvSpPr>
                <a:spLocks noChangeShapeType="1"/>
              </p:cNvSpPr>
              <p:nvPr/>
            </p:nvSpPr>
            <p:spPr bwMode="auto">
              <a:xfrm flipV="1">
                <a:off x="5087" y="4062"/>
                <a:ext cx="1" cy="2"/>
              </a:xfrm>
              <a:prstGeom prst="line">
                <a:avLst/>
              </a:prstGeom>
              <a:noFill/>
              <a:ln w="0">
                <a:solidFill>
                  <a:srgbClr val="0000FF"/>
                </a:solidFill>
                <a:round/>
                <a:headEnd/>
                <a:tailEnd/>
              </a:ln>
            </p:spPr>
            <p:txBody>
              <a:bodyPr/>
              <a:lstStyle/>
              <a:p>
                <a:endParaRPr lang="en-US"/>
              </a:p>
            </p:txBody>
          </p:sp>
        </p:grpSp>
        <p:sp>
          <p:nvSpPr>
            <p:cNvPr id="171666" name="Line 658"/>
            <p:cNvSpPr>
              <a:spLocks noChangeShapeType="1"/>
            </p:cNvSpPr>
            <p:nvPr/>
          </p:nvSpPr>
          <p:spPr bwMode="auto">
            <a:xfrm flipV="1">
              <a:off x="4459" y="2758"/>
              <a:ext cx="0" cy="2"/>
            </a:xfrm>
            <a:prstGeom prst="line">
              <a:avLst/>
            </a:prstGeom>
            <a:noFill/>
            <a:ln w="0">
              <a:solidFill>
                <a:srgbClr val="0000FF"/>
              </a:solidFill>
              <a:round/>
              <a:headEnd/>
              <a:tailEnd/>
            </a:ln>
          </p:spPr>
          <p:txBody>
            <a:bodyPr/>
            <a:lstStyle/>
            <a:p>
              <a:endParaRPr lang="en-US"/>
            </a:p>
          </p:txBody>
        </p:sp>
        <p:sp>
          <p:nvSpPr>
            <p:cNvPr id="171667" name="Line 659"/>
            <p:cNvSpPr>
              <a:spLocks noChangeShapeType="1"/>
            </p:cNvSpPr>
            <p:nvPr/>
          </p:nvSpPr>
          <p:spPr bwMode="auto">
            <a:xfrm flipV="1">
              <a:off x="4462" y="2758"/>
              <a:ext cx="0" cy="2"/>
            </a:xfrm>
            <a:prstGeom prst="line">
              <a:avLst/>
            </a:prstGeom>
            <a:noFill/>
            <a:ln w="0">
              <a:solidFill>
                <a:srgbClr val="0000FF"/>
              </a:solidFill>
              <a:round/>
              <a:headEnd/>
              <a:tailEnd/>
            </a:ln>
          </p:spPr>
          <p:txBody>
            <a:bodyPr/>
            <a:lstStyle/>
            <a:p>
              <a:endParaRPr lang="en-US"/>
            </a:p>
          </p:txBody>
        </p:sp>
        <p:sp>
          <p:nvSpPr>
            <p:cNvPr id="171668" name="Line 660"/>
            <p:cNvSpPr>
              <a:spLocks noChangeShapeType="1"/>
            </p:cNvSpPr>
            <p:nvPr/>
          </p:nvSpPr>
          <p:spPr bwMode="auto">
            <a:xfrm flipV="1">
              <a:off x="4463" y="2760"/>
              <a:ext cx="1" cy="0"/>
            </a:xfrm>
            <a:prstGeom prst="line">
              <a:avLst/>
            </a:prstGeom>
            <a:noFill/>
            <a:ln w="0">
              <a:solidFill>
                <a:srgbClr val="0000FF"/>
              </a:solidFill>
              <a:round/>
              <a:headEnd/>
              <a:tailEnd/>
            </a:ln>
          </p:spPr>
          <p:txBody>
            <a:bodyPr/>
            <a:lstStyle/>
            <a:p>
              <a:endParaRPr lang="en-US"/>
            </a:p>
          </p:txBody>
        </p:sp>
        <p:sp>
          <p:nvSpPr>
            <p:cNvPr id="171669" name="Line 661"/>
            <p:cNvSpPr>
              <a:spLocks noChangeShapeType="1"/>
            </p:cNvSpPr>
            <p:nvPr/>
          </p:nvSpPr>
          <p:spPr bwMode="auto">
            <a:xfrm flipV="1">
              <a:off x="4467" y="2759"/>
              <a:ext cx="1" cy="1"/>
            </a:xfrm>
            <a:prstGeom prst="line">
              <a:avLst/>
            </a:prstGeom>
            <a:noFill/>
            <a:ln w="0">
              <a:solidFill>
                <a:srgbClr val="0000FF"/>
              </a:solidFill>
              <a:round/>
              <a:headEnd/>
              <a:tailEnd/>
            </a:ln>
          </p:spPr>
          <p:txBody>
            <a:bodyPr/>
            <a:lstStyle/>
            <a:p>
              <a:endParaRPr lang="en-US"/>
            </a:p>
          </p:txBody>
        </p:sp>
        <p:sp>
          <p:nvSpPr>
            <p:cNvPr id="171670" name="Line 662"/>
            <p:cNvSpPr>
              <a:spLocks noChangeShapeType="1"/>
            </p:cNvSpPr>
            <p:nvPr/>
          </p:nvSpPr>
          <p:spPr bwMode="auto">
            <a:xfrm flipV="1">
              <a:off x="4470" y="2760"/>
              <a:ext cx="1" cy="0"/>
            </a:xfrm>
            <a:prstGeom prst="line">
              <a:avLst/>
            </a:prstGeom>
            <a:noFill/>
            <a:ln w="0">
              <a:solidFill>
                <a:srgbClr val="0000FF"/>
              </a:solidFill>
              <a:round/>
              <a:headEnd/>
              <a:tailEnd/>
            </a:ln>
          </p:spPr>
          <p:txBody>
            <a:bodyPr/>
            <a:lstStyle/>
            <a:p>
              <a:endParaRPr lang="en-US"/>
            </a:p>
          </p:txBody>
        </p:sp>
        <p:sp>
          <p:nvSpPr>
            <p:cNvPr id="171671" name="Line 663"/>
            <p:cNvSpPr>
              <a:spLocks noChangeShapeType="1"/>
            </p:cNvSpPr>
            <p:nvPr/>
          </p:nvSpPr>
          <p:spPr bwMode="auto">
            <a:xfrm flipV="1">
              <a:off x="4476" y="2760"/>
              <a:ext cx="1" cy="0"/>
            </a:xfrm>
            <a:prstGeom prst="line">
              <a:avLst/>
            </a:prstGeom>
            <a:noFill/>
            <a:ln w="0">
              <a:solidFill>
                <a:srgbClr val="0000FF"/>
              </a:solidFill>
              <a:round/>
              <a:headEnd/>
              <a:tailEnd/>
            </a:ln>
          </p:spPr>
          <p:txBody>
            <a:bodyPr/>
            <a:lstStyle/>
            <a:p>
              <a:endParaRPr lang="en-US"/>
            </a:p>
          </p:txBody>
        </p:sp>
        <p:sp>
          <p:nvSpPr>
            <p:cNvPr id="171672" name="Line 664"/>
            <p:cNvSpPr>
              <a:spLocks noChangeShapeType="1"/>
            </p:cNvSpPr>
            <p:nvPr/>
          </p:nvSpPr>
          <p:spPr bwMode="auto">
            <a:xfrm flipV="1">
              <a:off x="4476" y="2755"/>
              <a:ext cx="1" cy="5"/>
            </a:xfrm>
            <a:prstGeom prst="line">
              <a:avLst/>
            </a:prstGeom>
            <a:noFill/>
            <a:ln w="0">
              <a:solidFill>
                <a:srgbClr val="0000FF"/>
              </a:solidFill>
              <a:round/>
              <a:headEnd/>
              <a:tailEnd/>
            </a:ln>
          </p:spPr>
          <p:txBody>
            <a:bodyPr/>
            <a:lstStyle/>
            <a:p>
              <a:endParaRPr lang="en-US"/>
            </a:p>
          </p:txBody>
        </p:sp>
        <p:sp>
          <p:nvSpPr>
            <p:cNvPr id="171673" name="Line 665"/>
            <p:cNvSpPr>
              <a:spLocks noChangeShapeType="1"/>
            </p:cNvSpPr>
            <p:nvPr/>
          </p:nvSpPr>
          <p:spPr bwMode="auto">
            <a:xfrm flipV="1">
              <a:off x="4482" y="2756"/>
              <a:ext cx="1" cy="4"/>
            </a:xfrm>
            <a:prstGeom prst="line">
              <a:avLst/>
            </a:prstGeom>
            <a:noFill/>
            <a:ln w="0">
              <a:solidFill>
                <a:srgbClr val="0000FF"/>
              </a:solidFill>
              <a:round/>
              <a:headEnd/>
              <a:tailEnd/>
            </a:ln>
          </p:spPr>
          <p:txBody>
            <a:bodyPr/>
            <a:lstStyle/>
            <a:p>
              <a:endParaRPr lang="en-US"/>
            </a:p>
          </p:txBody>
        </p:sp>
        <p:sp>
          <p:nvSpPr>
            <p:cNvPr id="171674" name="Line 666"/>
            <p:cNvSpPr>
              <a:spLocks noChangeShapeType="1"/>
            </p:cNvSpPr>
            <p:nvPr/>
          </p:nvSpPr>
          <p:spPr bwMode="auto">
            <a:xfrm flipV="1">
              <a:off x="4483" y="2758"/>
              <a:ext cx="1" cy="2"/>
            </a:xfrm>
            <a:prstGeom prst="line">
              <a:avLst/>
            </a:prstGeom>
            <a:noFill/>
            <a:ln w="0">
              <a:solidFill>
                <a:srgbClr val="0000FF"/>
              </a:solidFill>
              <a:round/>
              <a:headEnd/>
              <a:tailEnd/>
            </a:ln>
          </p:spPr>
          <p:txBody>
            <a:bodyPr/>
            <a:lstStyle/>
            <a:p>
              <a:endParaRPr lang="en-US"/>
            </a:p>
          </p:txBody>
        </p:sp>
        <p:sp>
          <p:nvSpPr>
            <p:cNvPr id="171675" name="Line 667"/>
            <p:cNvSpPr>
              <a:spLocks noChangeShapeType="1"/>
            </p:cNvSpPr>
            <p:nvPr/>
          </p:nvSpPr>
          <p:spPr bwMode="auto">
            <a:xfrm flipV="1">
              <a:off x="4487" y="2758"/>
              <a:ext cx="1" cy="2"/>
            </a:xfrm>
            <a:prstGeom prst="line">
              <a:avLst/>
            </a:prstGeom>
            <a:noFill/>
            <a:ln w="0">
              <a:solidFill>
                <a:srgbClr val="0000FF"/>
              </a:solidFill>
              <a:round/>
              <a:headEnd/>
              <a:tailEnd/>
            </a:ln>
          </p:spPr>
          <p:txBody>
            <a:bodyPr/>
            <a:lstStyle/>
            <a:p>
              <a:endParaRPr lang="en-US"/>
            </a:p>
          </p:txBody>
        </p:sp>
        <p:sp>
          <p:nvSpPr>
            <p:cNvPr id="171676" name="Line 668"/>
            <p:cNvSpPr>
              <a:spLocks noChangeShapeType="1"/>
            </p:cNvSpPr>
            <p:nvPr/>
          </p:nvSpPr>
          <p:spPr bwMode="auto">
            <a:xfrm flipV="1">
              <a:off x="4491" y="2758"/>
              <a:ext cx="1" cy="2"/>
            </a:xfrm>
            <a:prstGeom prst="line">
              <a:avLst/>
            </a:prstGeom>
            <a:noFill/>
            <a:ln w="0">
              <a:solidFill>
                <a:srgbClr val="0000FF"/>
              </a:solidFill>
              <a:round/>
              <a:headEnd/>
              <a:tailEnd/>
            </a:ln>
          </p:spPr>
          <p:txBody>
            <a:bodyPr/>
            <a:lstStyle/>
            <a:p>
              <a:endParaRPr lang="en-US"/>
            </a:p>
          </p:txBody>
        </p:sp>
        <p:sp>
          <p:nvSpPr>
            <p:cNvPr id="171677" name="Line 669"/>
            <p:cNvSpPr>
              <a:spLocks noChangeShapeType="1"/>
            </p:cNvSpPr>
            <p:nvPr/>
          </p:nvSpPr>
          <p:spPr bwMode="auto">
            <a:xfrm flipV="1">
              <a:off x="4493" y="2760"/>
              <a:ext cx="1" cy="0"/>
            </a:xfrm>
            <a:prstGeom prst="line">
              <a:avLst/>
            </a:prstGeom>
            <a:noFill/>
            <a:ln w="0">
              <a:solidFill>
                <a:srgbClr val="0000FF"/>
              </a:solidFill>
              <a:round/>
              <a:headEnd/>
              <a:tailEnd/>
            </a:ln>
          </p:spPr>
          <p:txBody>
            <a:bodyPr/>
            <a:lstStyle/>
            <a:p>
              <a:endParaRPr lang="en-US"/>
            </a:p>
          </p:txBody>
        </p:sp>
        <p:sp>
          <p:nvSpPr>
            <p:cNvPr id="171678" name="Line 670"/>
            <p:cNvSpPr>
              <a:spLocks noChangeShapeType="1"/>
            </p:cNvSpPr>
            <p:nvPr/>
          </p:nvSpPr>
          <p:spPr bwMode="auto">
            <a:xfrm flipV="1">
              <a:off x="4497" y="2758"/>
              <a:ext cx="1" cy="2"/>
            </a:xfrm>
            <a:prstGeom prst="line">
              <a:avLst/>
            </a:prstGeom>
            <a:noFill/>
            <a:ln w="0">
              <a:solidFill>
                <a:srgbClr val="0000FF"/>
              </a:solidFill>
              <a:round/>
              <a:headEnd/>
              <a:tailEnd/>
            </a:ln>
          </p:spPr>
          <p:txBody>
            <a:bodyPr/>
            <a:lstStyle/>
            <a:p>
              <a:endParaRPr lang="en-US"/>
            </a:p>
          </p:txBody>
        </p:sp>
        <p:sp>
          <p:nvSpPr>
            <p:cNvPr id="171679" name="Line 671"/>
            <p:cNvSpPr>
              <a:spLocks noChangeShapeType="1"/>
            </p:cNvSpPr>
            <p:nvPr/>
          </p:nvSpPr>
          <p:spPr bwMode="auto">
            <a:xfrm flipV="1">
              <a:off x="4502" y="2759"/>
              <a:ext cx="1" cy="1"/>
            </a:xfrm>
            <a:prstGeom prst="line">
              <a:avLst/>
            </a:prstGeom>
            <a:noFill/>
            <a:ln w="0">
              <a:solidFill>
                <a:srgbClr val="0000FF"/>
              </a:solidFill>
              <a:round/>
              <a:headEnd/>
              <a:tailEnd/>
            </a:ln>
          </p:spPr>
          <p:txBody>
            <a:bodyPr/>
            <a:lstStyle/>
            <a:p>
              <a:endParaRPr lang="en-US"/>
            </a:p>
          </p:txBody>
        </p:sp>
        <p:sp>
          <p:nvSpPr>
            <p:cNvPr id="171680" name="Line 672"/>
            <p:cNvSpPr>
              <a:spLocks noChangeShapeType="1"/>
            </p:cNvSpPr>
            <p:nvPr/>
          </p:nvSpPr>
          <p:spPr bwMode="auto">
            <a:xfrm flipV="1">
              <a:off x="4505" y="2759"/>
              <a:ext cx="1" cy="1"/>
            </a:xfrm>
            <a:prstGeom prst="line">
              <a:avLst/>
            </a:prstGeom>
            <a:noFill/>
            <a:ln w="0">
              <a:solidFill>
                <a:srgbClr val="0000FF"/>
              </a:solidFill>
              <a:round/>
              <a:headEnd/>
              <a:tailEnd/>
            </a:ln>
          </p:spPr>
          <p:txBody>
            <a:bodyPr/>
            <a:lstStyle/>
            <a:p>
              <a:endParaRPr lang="en-US"/>
            </a:p>
          </p:txBody>
        </p:sp>
        <p:sp>
          <p:nvSpPr>
            <p:cNvPr id="171681" name="Line 673"/>
            <p:cNvSpPr>
              <a:spLocks noChangeShapeType="1"/>
            </p:cNvSpPr>
            <p:nvPr/>
          </p:nvSpPr>
          <p:spPr bwMode="auto">
            <a:xfrm flipV="1">
              <a:off x="4507" y="2754"/>
              <a:ext cx="1" cy="6"/>
            </a:xfrm>
            <a:prstGeom prst="line">
              <a:avLst/>
            </a:prstGeom>
            <a:noFill/>
            <a:ln w="0">
              <a:solidFill>
                <a:srgbClr val="0000FF"/>
              </a:solidFill>
              <a:round/>
              <a:headEnd/>
              <a:tailEnd/>
            </a:ln>
          </p:spPr>
          <p:txBody>
            <a:bodyPr/>
            <a:lstStyle/>
            <a:p>
              <a:endParaRPr lang="en-US"/>
            </a:p>
          </p:txBody>
        </p:sp>
        <p:sp>
          <p:nvSpPr>
            <p:cNvPr id="171682" name="Line 674"/>
            <p:cNvSpPr>
              <a:spLocks noChangeShapeType="1"/>
            </p:cNvSpPr>
            <p:nvPr/>
          </p:nvSpPr>
          <p:spPr bwMode="auto">
            <a:xfrm flipV="1">
              <a:off x="4511" y="2756"/>
              <a:ext cx="1" cy="4"/>
            </a:xfrm>
            <a:prstGeom prst="line">
              <a:avLst/>
            </a:prstGeom>
            <a:noFill/>
            <a:ln w="0">
              <a:solidFill>
                <a:srgbClr val="0000FF"/>
              </a:solidFill>
              <a:round/>
              <a:headEnd/>
              <a:tailEnd/>
            </a:ln>
          </p:spPr>
          <p:txBody>
            <a:bodyPr/>
            <a:lstStyle/>
            <a:p>
              <a:endParaRPr lang="en-US"/>
            </a:p>
          </p:txBody>
        </p:sp>
        <p:sp>
          <p:nvSpPr>
            <p:cNvPr id="171683" name="Line 675"/>
            <p:cNvSpPr>
              <a:spLocks noChangeShapeType="1"/>
            </p:cNvSpPr>
            <p:nvPr/>
          </p:nvSpPr>
          <p:spPr bwMode="auto">
            <a:xfrm flipV="1">
              <a:off x="4512" y="2757"/>
              <a:ext cx="1" cy="3"/>
            </a:xfrm>
            <a:prstGeom prst="line">
              <a:avLst/>
            </a:prstGeom>
            <a:noFill/>
            <a:ln w="0">
              <a:solidFill>
                <a:srgbClr val="0000FF"/>
              </a:solidFill>
              <a:round/>
              <a:headEnd/>
              <a:tailEnd/>
            </a:ln>
          </p:spPr>
          <p:txBody>
            <a:bodyPr/>
            <a:lstStyle/>
            <a:p>
              <a:endParaRPr lang="en-US"/>
            </a:p>
          </p:txBody>
        </p:sp>
        <p:sp>
          <p:nvSpPr>
            <p:cNvPr id="171684" name="Line 676"/>
            <p:cNvSpPr>
              <a:spLocks noChangeShapeType="1"/>
            </p:cNvSpPr>
            <p:nvPr/>
          </p:nvSpPr>
          <p:spPr bwMode="auto">
            <a:xfrm flipV="1">
              <a:off x="4517" y="2757"/>
              <a:ext cx="1" cy="3"/>
            </a:xfrm>
            <a:prstGeom prst="line">
              <a:avLst/>
            </a:prstGeom>
            <a:noFill/>
            <a:ln w="0">
              <a:solidFill>
                <a:srgbClr val="0000FF"/>
              </a:solidFill>
              <a:round/>
              <a:headEnd/>
              <a:tailEnd/>
            </a:ln>
          </p:spPr>
          <p:txBody>
            <a:bodyPr/>
            <a:lstStyle/>
            <a:p>
              <a:endParaRPr lang="en-US"/>
            </a:p>
          </p:txBody>
        </p:sp>
        <p:sp>
          <p:nvSpPr>
            <p:cNvPr id="171685" name="Line 677"/>
            <p:cNvSpPr>
              <a:spLocks noChangeShapeType="1"/>
            </p:cNvSpPr>
            <p:nvPr/>
          </p:nvSpPr>
          <p:spPr bwMode="auto">
            <a:xfrm flipV="1">
              <a:off x="4521" y="2759"/>
              <a:ext cx="1" cy="1"/>
            </a:xfrm>
            <a:prstGeom prst="line">
              <a:avLst/>
            </a:prstGeom>
            <a:noFill/>
            <a:ln w="0">
              <a:solidFill>
                <a:srgbClr val="0000FF"/>
              </a:solidFill>
              <a:round/>
              <a:headEnd/>
              <a:tailEnd/>
            </a:ln>
          </p:spPr>
          <p:txBody>
            <a:bodyPr/>
            <a:lstStyle/>
            <a:p>
              <a:endParaRPr lang="en-US"/>
            </a:p>
          </p:txBody>
        </p:sp>
        <p:sp>
          <p:nvSpPr>
            <p:cNvPr id="171686" name="Line 678"/>
            <p:cNvSpPr>
              <a:spLocks noChangeShapeType="1"/>
            </p:cNvSpPr>
            <p:nvPr/>
          </p:nvSpPr>
          <p:spPr bwMode="auto">
            <a:xfrm flipV="1">
              <a:off x="4522" y="2759"/>
              <a:ext cx="1" cy="1"/>
            </a:xfrm>
            <a:prstGeom prst="line">
              <a:avLst/>
            </a:prstGeom>
            <a:noFill/>
            <a:ln w="0">
              <a:solidFill>
                <a:srgbClr val="0000FF"/>
              </a:solidFill>
              <a:round/>
              <a:headEnd/>
              <a:tailEnd/>
            </a:ln>
          </p:spPr>
          <p:txBody>
            <a:bodyPr/>
            <a:lstStyle/>
            <a:p>
              <a:endParaRPr lang="en-US"/>
            </a:p>
          </p:txBody>
        </p:sp>
        <p:sp>
          <p:nvSpPr>
            <p:cNvPr id="171687" name="Line 679"/>
            <p:cNvSpPr>
              <a:spLocks noChangeShapeType="1"/>
            </p:cNvSpPr>
            <p:nvPr/>
          </p:nvSpPr>
          <p:spPr bwMode="auto">
            <a:xfrm flipV="1">
              <a:off x="4526" y="2759"/>
              <a:ext cx="1" cy="1"/>
            </a:xfrm>
            <a:prstGeom prst="line">
              <a:avLst/>
            </a:prstGeom>
            <a:noFill/>
            <a:ln w="0">
              <a:solidFill>
                <a:srgbClr val="0000FF"/>
              </a:solidFill>
              <a:round/>
              <a:headEnd/>
              <a:tailEnd/>
            </a:ln>
          </p:spPr>
          <p:txBody>
            <a:bodyPr/>
            <a:lstStyle/>
            <a:p>
              <a:endParaRPr lang="en-US"/>
            </a:p>
          </p:txBody>
        </p:sp>
        <p:sp>
          <p:nvSpPr>
            <p:cNvPr id="171688" name="Line 680"/>
            <p:cNvSpPr>
              <a:spLocks noChangeShapeType="1"/>
            </p:cNvSpPr>
            <p:nvPr/>
          </p:nvSpPr>
          <p:spPr bwMode="auto">
            <a:xfrm flipV="1">
              <a:off x="4531" y="2759"/>
              <a:ext cx="1" cy="1"/>
            </a:xfrm>
            <a:prstGeom prst="line">
              <a:avLst/>
            </a:prstGeom>
            <a:noFill/>
            <a:ln w="0">
              <a:solidFill>
                <a:srgbClr val="0000FF"/>
              </a:solidFill>
              <a:round/>
              <a:headEnd/>
              <a:tailEnd/>
            </a:ln>
          </p:spPr>
          <p:txBody>
            <a:bodyPr/>
            <a:lstStyle/>
            <a:p>
              <a:endParaRPr lang="en-US"/>
            </a:p>
          </p:txBody>
        </p:sp>
        <p:sp>
          <p:nvSpPr>
            <p:cNvPr id="171689" name="Line 681"/>
            <p:cNvSpPr>
              <a:spLocks noChangeShapeType="1"/>
            </p:cNvSpPr>
            <p:nvPr/>
          </p:nvSpPr>
          <p:spPr bwMode="auto">
            <a:xfrm flipV="1">
              <a:off x="4535" y="2759"/>
              <a:ext cx="1" cy="1"/>
            </a:xfrm>
            <a:prstGeom prst="line">
              <a:avLst/>
            </a:prstGeom>
            <a:noFill/>
            <a:ln w="0">
              <a:solidFill>
                <a:srgbClr val="0000FF"/>
              </a:solidFill>
              <a:round/>
              <a:headEnd/>
              <a:tailEnd/>
            </a:ln>
          </p:spPr>
          <p:txBody>
            <a:bodyPr/>
            <a:lstStyle/>
            <a:p>
              <a:endParaRPr lang="en-US"/>
            </a:p>
          </p:txBody>
        </p:sp>
        <p:sp>
          <p:nvSpPr>
            <p:cNvPr id="171690" name="Line 682"/>
            <p:cNvSpPr>
              <a:spLocks noChangeShapeType="1"/>
            </p:cNvSpPr>
            <p:nvPr/>
          </p:nvSpPr>
          <p:spPr bwMode="auto">
            <a:xfrm flipV="1">
              <a:off x="4536" y="2758"/>
              <a:ext cx="1" cy="2"/>
            </a:xfrm>
            <a:prstGeom prst="line">
              <a:avLst/>
            </a:prstGeom>
            <a:noFill/>
            <a:ln w="0">
              <a:solidFill>
                <a:srgbClr val="0000FF"/>
              </a:solidFill>
              <a:round/>
              <a:headEnd/>
              <a:tailEnd/>
            </a:ln>
          </p:spPr>
          <p:txBody>
            <a:bodyPr/>
            <a:lstStyle/>
            <a:p>
              <a:endParaRPr lang="en-US"/>
            </a:p>
          </p:txBody>
        </p:sp>
        <p:sp>
          <p:nvSpPr>
            <p:cNvPr id="171691" name="Line 683"/>
            <p:cNvSpPr>
              <a:spLocks noChangeShapeType="1"/>
            </p:cNvSpPr>
            <p:nvPr/>
          </p:nvSpPr>
          <p:spPr bwMode="auto">
            <a:xfrm flipV="1">
              <a:off x="4541" y="2758"/>
              <a:ext cx="1" cy="2"/>
            </a:xfrm>
            <a:prstGeom prst="line">
              <a:avLst/>
            </a:prstGeom>
            <a:noFill/>
            <a:ln w="0">
              <a:solidFill>
                <a:srgbClr val="0000FF"/>
              </a:solidFill>
              <a:round/>
              <a:headEnd/>
              <a:tailEnd/>
            </a:ln>
          </p:spPr>
          <p:txBody>
            <a:bodyPr/>
            <a:lstStyle/>
            <a:p>
              <a:endParaRPr lang="en-US"/>
            </a:p>
          </p:txBody>
        </p:sp>
        <p:sp>
          <p:nvSpPr>
            <p:cNvPr id="171692" name="Line 684"/>
            <p:cNvSpPr>
              <a:spLocks noChangeShapeType="1"/>
            </p:cNvSpPr>
            <p:nvPr/>
          </p:nvSpPr>
          <p:spPr bwMode="auto">
            <a:xfrm flipV="1">
              <a:off x="4542" y="2759"/>
              <a:ext cx="1" cy="1"/>
            </a:xfrm>
            <a:prstGeom prst="line">
              <a:avLst/>
            </a:prstGeom>
            <a:noFill/>
            <a:ln w="0">
              <a:solidFill>
                <a:srgbClr val="0000FF"/>
              </a:solidFill>
              <a:round/>
              <a:headEnd/>
              <a:tailEnd/>
            </a:ln>
          </p:spPr>
          <p:txBody>
            <a:bodyPr/>
            <a:lstStyle/>
            <a:p>
              <a:endParaRPr lang="en-US"/>
            </a:p>
          </p:txBody>
        </p:sp>
        <p:sp>
          <p:nvSpPr>
            <p:cNvPr id="171693" name="Line 685"/>
            <p:cNvSpPr>
              <a:spLocks noChangeShapeType="1"/>
            </p:cNvSpPr>
            <p:nvPr/>
          </p:nvSpPr>
          <p:spPr bwMode="auto">
            <a:xfrm flipV="1">
              <a:off x="4547" y="2758"/>
              <a:ext cx="1" cy="2"/>
            </a:xfrm>
            <a:prstGeom prst="line">
              <a:avLst/>
            </a:prstGeom>
            <a:noFill/>
            <a:ln w="0">
              <a:solidFill>
                <a:srgbClr val="0000FF"/>
              </a:solidFill>
              <a:round/>
              <a:headEnd/>
              <a:tailEnd/>
            </a:ln>
          </p:spPr>
          <p:txBody>
            <a:bodyPr/>
            <a:lstStyle/>
            <a:p>
              <a:endParaRPr lang="en-US"/>
            </a:p>
          </p:txBody>
        </p:sp>
        <p:sp>
          <p:nvSpPr>
            <p:cNvPr id="171694" name="Line 686"/>
            <p:cNvSpPr>
              <a:spLocks noChangeShapeType="1"/>
            </p:cNvSpPr>
            <p:nvPr/>
          </p:nvSpPr>
          <p:spPr bwMode="auto">
            <a:xfrm flipV="1">
              <a:off x="4550" y="2760"/>
              <a:ext cx="1" cy="0"/>
            </a:xfrm>
            <a:prstGeom prst="line">
              <a:avLst/>
            </a:prstGeom>
            <a:noFill/>
            <a:ln w="0">
              <a:solidFill>
                <a:srgbClr val="0000FF"/>
              </a:solidFill>
              <a:round/>
              <a:headEnd/>
              <a:tailEnd/>
            </a:ln>
          </p:spPr>
          <p:txBody>
            <a:bodyPr/>
            <a:lstStyle/>
            <a:p>
              <a:endParaRPr lang="en-US"/>
            </a:p>
          </p:txBody>
        </p:sp>
        <p:sp>
          <p:nvSpPr>
            <p:cNvPr id="171695" name="Line 687"/>
            <p:cNvSpPr>
              <a:spLocks noChangeShapeType="1"/>
            </p:cNvSpPr>
            <p:nvPr/>
          </p:nvSpPr>
          <p:spPr bwMode="auto">
            <a:xfrm flipV="1">
              <a:off x="4552" y="2760"/>
              <a:ext cx="1" cy="0"/>
            </a:xfrm>
            <a:prstGeom prst="line">
              <a:avLst/>
            </a:prstGeom>
            <a:noFill/>
            <a:ln w="0">
              <a:solidFill>
                <a:srgbClr val="0000FF"/>
              </a:solidFill>
              <a:round/>
              <a:headEnd/>
              <a:tailEnd/>
            </a:ln>
          </p:spPr>
          <p:txBody>
            <a:bodyPr/>
            <a:lstStyle/>
            <a:p>
              <a:endParaRPr lang="en-US"/>
            </a:p>
          </p:txBody>
        </p:sp>
        <p:sp>
          <p:nvSpPr>
            <p:cNvPr id="171696" name="Line 688"/>
            <p:cNvSpPr>
              <a:spLocks noChangeShapeType="1"/>
            </p:cNvSpPr>
            <p:nvPr/>
          </p:nvSpPr>
          <p:spPr bwMode="auto">
            <a:xfrm flipV="1">
              <a:off x="4557" y="2757"/>
              <a:ext cx="1" cy="3"/>
            </a:xfrm>
            <a:prstGeom prst="line">
              <a:avLst/>
            </a:prstGeom>
            <a:noFill/>
            <a:ln w="0">
              <a:solidFill>
                <a:srgbClr val="0000FF"/>
              </a:solidFill>
              <a:round/>
              <a:headEnd/>
              <a:tailEnd/>
            </a:ln>
          </p:spPr>
          <p:txBody>
            <a:bodyPr/>
            <a:lstStyle/>
            <a:p>
              <a:endParaRPr lang="en-US"/>
            </a:p>
          </p:txBody>
        </p:sp>
        <p:sp>
          <p:nvSpPr>
            <p:cNvPr id="171697" name="Line 689"/>
            <p:cNvSpPr>
              <a:spLocks noChangeShapeType="1"/>
            </p:cNvSpPr>
            <p:nvPr/>
          </p:nvSpPr>
          <p:spPr bwMode="auto">
            <a:xfrm flipV="1">
              <a:off x="4561" y="2758"/>
              <a:ext cx="1" cy="2"/>
            </a:xfrm>
            <a:prstGeom prst="line">
              <a:avLst/>
            </a:prstGeom>
            <a:noFill/>
            <a:ln w="0">
              <a:solidFill>
                <a:srgbClr val="0000FF"/>
              </a:solidFill>
              <a:round/>
              <a:headEnd/>
              <a:tailEnd/>
            </a:ln>
          </p:spPr>
          <p:txBody>
            <a:bodyPr/>
            <a:lstStyle/>
            <a:p>
              <a:endParaRPr lang="en-US"/>
            </a:p>
          </p:txBody>
        </p:sp>
        <p:sp>
          <p:nvSpPr>
            <p:cNvPr id="171698" name="Line 690"/>
            <p:cNvSpPr>
              <a:spLocks noChangeShapeType="1"/>
            </p:cNvSpPr>
            <p:nvPr/>
          </p:nvSpPr>
          <p:spPr bwMode="auto">
            <a:xfrm flipV="1">
              <a:off x="4565" y="2759"/>
              <a:ext cx="1" cy="1"/>
            </a:xfrm>
            <a:prstGeom prst="line">
              <a:avLst/>
            </a:prstGeom>
            <a:noFill/>
            <a:ln w="0">
              <a:solidFill>
                <a:srgbClr val="0000FF"/>
              </a:solidFill>
              <a:round/>
              <a:headEnd/>
              <a:tailEnd/>
            </a:ln>
          </p:spPr>
          <p:txBody>
            <a:bodyPr/>
            <a:lstStyle/>
            <a:p>
              <a:endParaRPr lang="en-US"/>
            </a:p>
          </p:txBody>
        </p:sp>
        <p:sp>
          <p:nvSpPr>
            <p:cNvPr id="171699" name="Line 691"/>
            <p:cNvSpPr>
              <a:spLocks noChangeShapeType="1"/>
            </p:cNvSpPr>
            <p:nvPr/>
          </p:nvSpPr>
          <p:spPr bwMode="auto">
            <a:xfrm flipV="1">
              <a:off x="4565" y="2758"/>
              <a:ext cx="1" cy="2"/>
            </a:xfrm>
            <a:prstGeom prst="line">
              <a:avLst/>
            </a:prstGeom>
            <a:noFill/>
            <a:ln w="0">
              <a:solidFill>
                <a:srgbClr val="0000FF"/>
              </a:solidFill>
              <a:round/>
              <a:headEnd/>
              <a:tailEnd/>
            </a:ln>
          </p:spPr>
          <p:txBody>
            <a:bodyPr/>
            <a:lstStyle/>
            <a:p>
              <a:endParaRPr lang="en-US"/>
            </a:p>
          </p:txBody>
        </p:sp>
        <p:sp>
          <p:nvSpPr>
            <p:cNvPr id="171700" name="Line 692"/>
            <p:cNvSpPr>
              <a:spLocks noChangeShapeType="1"/>
            </p:cNvSpPr>
            <p:nvPr/>
          </p:nvSpPr>
          <p:spPr bwMode="auto">
            <a:xfrm flipV="1">
              <a:off x="4570" y="2760"/>
              <a:ext cx="1" cy="0"/>
            </a:xfrm>
            <a:prstGeom prst="line">
              <a:avLst/>
            </a:prstGeom>
            <a:noFill/>
            <a:ln w="0">
              <a:solidFill>
                <a:srgbClr val="0000FF"/>
              </a:solidFill>
              <a:round/>
              <a:headEnd/>
              <a:tailEnd/>
            </a:ln>
          </p:spPr>
          <p:txBody>
            <a:bodyPr/>
            <a:lstStyle/>
            <a:p>
              <a:endParaRPr lang="en-US"/>
            </a:p>
          </p:txBody>
        </p:sp>
        <p:sp>
          <p:nvSpPr>
            <p:cNvPr id="171701" name="Line 693"/>
            <p:cNvSpPr>
              <a:spLocks noChangeShapeType="1"/>
            </p:cNvSpPr>
            <p:nvPr/>
          </p:nvSpPr>
          <p:spPr bwMode="auto">
            <a:xfrm flipV="1">
              <a:off x="4573" y="2760"/>
              <a:ext cx="1" cy="0"/>
            </a:xfrm>
            <a:prstGeom prst="line">
              <a:avLst/>
            </a:prstGeom>
            <a:noFill/>
            <a:ln w="0">
              <a:solidFill>
                <a:srgbClr val="0000FF"/>
              </a:solidFill>
              <a:round/>
              <a:headEnd/>
              <a:tailEnd/>
            </a:ln>
          </p:spPr>
          <p:txBody>
            <a:bodyPr/>
            <a:lstStyle/>
            <a:p>
              <a:endParaRPr lang="en-US"/>
            </a:p>
          </p:txBody>
        </p:sp>
        <p:sp>
          <p:nvSpPr>
            <p:cNvPr id="171702" name="Line 694"/>
            <p:cNvSpPr>
              <a:spLocks noChangeShapeType="1"/>
            </p:cNvSpPr>
            <p:nvPr/>
          </p:nvSpPr>
          <p:spPr bwMode="auto">
            <a:xfrm flipV="1">
              <a:off x="4576" y="2758"/>
              <a:ext cx="1" cy="2"/>
            </a:xfrm>
            <a:prstGeom prst="line">
              <a:avLst/>
            </a:prstGeom>
            <a:noFill/>
            <a:ln w="0">
              <a:solidFill>
                <a:srgbClr val="0000FF"/>
              </a:solidFill>
              <a:round/>
              <a:headEnd/>
              <a:tailEnd/>
            </a:ln>
          </p:spPr>
          <p:txBody>
            <a:bodyPr/>
            <a:lstStyle/>
            <a:p>
              <a:endParaRPr lang="en-US"/>
            </a:p>
          </p:txBody>
        </p:sp>
        <p:sp>
          <p:nvSpPr>
            <p:cNvPr id="171703" name="Line 695"/>
            <p:cNvSpPr>
              <a:spLocks noChangeShapeType="1"/>
            </p:cNvSpPr>
            <p:nvPr/>
          </p:nvSpPr>
          <p:spPr bwMode="auto">
            <a:xfrm flipV="1">
              <a:off x="4582" y="2760"/>
              <a:ext cx="1" cy="0"/>
            </a:xfrm>
            <a:prstGeom prst="line">
              <a:avLst/>
            </a:prstGeom>
            <a:noFill/>
            <a:ln w="0">
              <a:solidFill>
                <a:srgbClr val="0000FF"/>
              </a:solidFill>
              <a:round/>
              <a:headEnd/>
              <a:tailEnd/>
            </a:ln>
          </p:spPr>
          <p:txBody>
            <a:bodyPr/>
            <a:lstStyle/>
            <a:p>
              <a:endParaRPr lang="en-US"/>
            </a:p>
          </p:txBody>
        </p:sp>
        <p:sp>
          <p:nvSpPr>
            <p:cNvPr id="171704" name="Line 696"/>
            <p:cNvSpPr>
              <a:spLocks noChangeShapeType="1"/>
            </p:cNvSpPr>
            <p:nvPr/>
          </p:nvSpPr>
          <p:spPr bwMode="auto">
            <a:xfrm flipV="1">
              <a:off x="4583" y="2758"/>
              <a:ext cx="1" cy="2"/>
            </a:xfrm>
            <a:prstGeom prst="line">
              <a:avLst/>
            </a:prstGeom>
            <a:noFill/>
            <a:ln w="0">
              <a:solidFill>
                <a:srgbClr val="0000FF"/>
              </a:solidFill>
              <a:round/>
              <a:headEnd/>
              <a:tailEnd/>
            </a:ln>
          </p:spPr>
          <p:txBody>
            <a:bodyPr/>
            <a:lstStyle/>
            <a:p>
              <a:endParaRPr lang="en-US"/>
            </a:p>
          </p:txBody>
        </p:sp>
        <p:sp>
          <p:nvSpPr>
            <p:cNvPr id="171705" name="Line 697"/>
            <p:cNvSpPr>
              <a:spLocks noChangeShapeType="1"/>
            </p:cNvSpPr>
            <p:nvPr/>
          </p:nvSpPr>
          <p:spPr bwMode="auto">
            <a:xfrm flipV="1">
              <a:off x="4586" y="2756"/>
              <a:ext cx="1" cy="4"/>
            </a:xfrm>
            <a:prstGeom prst="line">
              <a:avLst/>
            </a:prstGeom>
            <a:noFill/>
            <a:ln w="0">
              <a:solidFill>
                <a:srgbClr val="0000FF"/>
              </a:solidFill>
              <a:round/>
              <a:headEnd/>
              <a:tailEnd/>
            </a:ln>
          </p:spPr>
          <p:txBody>
            <a:bodyPr/>
            <a:lstStyle/>
            <a:p>
              <a:endParaRPr lang="en-US"/>
            </a:p>
          </p:txBody>
        </p:sp>
        <p:sp>
          <p:nvSpPr>
            <p:cNvPr id="171706" name="Line 698"/>
            <p:cNvSpPr>
              <a:spLocks noChangeShapeType="1"/>
            </p:cNvSpPr>
            <p:nvPr/>
          </p:nvSpPr>
          <p:spPr bwMode="auto">
            <a:xfrm flipV="1">
              <a:off x="4591" y="2756"/>
              <a:ext cx="1" cy="4"/>
            </a:xfrm>
            <a:prstGeom prst="line">
              <a:avLst/>
            </a:prstGeom>
            <a:noFill/>
            <a:ln w="0">
              <a:solidFill>
                <a:srgbClr val="0000FF"/>
              </a:solidFill>
              <a:round/>
              <a:headEnd/>
              <a:tailEnd/>
            </a:ln>
          </p:spPr>
          <p:txBody>
            <a:bodyPr/>
            <a:lstStyle/>
            <a:p>
              <a:endParaRPr lang="en-US"/>
            </a:p>
          </p:txBody>
        </p:sp>
        <p:sp>
          <p:nvSpPr>
            <p:cNvPr id="171707" name="Line 699"/>
            <p:cNvSpPr>
              <a:spLocks noChangeShapeType="1"/>
            </p:cNvSpPr>
            <p:nvPr/>
          </p:nvSpPr>
          <p:spPr bwMode="auto">
            <a:xfrm flipV="1">
              <a:off x="4592" y="2758"/>
              <a:ext cx="1" cy="2"/>
            </a:xfrm>
            <a:prstGeom prst="line">
              <a:avLst/>
            </a:prstGeom>
            <a:noFill/>
            <a:ln w="0">
              <a:solidFill>
                <a:srgbClr val="0000FF"/>
              </a:solidFill>
              <a:round/>
              <a:headEnd/>
              <a:tailEnd/>
            </a:ln>
          </p:spPr>
          <p:txBody>
            <a:bodyPr/>
            <a:lstStyle/>
            <a:p>
              <a:endParaRPr lang="en-US"/>
            </a:p>
          </p:txBody>
        </p:sp>
        <p:sp>
          <p:nvSpPr>
            <p:cNvPr id="171708" name="Line 700"/>
            <p:cNvSpPr>
              <a:spLocks noChangeShapeType="1"/>
            </p:cNvSpPr>
            <p:nvPr/>
          </p:nvSpPr>
          <p:spPr bwMode="auto">
            <a:xfrm flipV="1">
              <a:off x="4597" y="2740"/>
              <a:ext cx="1" cy="20"/>
            </a:xfrm>
            <a:prstGeom prst="line">
              <a:avLst/>
            </a:prstGeom>
            <a:noFill/>
            <a:ln w="0">
              <a:solidFill>
                <a:srgbClr val="0000FF"/>
              </a:solidFill>
              <a:round/>
              <a:headEnd/>
              <a:tailEnd/>
            </a:ln>
          </p:spPr>
          <p:txBody>
            <a:bodyPr/>
            <a:lstStyle/>
            <a:p>
              <a:endParaRPr lang="en-US"/>
            </a:p>
          </p:txBody>
        </p:sp>
        <p:sp>
          <p:nvSpPr>
            <p:cNvPr id="171709" name="Line 701"/>
            <p:cNvSpPr>
              <a:spLocks noChangeShapeType="1"/>
            </p:cNvSpPr>
            <p:nvPr/>
          </p:nvSpPr>
          <p:spPr bwMode="auto">
            <a:xfrm flipV="1">
              <a:off x="4599" y="2754"/>
              <a:ext cx="1" cy="6"/>
            </a:xfrm>
            <a:prstGeom prst="line">
              <a:avLst/>
            </a:prstGeom>
            <a:noFill/>
            <a:ln w="0">
              <a:solidFill>
                <a:srgbClr val="0000FF"/>
              </a:solidFill>
              <a:round/>
              <a:headEnd/>
              <a:tailEnd/>
            </a:ln>
          </p:spPr>
          <p:txBody>
            <a:bodyPr/>
            <a:lstStyle/>
            <a:p>
              <a:endParaRPr lang="en-US"/>
            </a:p>
          </p:txBody>
        </p:sp>
        <p:sp>
          <p:nvSpPr>
            <p:cNvPr id="171710" name="Line 702"/>
            <p:cNvSpPr>
              <a:spLocks noChangeShapeType="1"/>
            </p:cNvSpPr>
            <p:nvPr/>
          </p:nvSpPr>
          <p:spPr bwMode="auto">
            <a:xfrm flipV="1">
              <a:off x="4602" y="2758"/>
              <a:ext cx="1" cy="2"/>
            </a:xfrm>
            <a:prstGeom prst="line">
              <a:avLst/>
            </a:prstGeom>
            <a:noFill/>
            <a:ln w="0">
              <a:solidFill>
                <a:srgbClr val="0000FF"/>
              </a:solidFill>
              <a:round/>
              <a:headEnd/>
              <a:tailEnd/>
            </a:ln>
          </p:spPr>
          <p:txBody>
            <a:bodyPr/>
            <a:lstStyle/>
            <a:p>
              <a:endParaRPr lang="en-US"/>
            </a:p>
          </p:txBody>
        </p:sp>
        <p:sp>
          <p:nvSpPr>
            <p:cNvPr id="171711" name="Line 703"/>
            <p:cNvSpPr>
              <a:spLocks noChangeShapeType="1"/>
            </p:cNvSpPr>
            <p:nvPr/>
          </p:nvSpPr>
          <p:spPr bwMode="auto">
            <a:xfrm flipV="1">
              <a:off x="4607" y="2753"/>
              <a:ext cx="0" cy="7"/>
            </a:xfrm>
            <a:prstGeom prst="line">
              <a:avLst/>
            </a:prstGeom>
            <a:noFill/>
            <a:ln w="0">
              <a:solidFill>
                <a:srgbClr val="0000FF"/>
              </a:solidFill>
              <a:round/>
              <a:headEnd/>
              <a:tailEnd/>
            </a:ln>
          </p:spPr>
          <p:txBody>
            <a:bodyPr/>
            <a:lstStyle/>
            <a:p>
              <a:endParaRPr lang="en-US"/>
            </a:p>
          </p:txBody>
        </p:sp>
        <p:sp>
          <p:nvSpPr>
            <p:cNvPr id="171712" name="Line 704"/>
            <p:cNvSpPr>
              <a:spLocks noChangeShapeType="1"/>
            </p:cNvSpPr>
            <p:nvPr/>
          </p:nvSpPr>
          <p:spPr bwMode="auto">
            <a:xfrm flipV="1">
              <a:off x="4609" y="2757"/>
              <a:ext cx="1" cy="3"/>
            </a:xfrm>
            <a:prstGeom prst="line">
              <a:avLst/>
            </a:prstGeom>
            <a:noFill/>
            <a:ln w="0">
              <a:solidFill>
                <a:srgbClr val="0000FF"/>
              </a:solidFill>
              <a:round/>
              <a:headEnd/>
              <a:tailEnd/>
            </a:ln>
          </p:spPr>
          <p:txBody>
            <a:bodyPr/>
            <a:lstStyle/>
            <a:p>
              <a:endParaRPr lang="en-US"/>
            </a:p>
          </p:txBody>
        </p:sp>
        <p:sp>
          <p:nvSpPr>
            <p:cNvPr id="171713" name="Line 705"/>
            <p:cNvSpPr>
              <a:spLocks noChangeShapeType="1"/>
            </p:cNvSpPr>
            <p:nvPr/>
          </p:nvSpPr>
          <p:spPr bwMode="auto">
            <a:xfrm flipV="1">
              <a:off x="4614" y="2758"/>
              <a:ext cx="1" cy="2"/>
            </a:xfrm>
            <a:prstGeom prst="line">
              <a:avLst/>
            </a:prstGeom>
            <a:noFill/>
            <a:ln w="0">
              <a:solidFill>
                <a:srgbClr val="0000FF"/>
              </a:solidFill>
              <a:round/>
              <a:headEnd/>
              <a:tailEnd/>
            </a:ln>
          </p:spPr>
          <p:txBody>
            <a:bodyPr/>
            <a:lstStyle/>
            <a:p>
              <a:endParaRPr lang="en-US"/>
            </a:p>
          </p:txBody>
        </p:sp>
        <p:sp>
          <p:nvSpPr>
            <p:cNvPr id="171714" name="Line 706"/>
            <p:cNvSpPr>
              <a:spLocks noChangeShapeType="1"/>
            </p:cNvSpPr>
            <p:nvPr/>
          </p:nvSpPr>
          <p:spPr bwMode="auto">
            <a:xfrm flipV="1">
              <a:off x="4617" y="2754"/>
              <a:ext cx="0" cy="6"/>
            </a:xfrm>
            <a:prstGeom prst="line">
              <a:avLst/>
            </a:prstGeom>
            <a:noFill/>
            <a:ln w="0">
              <a:solidFill>
                <a:srgbClr val="0000FF"/>
              </a:solidFill>
              <a:round/>
              <a:headEnd/>
              <a:tailEnd/>
            </a:ln>
          </p:spPr>
          <p:txBody>
            <a:bodyPr/>
            <a:lstStyle/>
            <a:p>
              <a:endParaRPr lang="en-US"/>
            </a:p>
          </p:txBody>
        </p:sp>
        <p:sp>
          <p:nvSpPr>
            <p:cNvPr id="171715" name="Line 707"/>
            <p:cNvSpPr>
              <a:spLocks noChangeShapeType="1"/>
            </p:cNvSpPr>
            <p:nvPr/>
          </p:nvSpPr>
          <p:spPr bwMode="auto">
            <a:xfrm flipV="1">
              <a:off x="4621" y="2756"/>
              <a:ext cx="1" cy="4"/>
            </a:xfrm>
            <a:prstGeom prst="line">
              <a:avLst/>
            </a:prstGeom>
            <a:noFill/>
            <a:ln w="0">
              <a:solidFill>
                <a:srgbClr val="0000FF"/>
              </a:solidFill>
              <a:round/>
              <a:headEnd/>
              <a:tailEnd/>
            </a:ln>
          </p:spPr>
          <p:txBody>
            <a:bodyPr/>
            <a:lstStyle/>
            <a:p>
              <a:endParaRPr lang="en-US"/>
            </a:p>
          </p:txBody>
        </p:sp>
        <p:sp>
          <p:nvSpPr>
            <p:cNvPr id="171716" name="Line 708"/>
            <p:cNvSpPr>
              <a:spLocks noChangeShapeType="1"/>
            </p:cNvSpPr>
            <p:nvPr/>
          </p:nvSpPr>
          <p:spPr bwMode="auto">
            <a:xfrm flipV="1">
              <a:off x="4622" y="2758"/>
              <a:ext cx="1" cy="2"/>
            </a:xfrm>
            <a:prstGeom prst="line">
              <a:avLst/>
            </a:prstGeom>
            <a:noFill/>
            <a:ln w="0">
              <a:solidFill>
                <a:srgbClr val="0000FF"/>
              </a:solidFill>
              <a:round/>
              <a:headEnd/>
              <a:tailEnd/>
            </a:ln>
          </p:spPr>
          <p:txBody>
            <a:bodyPr/>
            <a:lstStyle/>
            <a:p>
              <a:endParaRPr lang="en-US"/>
            </a:p>
          </p:txBody>
        </p:sp>
        <p:sp>
          <p:nvSpPr>
            <p:cNvPr id="171717" name="Line 709"/>
            <p:cNvSpPr>
              <a:spLocks noChangeShapeType="1"/>
            </p:cNvSpPr>
            <p:nvPr/>
          </p:nvSpPr>
          <p:spPr bwMode="auto">
            <a:xfrm flipV="1">
              <a:off x="4627" y="2758"/>
              <a:ext cx="0" cy="2"/>
            </a:xfrm>
            <a:prstGeom prst="line">
              <a:avLst/>
            </a:prstGeom>
            <a:noFill/>
            <a:ln w="0">
              <a:solidFill>
                <a:srgbClr val="0000FF"/>
              </a:solidFill>
              <a:round/>
              <a:headEnd/>
              <a:tailEnd/>
            </a:ln>
          </p:spPr>
          <p:txBody>
            <a:bodyPr/>
            <a:lstStyle/>
            <a:p>
              <a:endParaRPr lang="en-US"/>
            </a:p>
          </p:txBody>
        </p:sp>
        <p:sp>
          <p:nvSpPr>
            <p:cNvPr id="171718" name="Line 710"/>
            <p:cNvSpPr>
              <a:spLocks noChangeShapeType="1"/>
            </p:cNvSpPr>
            <p:nvPr/>
          </p:nvSpPr>
          <p:spPr bwMode="auto">
            <a:xfrm flipV="1">
              <a:off x="4631" y="2758"/>
              <a:ext cx="1" cy="2"/>
            </a:xfrm>
            <a:prstGeom prst="line">
              <a:avLst/>
            </a:prstGeom>
            <a:noFill/>
            <a:ln w="0">
              <a:solidFill>
                <a:srgbClr val="0000FF"/>
              </a:solidFill>
              <a:round/>
              <a:headEnd/>
              <a:tailEnd/>
            </a:ln>
          </p:spPr>
          <p:txBody>
            <a:bodyPr/>
            <a:lstStyle/>
            <a:p>
              <a:endParaRPr lang="en-US"/>
            </a:p>
          </p:txBody>
        </p:sp>
        <p:sp>
          <p:nvSpPr>
            <p:cNvPr id="171719" name="Line 711"/>
            <p:cNvSpPr>
              <a:spLocks noChangeShapeType="1"/>
            </p:cNvSpPr>
            <p:nvPr/>
          </p:nvSpPr>
          <p:spPr bwMode="auto">
            <a:xfrm flipV="1">
              <a:off x="4634" y="2759"/>
              <a:ext cx="0" cy="1"/>
            </a:xfrm>
            <a:prstGeom prst="line">
              <a:avLst/>
            </a:prstGeom>
            <a:noFill/>
            <a:ln w="0">
              <a:solidFill>
                <a:srgbClr val="0000FF"/>
              </a:solidFill>
              <a:round/>
              <a:headEnd/>
              <a:tailEnd/>
            </a:ln>
          </p:spPr>
          <p:txBody>
            <a:bodyPr/>
            <a:lstStyle/>
            <a:p>
              <a:endParaRPr lang="en-US"/>
            </a:p>
          </p:txBody>
        </p:sp>
        <p:sp>
          <p:nvSpPr>
            <p:cNvPr id="171720" name="Line 712"/>
            <p:cNvSpPr>
              <a:spLocks noChangeShapeType="1"/>
            </p:cNvSpPr>
            <p:nvPr/>
          </p:nvSpPr>
          <p:spPr bwMode="auto">
            <a:xfrm flipV="1">
              <a:off x="4637" y="2758"/>
              <a:ext cx="0" cy="2"/>
            </a:xfrm>
            <a:prstGeom prst="line">
              <a:avLst/>
            </a:prstGeom>
            <a:noFill/>
            <a:ln w="0">
              <a:solidFill>
                <a:srgbClr val="0000FF"/>
              </a:solidFill>
              <a:round/>
              <a:headEnd/>
              <a:tailEnd/>
            </a:ln>
          </p:spPr>
          <p:txBody>
            <a:bodyPr/>
            <a:lstStyle/>
            <a:p>
              <a:endParaRPr lang="en-US"/>
            </a:p>
          </p:txBody>
        </p:sp>
        <p:sp>
          <p:nvSpPr>
            <p:cNvPr id="171721" name="Line 713"/>
            <p:cNvSpPr>
              <a:spLocks noChangeShapeType="1"/>
            </p:cNvSpPr>
            <p:nvPr/>
          </p:nvSpPr>
          <p:spPr bwMode="auto">
            <a:xfrm flipV="1">
              <a:off x="4639" y="2760"/>
              <a:ext cx="1" cy="0"/>
            </a:xfrm>
            <a:prstGeom prst="line">
              <a:avLst/>
            </a:prstGeom>
            <a:noFill/>
            <a:ln w="0">
              <a:solidFill>
                <a:srgbClr val="0000FF"/>
              </a:solidFill>
              <a:round/>
              <a:headEnd/>
              <a:tailEnd/>
            </a:ln>
          </p:spPr>
          <p:txBody>
            <a:bodyPr/>
            <a:lstStyle/>
            <a:p>
              <a:endParaRPr lang="en-US"/>
            </a:p>
          </p:txBody>
        </p:sp>
        <p:sp>
          <p:nvSpPr>
            <p:cNvPr id="171722" name="Line 714"/>
            <p:cNvSpPr>
              <a:spLocks noChangeShapeType="1"/>
            </p:cNvSpPr>
            <p:nvPr/>
          </p:nvSpPr>
          <p:spPr bwMode="auto">
            <a:xfrm flipV="1">
              <a:off x="4642" y="2760"/>
              <a:ext cx="1" cy="0"/>
            </a:xfrm>
            <a:prstGeom prst="line">
              <a:avLst/>
            </a:prstGeom>
            <a:noFill/>
            <a:ln w="0">
              <a:solidFill>
                <a:srgbClr val="0000FF"/>
              </a:solidFill>
              <a:round/>
              <a:headEnd/>
              <a:tailEnd/>
            </a:ln>
          </p:spPr>
          <p:txBody>
            <a:bodyPr/>
            <a:lstStyle/>
            <a:p>
              <a:endParaRPr lang="en-US"/>
            </a:p>
          </p:txBody>
        </p:sp>
        <p:sp>
          <p:nvSpPr>
            <p:cNvPr id="171723" name="Line 715"/>
            <p:cNvSpPr>
              <a:spLocks noChangeShapeType="1"/>
            </p:cNvSpPr>
            <p:nvPr/>
          </p:nvSpPr>
          <p:spPr bwMode="auto">
            <a:xfrm flipV="1">
              <a:off x="4646" y="2758"/>
              <a:ext cx="1" cy="2"/>
            </a:xfrm>
            <a:prstGeom prst="line">
              <a:avLst/>
            </a:prstGeom>
            <a:noFill/>
            <a:ln w="0">
              <a:solidFill>
                <a:srgbClr val="0000FF"/>
              </a:solidFill>
              <a:round/>
              <a:headEnd/>
              <a:tailEnd/>
            </a:ln>
          </p:spPr>
          <p:txBody>
            <a:bodyPr/>
            <a:lstStyle/>
            <a:p>
              <a:endParaRPr lang="en-US"/>
            </a:p>
          </p:txBody>
        </p:sp>
        <p:sp>
          <p:nvSpPr>
            <p:cNvPr id="171724" name="Line 716"/>
            <p:cNvSpPr>
              <a:spLocks noChangeShapeType="1"/>
            </p:cNvSpPr>
            <p:nvPr/>
          </p:nvSpPr>
          <p:spPr bwMode="auto">
            <a:xfrm flipV="1">
              <a:off x="4650" y="2759"/>
              <a:ext cx="0" cy="1"/>
            </a:xfrm>
            <a:prstGeom prst="line">
              <a:avLst/>
            </a:prstGeom>
            <a:noFill/>
            <a:ln w="0">
              <a:solidFill>
                <a:srgbClr val="0000FF"/>
              </a:solidFill>
              <a:round/>
              <a:headEnd/>
              <a:tailEnd/>
            </a:ln>
          </p:spPr>
          <p:txBody>
            <a:bodyPr/>
            <a:lstStyle/>
            <a:p>
              <a:endParaRPr lang="en-US"/>
            </a:p>
          </p:txBody>
        </p:sp>
        <p:sp>
          <p:nvSpPr>
            <p:cNvPr id="171725" name="Line 717"/>
            <p:cNvSpPr>
              <a:spLocks noChangeShapeType="1"/>
            </p:cNvSpPr>
            <p:nvPr/>
          </p:nvSpPr>
          <p:spPr bwMode="auto">
            <a:xfrm flipV="1">
              <a:off x="4652" y="2760"/>
              <a:ext cx="1" cy="0"/>
            </a:xfrm>
            <a:prstGeom prst="line">
              <a:avLst/>
            </a:prstGeom>
            <a:noFill/>
            <a:ln w="0">
              <a:solidFill>
                <a:srgbClr val="0000FF"/>
              </a:solidFill>
              <a:round/>
              <a:headEnd/>
              <a:tailEnd/>
            </a:ln>
          </p:spPr>
          <p:txBody>
            <a:bodyPr/>
            <a:lstStyle/>
            <a:p>
              <a:endParaRPr lang="en-US"/>
            </a:p>
          </p:txBody>
        </p:sp>
        <p:sp>
          <p:nvSpPr>
            <p:cNvPr id="171726" name="Line 718"/>
            <p:cNvSpPr>
              <a:spLocks noChangeShapeType="1"/>
            </p:cNvSpPr>
            <p:nvPr/>
          </p:nvSpPr>
          <p:spPr bwMode="auto">
            <a:xfrm flipV="1">
              <a:off x="4657" y="2759"/>
              <a:ext cx="0" cy="1"/>
            </a:xfrm>
            <a:prstGeom prst="line">
              <a:avLst/>
            </a:prstGeom>
            <a:noFill/>
            <a:ln w="0">
              <a:solidFill>
                <a:srgbClr val="0000FF"/>
              </a:solidFill>
              <a:round/>
              <a:headEnd/>
              <a:tailEnd/>
            </a:ln>
          </p:spPr>
          <p:txBody>
            <a:bodyPr/>
            <a:lstStyle/>
            <a:p>
              <a:endParaRPr lang="en-US"/>
            </a:p>
          </p:txBody>
        </p:sp>
        <p:sp>
          <p:nvSpPr>
            <p:cNvPr id="171727" name="Line 719"/>
            <p:cNvSpPr>
              <a:spLocks noChangeShapeType="1"/>
            </p:cNvSpPr>
            <p:nvPr/>
          </p:nvSpPr>
          <p:spPr bwMode="auto">
            <a:xfrm flipV="1">
              <a:off x="4659" y="2760"/>
              <a:ext cx="1" cy="0"/>
            </a:xfrm>
            <a:prstGeom prst="line">
              <a:avLst/>
            </a:prstGeom>
            <a:noFill/>
            <a:ln w="0">
              <a:solidFill>
                <a:srgbClr val="0000FF"/>
              </a:solidFill>
              <a:round/>
              <a:headEnd/>
              <a:tailEnd/>
            </a:ln>
          </p:spPr>
          <p:txBody>
            <a:bodyPr/>
            <a:lstStyle/>
            <a:p>
              <a:endParaRPr lang="en-US"/>
            </a:p>
          </p:txBody>
        </p:sp>
        <p:sp>
          <p:nvSpPr>
            <p:cNvPr id="171728" name="Line 720"/>
            <p:cNvSpPr>
              <a:spLocks noChangeShapeType="1"/>
            </p:cNvSpPr>
            <p:nvPr/>
          </p:nvSpPr>
          <p:spPr bwMode="auto">
            <a:xfrm flipV="1">
              <a:off x="4663" y="2760"/>
              <a:ext cx="1" cy="0"/>
            </a:xfrm>
            <a:prstGeom prst="line">
              <a:avLst/>
            </a:prstGeom>
            <a:noFill/>
            <a:ln w="0">
              <a:solidFill>
                <a:srgbClr val="0000FF"/>
              </a:solidFill>
              <a:round/>
              <a:headEnd/>
              <a:tailEnd/>
            </a:ln>
          </p:spPr>
          <p:txBody>
            <a:bodyPr/>
            <a:lstStyle/>
            <a:p>
              <a:endParaRPr lang="en-US"/>
            </a:p>
          </p:txBody>
        </p:sp>
        <p:sp>
          <p:nvSpPr>
            <p:cNvPr id="171729" name="Line 721"/>
            <p:cNvSpPr>
              <a:spLocks noChangeShapeType="1"/>
            </p:cNvSpPr>
            <p:nvPr/>
          </p:nvSpPr>
          <p:spPr bwMode="auto">
            <a:xfrm flipV="1">
              <a:off x="4666" y="2758"/>
              <a:ext cx="1" cy="2"/>
            </a:xfrm>
            <a:prstGeom prst="line">
              <a:avLst/>
            </a:prstGeom>
            <a:noFill/>
            <a:ln w="0">
              <a:solidFill>
                <a:srgbClr val="0000FF"/>
              </a:solidFill>
              <a:round/>
              <a:headEnd/>
              <a:tailEnd/>
            </a:ln>
          </p:spPr>
          <p:txBody>
            <a:bodyPr/>
            <a:lstStyle/>
            <a:p>
              <a:endParaRPr lang="en-US"/>
            </a:p>
          </p:txBody>
        </p:sp>
        <p:sp>
          <p:nvSpPr>
            <p:cNvPr id="171730" name="Line 722"/>
            <p:cNvSpPr>
              <a:spLocks noChangeShapeType="1"/>
            </p:cNvSpPr>
            <p:nvPr/>
          </p:nvSpPr>
          <p:spPr bwMode="auto">
            <a:xfrm flipV="1">
              <a:off x="4671" y="2758"/>
              <a:ext cx="1" cy="2"/>
            </a:xfrm>
            <a:prstGeom prst="line">
              <a:avLst/>
            </a:prstGeom>
            <a:noFill/>
            <a:ln w="0">
              <a:solidFill>
                <a:srgbClr val="0000FF"/>
              </a:solidFill>
              <a:round/>
              <a:headEnd/>
              <a:tailEnd/>
            </a:ln>
          </p:spPr>
          <p:txBody>
            <a:bodyPr/>
            <a:lstStyle/>
            <a:p>
              <a:endParaRPr lang="en-US"/>
            </a:p>
          </p:txBody>
        </p:sp>
        <p:sp>
          <p:nvSpPr>
            <p:cNvPr id="171731" name="Line 723"/>
            <p:cNvSpPr>
              <a:spLocks noChangeShapeType="1"/>
            </p:cNvSpPr>
            <p:nvPr/>
          </p:nvSpPr>
          <p:spPr bwMode="auto">
            <a:xfrm flipV="1">
              <a:off x="4672" y="2758"/>
              <a:ext cx="1" cy="2"/>
            </a:xfrm>
            <a:prstGeom prst="line">
              <a:avLst/>
            </a:prstGeom>
            <a:noFill/>
            <a:ln w="0">
              <a:solidFill>
                <a:srgbClr val="0000FF"/>
              </a:solidFill>
              <a:round/>
              <a:headEnd/>
              <a:tailEnd/>
            </a:ln>
          </p:spPr>
          <p:txBody>
            <a:bodyPr/>
            <a:lstStyle/>
            <a:p>
              <a:endParaRPr lang="en-US"/>
            </a:p>
          </p:txBody>
        </p:sp>
        <p:sp>
          <p:nvSpPr>
            <p:cNvPr id="171732" name="Line 724"/>
            <p:cNvSpPr>
              <a:spLocks noChangeShapeType="1"/>
            </p:cNvSpPr>
            <p:nvPr/>
          </p:nvSpPr>
          <p:spPr bwMode="auto">
            <a:xfrm flipV="1">
              <a:off x="4676" y="2759"/>
              <a:ext cx="1" cy="1"/>
            </a:xfrm>
            <a:prstGeom prst="line">
              <a:avLst/>
            </a:prstGeom>
            <a:noFill/>
            <a:ln w="0">
              <a:solidFill>
                <a:srgbClr val="0000FF"/>
              </a:solidFill>
              <a:round/>
              <a:headEnd/>
              <a:tailEnd/>
            </a:ln>
          </p:spPr>
          <p:txBody>
            <a:bodyPr/>
            <a:lstStyle/>
            <a:p>
              <a:endParaRPr lang="en-US"/>
            </a:p>
          </p:txBody>
        </p:sp>
        <p:sp>
          <p:nvSpPr>
            <p:cNvPr id="171733" name="Line 725"/>
            <p:cNvSpPr>
              <a:spLocks noChangeShapeType="1"/>
            </p:cNvSpPr>
            <p:nvPr/>
          </p:nvSpPr>
          <p:spPr bwMode="auto">
            <a:xfrm flipV="1">
              <a:off x="4679" y="2760"/>
              <a:ext cx="1" cy="0"/>
            </a:xfrm>
            <a:prstGeom prst="line">
              <a:avLst/>
            </a:prstGeom>
            <a:noFill/>
            <a:ln w="0">
              <a:solidFill>
                <a:srgbClr val="0000FF"/>
              </a:solidFill>
              <a:round/>
              <a:headEnd/>
              <a:tailEnd/>
            </a:ln>
          </p:spPr>
          <p:txBody>
            <a:bodyPr/>
            <a:lstStyle/>
            <a:p>
              <a:endParaRPr lang="en-US"/>
            </a:p>
          </p:txBody>
        </p:sp>
        <p:sp>
          <p:nvSpPr>
            <p:cNvPr id="171734" name="Line 726"/>
            <p:cNvSpPr>
              <a:spLocks noChangeShapeType="1"/>
            </p:cNvSpPr>
            <p:nvPr/>
          </p:nvSpPr>
          <p:spPr bwMode="auto">
            <a:xfrm flipV="1">
              <a:off x="4682" y="2758"/>
              <a:ext cx="1" cy="2"/>
            </a:xfrm>
            <a:prstGeom prst="line">
              <a:avLst/>
            </a:prstGeom>
            <a:noFill/>
            <a:ln w="0">
              <a:solidFill>
                <a:srgbClr val="0000FF"/>
              </a:solidFill>
              <a:round/>
              <a:headEnd/>
              <a:tailEnd/>
            </a:ln>
          </p:spPr>
          <p:txBody>
            <a:bodyPr/>
            <a:lstStyle/>
            <a:p>
              <a:endParaRPr lang="en-US"/>
            </a:p>
          </p:txBody>
        </p:sp>
        <p:sp>
          <p:nvSpPr>
            <p:cNvPr id="171735" name="Line 727"/>
            <p:cNvSpPr>
              <a:spLocks noChangeShapeType="1"/>
            </p:cNvSpPr>
            <p:nvPr/>
          </p:nvSpPr>
          <p:spPr bwMode="auto">
            <a:xfrm flipV="1">
              <a:off x="4685" y="2758"/>
              <a:ext cx="1" cy="2"/>
            </a:xfrm>
            <a:prstGeom prst="line">
              <a:avLst/>
            </a:prstGeom>
            <a:noFill/>
            <a:ln w="0">
              <a:solidFill>
                <a:srgbClr val="0000FF"/>
              </a:solidFill>
              <a:round/>
              <a:headEnd/>
              <a:tailEnd/>
            </a:ln>
          </p:spPr>
          <p:txBody>
            <a:bodyPr/>
            <a:lstStyle/>
            <a:p>
              <a:endParaRPr lang="en-US"/>
            </a:p>
          </p:txBody>
        </p:sp>
        <p:sp>
          <p:nvSpPr>
            <p:cNvPr id="171736" name="Line 728"/>
            <p:cNvSpPr>
              <a:spLocks noChangeShapeType="1"/>
            </p:cNvSpPr>
            <p:nvPr/>
          </p:nvSpPr>
          <p:spPr bwMode="auto">
            <a:xfrm flipV="1">
              <a:off x="4691" y="2759"/>
              <a:ext cx="1" cy="1"/>
            </a:xfrm>
            <a:prstGeom prst="line">
              <a:avLst/>
            </a:prstGeom>
            <a:noFill/>
            <a:ln w="0">
              <a:solidFill>
                <a:srgbClr val="0000FF"/>
              </a:solidFill>
              <a:round/>
              <a:headEnd/>
              <a:tailEnd/>
            </a:ln>
          </p:spPr>
          <p:txBody>
            <a:bodyPr/>
            <a:lstStyle/>
            <a:p>
              <a:endParaRPr lang="en-US"/>
            </a:p>
          </p:txBody>
        </p:sp>
        <p:sp>
          <p:nvSpPr>
            <p:cNvPr id="171737" name="Line 729"/>
            <p:cNvSpPr>
              <a:spLocks noChangeShapeType="1"/>
            </p:cNvSpPr>
            <p:nvPr/>
          </p:nvSpPr>
          <p:spPr bwMode="auto">
            <a:xfrm flipV="1">
              <a:off x="4694" y="2759"/>
              <a:ext cx="1" cy="1"/>
            </a:xfrm>
            <a:prstGeom prst="line">
              <a:avLst/>
            </a:prstGeom>
            <a:noFill/>
            <a:ln w="0">
              <a:solidFill>
                <a:srgbClr val="0000FF"/>
              </a:solidFill>
              <a:round/>
              <a:headEnd/>
              <a:tailEnd/>
            </a:ln>
          </p:spPr>
          <p:txBody>
            <a:bodyPr/>
            <a:lstStyle/>
            <a:p>
              <a:endParaRPr lang="en-US"/>
            </a:p>
          </p:txBody>
        </p:sp>
        <p:sp>
          <p:nvSpPr>
            <p:cNvPr id="171738" name="Line 730"/>
            <p:cNvSpPr>
              <a:spLocks noChangeShapeType="1"/>
            </p:cNvSpPr>
            <p:nvPr/>
          </p:nvSpPr>
          <p:spPr bwMode="auto">
            <a:xfrm flipV="1">
              <a:off x="4695" y="2756"/>
              <a:ext cx="1" cy="4"/>
            </a:xfrm>
            <a:prstGeom prst="line">
              <a:avLst/>
            </a:prstGeom>
            <a:noFill/>
            <a:ln w="0">
              <a:solidFill>
                <a:srgbClr val="0000FF"/>
              </a:solidFill>
              <a:round/>
              <a:headEnd/>
              <a:tailEnd/>
            </a:ln>
          </p:spPr>
          <p:txBody>
            <a:bodyPr/>
            <a:lstStyle/>
            <a:p>
              <a:endParaRPr lang="en-US"/>
            </a:p>
          </p:txBody>
        </p:sp>
        <p:sp>
          <p:nvSpPr>
            <p:cNvPr id="171739" name="Line 731"/>
            <p:cNvSpPr>
              <a:spLocks noChangeShapeType="1"/>
            </p:cNvSpPr>
            <p:nvPr/>
          </p:nvSpPr>
          <p:spPr bwMode="auto">
            <a:xfrm flipV="1">
              <a:off x="4700" y="2757"/>
              <a:ext cx="1" cy="3"/>
            </a:xfrm>
            <a:prstGeom prst="line">
              <a:avLst/>
            </a:prstGeom>
            <a:noFill/>
            <a:ln w="0">
              <a:solidFill>
                <a:srgbClr val="0000FF"/>
              </a:solidFill>
              <a:round/>
              <a:headEnd/>
              <a:tailEnd/>
            </a:ln>
          </p:spPr>
          <p:txBody>
            <a:bodyPr/>
            <a:lstStyle/>
            <a:p>
              <a:endParaRPr lang="en-US"/>
            </a:p>
          </p:txBody>
        </p:sp>
        <p:sp>
          <p:nvSpPr>
            <p:cNvPr id="171740" name="Line 732"/>
            <p:cNvSpPr>
              <a:spLocks noChangeShapeType="1"/>
            </p:cNvSpPr>
            <p:nvPr/>
          </p:nvSpPr>
          <p:spPr bwMode="auto">
            <a:xfrm flipV="1">
              <a:off x="4702" y="2758"/>
              <a:ext cx="1" cy="2"/>
            </a:xfrm>
            <a:prstGeom prst="line">
              <a:avLst/>
            </a:prstGeom>
            <a:noFill/>
            <a:ln w="0">
              <a:solidFill>
                <a:srgbClr val="0000FF"/>
              </a:solidFill>
              <a:round/>
              <a:headEnd/>
              <a:tailEnd/>
            </a:ln>
          </p:spPr>
          <p:txBody>
            <a:bodyPr/>
            <a:lstStyle/>
            <a:p>
              <a:endParaRPr lang="en-US"/>
            </a:p>
          </p:txBody>
        </p:sp>
        <p:sp>
          <p:nvSpPr>
            <p:cNvPr id="171741" name="Line 733"/>
            <p:cNvSpPr>
              <a:spLocks noChangeShapeType="1"/>
            </p:cNvSpPr>
            <p:nvPr/>
          </p:nvSpPr>
          <p:spPr bwMode="auto">
            <a:xfrm flipV="1">
              <a:off x="4705" y="2758"/>
              <a:ext cx="1" cy="2"/>
            </a:xfrm>
            <a:prstGeom prst="line">
              <a:avLst/>
            </a:prstGeom>
            <a:noFill/>
            <a:ln w="0">
              <a:solidFill>
                <a:srgbClr val="0000FF"/>
              </a:solidFill>
              <a:round/>
              <a:headEnd/>
              <a:tailEnd/>
            </a:ln>
          </p:spPr>
          <p:txBody>
            <a:bodyPr/>
            <a:lstStyle/>
            <a:p>
              <a:endParaRPr lang="en-US"/>
            </a:p>
          </p:txBody>
        </p:sp>
        <p:sp>
          <p:nvSpPr>
            <p:cNvPr id="171742" name="Line 734"/>
            <p:cNvSpPr>
              <a:spLocks noChangeShapeType="1"/>
            </p:cNvSpPr>
            <p:nvPr/>
          </p:nvSpPr>
          <p:spPr bwMode="auto">
            <a:xfrm flipV="1">
              <a:off x="4711" y="2758"/>
              <a:ext cx="1" cy="2"/>
            </a:xfrm>
            <a:prstGeom prst="line">
              <a:avLst/>
            </a:prstGeom>
            <a:noFill/>
            <a:ln w="0">
              <a:solidFill>
                <a:srgbClr val="0000FF"/>
              </a:solidFill>
              <a:round/>
              <a:headEnd/>
              <a:tailEnd/>
            </a:ln>
          </p:spPr>
          <p:txBody>
            <a:bodyPr/>
            <a:lstStyle/>
            <a:p>
              <a:endParaRPr lang="en-US"/>
            </a:p>
          </p:txBody>
        </p:sp>
        <p:sp>
          <p:nvSpPr>
            <p:cNvPr id="171743" name="Line 735"/>
            <p:cNvSpPr>
              <a:spLocks noChangeShapeType="1"/>
            </p:cNvSpPr>
            <p:nvPr/>
          </p:nvSpPr>
          <p:spPr bwMode="auto">
            <a:xfrm flipV="1">
              <a:off x="4712" y="2760"/>
              <a:ext cx="1" cy="0"/>
            </a:xfrm>
            <a:prstGeom prst="line">
              <a:avLst/>
            </a:prstGeom>
            <a:noFill/>
            <a:ln w="0">
              <a:solidFill>
                <a:srgbClr val="0000FF"/>
              </a:solidFill>
              <a:round/>
              <a:headEnd/>
              <a:tailEnd/>
            </a:ln>
          </p:spPr>
          <p:txBody>
            <a:bodyPr/>
            <a:lstStyle/>
            <a:p>
              <a:endParaRPr lang="en-US"/>
            </a:p>
          </p:txBody>
        </p:sp>
        <p:sp>
          <p:nvSpPr>
            <p:cNvPr id="171744" name="Line 736"/>
            <p:cNvSpPr>
              <a:spLocks noChangeShapeType="1"/>
            </p:cNvSpPr>
            <p:nvPr/>
          </p:nvSpPr>
          <p:spPr bwMode="auto">
            <a:xfrm flipV="1">
              <a:off x="4717" y="2758"/>
              <a:ext cx="0" cy="2"/>
            </a:xfrm>
            <a:prstGeom prst="line">
              <a:avLst/>
            </a:prstGeom>
            <a:noFill/>
            <a:ln w="0">
              <a:solidFill>
                <a:srgbClr val="0000FF"/>
              </a:solidFill>
              <a:round/>
              <a:headEnd/>
              <a:tailEnd/>
            </a:ln>
          </p:spPr>
          <p:txBody>
            <a:bodyPr/>
            <a:lstStyle/>
            <a:p>
              <a:endParaRPr lang="en-US"/>
            </a:p>
          </p:txBody>
        </p:sp>
        <p:sp>
          <p:nvSpPr>
            <p:cNvPr id="171745" name="Line 737"/>
            <p:cNvSpPr>
              <a:spLocks noChangeShapeType="1"/>
            </p:cNvSpPr>
            <p:nvPr/>
          </p:nvSpPr>
          <p:spPr bwMode="auto">
            <a:xfrm flipV="1">
              <a:off x="4720" y="2759"/>
              <a:ext cx="1" cy="1"/>
            </a:xfrm>
            <a:prstGeom prst="line">
              <a:avLst/>
            </a:prstGeom>
            <a:noFill/>
            <a:ln w="0">
              <a:solidFill>
                <a:srgbClr val="0000FF"/>
              </a:solidFill>
              <a:round/>
              <a:headEnd/>
              <a:tailEnd/>
            </a:ln>
          </p:spPr>
          <p:txBody>
            <a:bodyPr/>
            <a:lstStyle/>
            <a:p>
              <a:endParaRPr lang="en-US"/>
            </a:p>
          </p:txBody>
        </p:sp>
        <p:sp>
          <p:nvSpPr>
            <p:cNvPr id="171746" name="Line 738"/>
            <p:cNvSpPr>
              <a:spLocks noChangeShapeType="1"/>
            </p:cNvSpPr>
            <p:nvPr/>
          </p:nvSpPr>
          <p:spPr bwMode="auto">
            <a:xfrm flipV="1">
              <a:off x="4723" y="2759"/>
              <a:ext cx="0" cy="1"/>
            </a:xfrm>
            <a:prstGeom prst="line">
              <a:avLst/>
            </a:prstGeom>
            <a:noFill/>
            <a:ln w="0">
              <a:solidFill>
                <a:srgbClr val="0000FF"/>
              </a:solidFill>
              <a:round/>
              <a:headEnd/>
              <a:tailEnd/>
            </a:ln>
          </p:spPr>
          <p:txBody>
            <a:bodyPr/>
            <a:lstStyle/>
            <a:p>
              <a:endParaRPr lang="en-US"/>
            </a:p>
          </p:txBody>
        </p:sp>
        <p:sp>
          <p:nvSpPr>
            <p:cNvPr id="171747" name="Line 739"/>
            <p:cNvSpPr>
              <a:spLocks noChangeShapeType="1"/>
            </p:cNvSpPr>
            <p:nvPr/>
          </p:nvSpPr>
          <p:spPr bwMode="auto">
            <a:xfrm flipV="1">
              <a:off x="4725" y="2758"/>
              <a:ext cx="1" cy="2"/>
            </a:xfrm>
            <a:prstGeom prst="line">
              <a:avLst/>
            </a:prstGeom>
            <a:noFill/>
            <a:ln w="0">
              <a:solidFill>
                <a:srgbClr val="0000FF"/>
              </a:solidFill>
              <a:round/>
              <a:headEnd/>
              <a:tailEnd/>
            </a:ln>
          </p:spPr>
          <p:txBody>
            <a:bodyPr/>
            <a:lstStyle/>
            <a:p>
              <a:endParaRPr lang="en-US"/>
            </a:p>
          </p:txBody>
        </p:sp>
        <p:sp>
          <p:nvSpPr>
            <p:cNvPr id="171748" name="Line 740"/>
            <p:cNvSpPr>
              <a:spLocks noChangeShapeType="1"/>
            </p:cNvSpPr>
            <p:nvPr/>
          </p:nvSpPr>
          <p:spPr bwMode="auto">
            <a:xfrm flipV="1">
              <a:off x="4730" y="2758"/>
              <a:ext cx="1" cy="2"/>
            </a:xfrm>
            <a:prstGeom prst="line">
              <a:avLst/>
            </a:prstGeom>
            <a:noFill/>
            <a:ln w="0">
              <a:solidFill>
                <a:srgbClr val="0000FF"/>
              </a:solidFill>
              <a:round/>
              <a:headEnd/>
              <a:tailEnd/>
            </a:ln>
          </p:spPr>
          <p:txBody>
            <a:bodyPr/>
            <a:lstStyle/>
            <a:p>
              <a:endParaRPr lang="en-US"/>
            </a:p>
          </p:txBody>
        </p:sp>
        <p:sp>
          <p:nvSpPr>
            <p:cNvPr id="171749" name="Line 741"/>
            <p:cNvSpPr>
              <a:spLocks noChangeShapeType="1"/>
            </p:cNvSpPr>
            <p:nvPr/>
          </p:nvSpPr>
          <p:spPr bwMode="auto">
            <a:xfrm flipV="1">
              <a:off x="4732" y="2760"/>
              <a:ext cx="1" cy="0"/>
            </a:xfrm>
            <a:prstGeom prst="line">
              <a:avLst/>
            </a:prstGeom>
            <a:noFill/>
            <a:ln w="0">
              <a:solidFill>
                <a:srgbClr val="0000FF"/>
              </a:solidFill>
              <a:round/>
              <a:headEnd/>
              <a:tailEnd/>
            </a:ln>
          </p:spPr>
          <p:txBody>
            <a:bodyPr/>
            <a:lstStyle/>
            <a:p>
              <a:endParaRPr lang="en-US"/>
            </a:p>
          </p:txBody>
        </p:sp>
        <p:sp>
          <p:nvSpPr>
            <p:cNvPr id="171750" name="Line 742"/>
            <p:cNvSpPr>
              <a:spLocks noChangeShapeType="1"/>
            </p:cNvSpPr>
            <p:nvPr/>
          </p:nvSpPr>
          <p:spPr bwMode="auto">
            <a:xfrm flipV="1">
              <a:off x="4735" y="2759"/>
              <a:ext cx="1" cy="1"/>
            </a:xfrm>
            <a:prstGeom prst="line">
              <a:avLst/>
            </a:prstGeom>
            <a:noFill/>
            <a:ln w="0">
              <a:solidFill>
                <a:srgbClr val="0000FF"/>
              </a:solidFill>
              <a:round/>
              <a:headEnd/>
              <a:tailEnd/>
            </a:ln>
          </p:spPr>
          <p:txBody>
            <a:bodyPr/>
            <a:lstStyle/>
            <a:p>
              <a:endParaRPr lang="en-US"/>
            </a:p>
          </p:txBody>
        </p:sp>
        <p:sp>
          <p:nvSpPr>
            <p:cNvPr id="171751" name="Line 743"/>
            <p:cNvSpPr>
              <a:spLocks noChangeShapeType="1"/>
            </p:cNvSpPr>
            <p:nvPr/>
          </p:nvSpPr>
          <p:spPr bwMode="auto">
            <a:xfrm flipV="1">
              <a:off x="4740" y="2759"/>
              <a:ext cx="0" cy="1"/>
            </a:xfrm>
            <a:prstGeom prst="line">
              <a:avLst/>
            </a:prstGeom>
            <a:noFill/>
            <a:ln w="0">
              <a:solidFill>
                <a:srgbClr val="0000FF"/>
              </a:solidFill>
              <a:round/>
              <a:headEnd/>
              <a:tailEnd/>
            </a:ln>
          </p:spPr>
          <p:txBody>
            <a:bodyPr/>
            <a:lstStyle/>
            <a:p>
              <a:endParaRPr lang="en-US"/>
            </a:p>
          </p:txBody>
        </p:sp>
        <p:sp>
          <p:nvSpPr>
            <p:cNvPr id="171752" name="Line 744"/>
            <p:cNvSpPr>
              <a:spLocks noChangeShapeType="1"/>
            </p:cNvSpPr>
            <p:nvPr/>
          </p:nvSpPr>
          <p:spPr bwMode="auto">
            <a:xfrm flipV="1">
              <a:off x="4741" y="2760"/>
              <a:ext cx="1" cy="0"/>
            </a:xfrm>
            <a:prstGeom prst="line">
              <a:avLst/>
            </a:prstGeom>
            <a:noFill/>
            <a:ln w="0">
              <a:solidFill>
                <a:srgbClr val="0000FF"/>
              </a:solidFill>
              <a:round/>
              <a:headEnd/>
              <a:tailEnd/>
            </a:ln>
          </p:spPr>
          <p:txBody>
            <a:bodyPr/>
            <a:lstStyle/>
            <a:p>
              <a:endParaRPr lang="en-US"/>
            </a:p>
          </p:txBody>
        </p:sp>
        <p:sp>
          <p:nvSpPr>
            <p:cNvPr id="171753" name="Line 745"/>
            <p:cNvSpPr>
              <a:spLocks noChangeShapeType="1"/>
            </p:cNvSpPr>
            <p:nvPr/>
          </p:nvSpPr>
          <p:spPr bwMode="auto">
            <a:xfrm flipV="1">
              <a:off x="4746" y="2759"/>
              <a:ext cx="0" cy="1"/>
            </a:xfrm>
            <a:prstGeom prst="line">
              <a:avLst/>
            </a:prstGeom>
            <a:noFill/>
            <a:ln w="0">
              <a:solidFill>
                <a:srgbClr val="0000FF"/>
              </a:solidFill>
              <a:round/>
              <a:headEnd/>
              <a:tailEnd/>
            </a:ln>
          </p:spPr>
          <p:txBody>
            <a:bodyPr/>
            <a:lstStyle/>
            <a:p>
              <a:endParaRPr lang="en-US"/>
            </a:p>
          </p:txBody>
        </p:sp>
        <p:sp>
          <p:nvSpPr>
            <p:cNvPr id="171754" name="Line 746"/>
            <p:cNvSpPr>
              <a:spLocks noChangeShapeType="1"/>
            </p:cNvSpPr>
            <p:nvPr/>
          </p:nvSpPr>
          <p:spPr bwMode="auto">
            <a:xfrm flipV="1">
              <a:off x="4750" y="2759"/>
              <a:ext cx="0" cy="1"/>
            </a:xfrm>
            <a:prstGeom prst="line">
              <a:avLst/>
            </a:prstGeom>
            <a:noFill/>
            <a:ln w="0">
              <a:solidFill>
                <a:srgbClr val="0000FF"/>
              </a:solidFill>
              <a:round/>
              <a:headEnd/>
              <a:tailEnd/>
            </a:ln>
          </p:spPr>
          <p:txBody>
            <a:bodyPr/>
            <a:lstStyle/>
            <a:p>
              <a:endParaRPr lang="en-US"/>
            </a:p>
          </p:txBody>
        </p:sp>
        <p:sp>
          <p:nvSpPr>
            <p:cNvPr id="171755" name="Line 747"/>
            <p:cNvSpPr>
              <a:spLocks noChangeShapeType="1"/>
            </p:cNvSpPr>
            <p:nvPr/>
          </p:nvSpPr>
          <p:spPr bwMode="auto">
            <a:xfrm flipV="1">
              <a:off x="4751" y="2760"/>
              <a:ext cx="1" cy="0"/>
            </a:xfrm>
            <a:prstGeom prst="line">
              <a:avLst/>
            </a:prstGeom>
            <a:noFill/>
            <a:ln w="0">
              <a:solidFill>
                <a:srgbClr val="0000FF"/>
              </a:solidFill>
              <a:round/>
              <a:headEnd/>
              <a:tailEnd/>
            </a:ln>
          </p:spPr>
          <p:txBody>
            <a:bodyPr/>
            <a:lstStyle/>
            <a:p>
              <a:endParaRPr lang="en-US"/>
            </a:p>
          </p:txBody>
        </p:sp>
        <p:sp>
          <p:nvSpPr>
            <p:cNvPr id="171756" name="Line 748"/>
            <p:cNvSpPr>
              <a:spLocks noChangeShapeType="1"/>
            </p:cNvSpPr>
            <p:nvPr/>
          </p:nvSpPr>
          <p:spPr bwMode="auto">
            <a:xfrm flipV="1">
              <a:off x="4755" y="2760"/>
              <a:ext cx="1" cy="0"/>
            </a:xfrm>
            <a:prstGeom prst="line">
              <a:avLst/>
            </a:prstGeom>
            <a:noFill/>
            <a:ln w="0">
              <a:solidFill>
                <a:srgbClr val="0000FF"/>
              </a:solidFill>
              <a:round/>
              <a:headEnd/>
              <a:tailEnd/>
            </a:ln>
          </p:spPr>
          <p:txBody>
            <a:bodyPr/>
            <a:lstStyle/>
            <a:p>
              <a:endParaRPr lang="en-US"/>
            </a:p>
          </p:txBody>
        </p:sp>
        <p:sp>
          <p:nvSpPr>
            <p:cNvPr id="171757" name="Line 749"/>
            <p:cNvSpPr>
              <a:spLocks noChangeShapeType="1"/>
            </p:cNvSpPr>
            <p:nvPr/>
          </p:nvSpPr>
          <p:spPr bwMode="auto">
            <a:xfrm flipV="1">
              <a:off x="4759" y="2760"/>
              <a:ext cx="1" cy="0"/>
            </a:xfrm>
            <a:prstGeom prst="line">
              <a:avLst/>
            </a:prstGeom>
            <a:noFill/>
            <a:ln w="0">
              <a:solidFill>
                <a:srgbClr val="0000FF"/>
              </a:solidFill>
              <a:round/>
              <a:headEnd/>
              <a:tailEnd/>
            </a:ln>
          </p:spPr>
          <p:txBody>
            <a:bodyPr/>
            <a:lstStyle/>
            <a:p>
              <a:endParaRPr lang="en-US"/>
            </a:p>
          </p:txBody>
        </p:sp>
        <p:sp>
          <p:nvSpPr>
            <p:cNvPr id="171758" name="Line 750"/>
            <p:cNvSpPr>
              <a:spLocks noChangeShapeType="1"/>
            </p:cNvSpPr>
            <p:nvPr/>
          </p:nvSpPr>
          <p:spPr bwMode="auto">
            <a:xfrm flipV="1">
              <a:off x="4764" y="2759"/>
              <a:ext cx="1" cy="1"/>
            </a:xfrm>
            <a:prstGeom prst="line">
              <a:avLst/>
            </a:prstGeom>
            <a:noFill/>
            <a:ln w="0">
              <a:solidFill>
                <a:srgbClr val="0000FF"/>
              </a:solidFill>
              <a:round/>
              <a:headEnd/>
              <a:tailEnd/>
            </a:ln>
          </p:spPr>
          <p:txBody>
            <a:bodyPr/>
            <a:lstStyle/>
            <a:p>
              <a:endParaRPr lang="en-US"/>
            </a:p>
          </p:txBody>
        </p:sp>
        <p:sp>
          <p:nvSpPr>
            <p:cNvPr id="171759" name="Line 751"/>
            <p:cNvSpPr>
              <a:spLocks noChangeShapeType="1"/>
            </p:cNvSpPr>
            <p:nvPr/>
          </p:nvSpPr>
          <p:spPr bwMode="auto">
            <a:xfrm flipV="1">
              <a:off x="4764" y="2758"/>
              <a:ext cx="1" cy="2"/>
            </a:xfrm>
            <a:prstGeom prst="line">
              <a:avLst/>
            </a:prstGeom>
            <a:noFill/>
            <a:ln w="0">
              <a:solidFill>
                <a:srgbClr val="0000FF"/>
              </a:solidFill>
              <a:round/>
              <a:headEnd/>
              <a:tailEnd/>
            </a:ln>
          </p:spPr>
          <p:txBody>
            <a:bodyPr/>
            <a:lstStyle/>
            <a:p>
              <a:endParaRPr lang="en-US"/>
            </a:p>
          </p:txBody>
        </p:sp>
        <p:sp>
          <p:nvSpPr>
            <p:cNvPr id="171760" name="Line 752"/>
            <p:cNvSpPr>
              <a:spLocks noChangeShapeType="1"/>
            </p:cNvSpPr>
            <p:nvPr/>
          </p:nvSpPr>
          <p:spPr bwMode="auto">
            <a:xfrm flipV="1">
              <a:off x="4771" y="2759"/>
              <a:ext cx="1" cy="1"/>
            </a:xfrm>
            <a:prstGeom prst="line">
              <a:avLst/>
            </a:prstGeom>
            <a:noFill/>
            <a:ln w="0">
              <a:solidFill>
                <a:srgbClr val="0000FF"/>
              </a:solidFill>
              <a:round/>
              <a:headEnd/>
              <a:tailEnd/>
            </a:ln>
          </p:spPr>
          <p:txBody>
            <a:bodyPr/>
            <a:lstStyle/>
            <a:p>
              <a:endParaRPr lang="en-US"/>
            </a:p>
          </p:txBody>
        </p:sp>
        <p:sp>
          <p:nvSpPr>
            <p:cNvPr id="171761" name="Line 753"/>
            <p:cNvSpPr>
              <a:spLocks noChangeShapeType="1"/>
            </p:cNvSpPr>
            <p:nvPr/>
          </p:nvSpPr>
          <p:spPr bwMode="auto">
            <a:xfrm flipV="1">
              <a:off x="4774" y="2760"/>
              <a:ext cx="1" cy="0"/>
            </a:xfrm>
            <a:prstGeom prst="line">
              <a:avLst/>
            </a:prstGeom>
            <a:noFill/>
            <a:ln w="0">
              <a:solidFill>
                <a:srgbClr val="0000FF"/>
              </a:solidFill>
              <a:round/>
              <a:headEnd/>
              <a:tailEnd/>
            </a:ln>
          </p:spPr>
          <p:txBody>
            <a:bodyPr/>
            <a:lstStyle/>
            <a:p>
              <a:endParaRPr lang="en-US"/>
            </a:p>
          </p:txBody>
        </p:sp>
        <p:sp>
          <p:nvSpPr>
            <p:cNvPr id="171762" name="Line 754"/>
            <p:cNvSpPr>
              <a:spLocks noChangeShapeType="1"/>
            </p:cNvSpPr>
            <p:nvPr/>
          </p:nvSpPr>
          <p:spPr bwMode="auto">
            <a:xfrm flipV="1">
              <a:off x="4776" y="2758"/>
              <a:ext cx="0" cy="2"/>
            </a:xfrm>
            <a:prstGeom prst="line">
              <a:avLst/>
            </a:prstGeom>
            <a:noFill/>
            <a:ln w="0">
              <a:solidFill>
                <a:srgbClr val="0000FF"/>
              </a:solidFill>
              <a:round/>
              <a:headEnd/>
              <a:tailEnd/>
            </a:ln>
          </p:spPr>
          <p:txBody>
            <a:bodyPr/>
            <a:lstStyle/>
            <a:p>
              <a:endParaRPr lang="en-US"/>
            </a:p>
          </p:txBody>
        </p:sp>
        <p:sp>
          <p:nvSpPr>
            <p:cNvPr id="171763" name="Line 755"/>
            <p:cNvSpPr>
              <a:spLocks noChangeShapeType="1"/>
            </p:cNvSpPr>
            <p:nvPr/>
          </p:nvSpPr>
          <p:spPr bwMode="auto">
            <a:xfrm flipV="1">
              <a:off x="4779" y="2760"/>
              <a:ext cx="1" cy="0"/>
            </a:xfrm>
            <a:prstGeom prst="line">
              <a:avLst/>
            </a:prstGeom>
            <a:noFill/>
            <a:ln w="0">
              <a:solidFill>
                <a:srgbClr val="0000FF"/>
              </a:solidFill>
              <a:round/>
              <a:headEnd/>
              <a:tailEnd/>
            </a:ln>
          </p:spPr>
          <p:txBody>
            <a:bodyPr/>
            <a:lstStyle/>
            <a:p>
              <a:endParaRPr lang="en-US"/>
            </a:p>
          </p:txBody>
        </p:sp>
        <p:sp>
          <p:nvSpPr>
            <p:cNvPr id="171764" name="Line 756"/>
            <p:cNvSpPr>
              <a:spLocks noChangeShapeType="1"/>
            </p:cNvSpPr>
            <p:nvPr/>
          </p:nvSpPr>
          <p:spPr bwMode="auto">
            <a:xfrm flipV="1">
              <a:off x="4784" y="2760"/>
              <a:ext cx="1" cy="0"/>
            </a:xfrm>
            <a:prstGeom prst="line">
              <a:avLst/>
            </a:prstGeom>
            <a:noFill/>
            <a:ln w="0">
              <a:solidFill>
                <a:srgbClr val="0000FF"/>
              </a:solidFill>
              <a:round/>
              <a:headEnd/>
              <a:tailEnd/>
            </a:ln>
          </p:spPr>
          <p:txBody>
            <a:bodyPr/>
            <a:lstStyle/>
            <a:p>
              <a:endParaRPr lang="en-US"/>
            </a:p>
          </p:txBody>
        </p:sp>
        <p:sp>
          <p:nvSpPr>
            <p:cNvPr id="171765" name="Line 757"/>
            <p:cNvSpPr>
              <a:spLocks noChangeShapeType="1"/>
            </p:cNvSpPr>
            <p:nvPr/>
          </p:nvSpPr>
          <p:spPr bwMode="auto">
            <a:xfrm flipV="1">
              <a:off x="4784" y="2757"/>
              <a:ext cx="1" cy="3"/>
            </a:xfrm>
            <a:prstGeom prst="line">
              <a:avLst/>
            </a:prstGeom>
            <a:noFill/>
            <a:ln w="0">
              <a:solidFill>
                <a:srgbClr val="0000FF"/>
              </a:solidFill>
              <a:round/>
              <a:headEnd/>
              <a:tailEnd/>
            </a:ln>
          </p:spPr>
          <p:txBody>
            <a:bodyPr/>
            <a:lstStyle/>
            <a:p>
              <a:endParaRPr lang="en-US"/>
            </a:p>
          </p:txBody>
        </p:sp>
        <p:sp>
          <p:nvSpPr>
            <p:cNvPr id="171766" name="Line 758"/>
            <p:cNvSpPr>
              <a:spLocks noChangeShapeType="1"/>
            </p:cNvSpPr>
            <p:nvPr/>
          </p:nvSpPr>
          <p:spPr bwMode="auto">
            <a:xfrm flipV="1">
              <a:off x="4789" y="2759"/>
              <a:ext cx="1" cy="1"/>
            </a:xfrm>
            <a:prstGeom prst="line">
              <a:avLst/>
            </a:prstGeom>
            <a:noFill/>
            <a:ln w="0">
              <a:solidFill>
                <a:srgbClr val="0000FF"/>
              </a:solidFill>
              <a:round/>
              <a:headEnd/>
              <a:tailEnd/>
            </a:ln>
          </p:spPr>
          <p:txBody>
            <a:bodyPr/>
            <a:lstStyle/>
            <a:p>
              <a:endParaRPr lang="en-US"/>
            </a:p>
          </p:txBody>
        </p:sp>
        <p:sp>
          <p:nvSpPr>
            <p:cNvPr id="171767" name="Line 759"/>
            <p:cNvSpPr>
              <a:spLocks noChangeShapeType="1"/>
            </p:cNvSpPr>
            <p:nvPr/>
          </p:nvSpPr>
          <p:spPr bwMode="auto">
            <a:xfrm flipV="1">
              <a:off x="4794" y="2759"/>
              <a:ext cx="1" cy="1"/>
            </a:xfrm>
            <a:prstGeom prst="line">
              <a:avLst/>
            </a:prstGeom>
            <a:noFill/>
            <a:ln w="0">
              <a:solidFill>
                <a:srgbClr val="0000FF"/>
              </a:solidFill>
              <a:round/>
              <a:headEnd/>
              <a:tailEnd/>
            </a:ln>
          </p:spPr>
          <p:txBody>
            <a:bodyPr/>
            <a:lstStyle/>
            <a:p>
              <a:endParaRPr lang="en-US"/>
            </a:p>
          </p:txBody>
        </p:sp>
        <p:sp>
          <p:nvSpPr>
            <p:cNvPr id="171768" name="Line 760"/>
            <p:cNvSpPr>
              <a:spLocks noChangeShapeType="1"/>
            </p:cNvSpPr>
            <p:nvPr/>
          </p:nvSpPr>
          <p:spPr bwMode="auto">
            <a:xfrm flipV="1">
              <a:off x="4795" y="2758"/>
              <a:ext cx="1" cy="2"/>
            </a:xfrm>
            <a:prstGeom prst="line">
              <a:avLst/>
            </a:prstGeom>
            <a:noFill/>
            <a:ln w="0">
              <a:solidFill>
                <a:srgbClr val="0000FF"/>
              </a:solidFill>
              <a:round/>
              <a:headEnd/>
              <a:tailEnd/>
            </a:ln>
          </p:spPr>
          <p:txBody>
            <a:bodyPr/>
            <a:lstStyle/>
            <a:p>
              <a:endParaRPr lang="en-US"/>
            </a:p>
          </p:txBody>
        </p:sp>
        <p:sp>
          <p:nvSpPr>
            <p:cNvPr id="171769" name="Line 761"/>
            <p:cNvSpPr>
              <a:spLocks noChangeShapeType="1"/>
            </p:cNvSpPr>
            <p:nvPr/>
          </p:nvSpPr>
          <p:spPr bwMode="auto">
            <a:xfrm flipV="1">
              <a:off x="4800" y="2759"/>
              <a:ext cx="1" cy="1"/>
            </a:xfrm>
            <a:prstGeom prst="line">
              <a:avLst/>
            </a:prstGeom>
            <a:noFill/>
            <a:ln w="0">
              <a:solidFill>
                <a:srgbClr val="0000FF"/>
              </a:solidFill>
              <a:round/>
              <a:headEnd/>
              <a:tailEnd/>
            </a:ln>
          </p:spPr>
          <p:txBody>
            <a:bodyPr/>
            <a:lstStyle/>
            <a:p>
              <a:endParaRPr lang="en-US"/>
            </a:p>
          </p:txBody>
        </p:sp>
        <p:sp>
          <p:nvSpPr>
            <p:cNvPr id="171770" name="Line 762"/>
            <p:cNvSpPr>
              <a:spLocks noChangeShapeType="1"/>
            </p:cNvSpPr>
            <p:nvPr/>
          </p:nvSpPr>
          <p:spPr bwMode="auto">
            <a:xfrm flipV="1">
              <a:off x="4804" y="2758"/>
              <a:ext cx="1" cy="2"/>
            </a:xfrm>
            <a:prstGeom prst="line">
              <a:avLst/>
            </a:prstGeom>
            <a:noFill/>
            <a:ln w="0">
              <a:solidFill>
                <a:srgbClr val="0000FF"/>
              </a:solidFill>
              <a:round/>
              <a:headEnd/>
              <a:tailEnd/>
            </a:ln>
          </p:spPr>
          <p:txBody>
            <a:bodyPr/>
            <a:lstStyle/>
            <a:p>
              <a:endParaRPr lang="en-US"/>
            </a:p>
          </p:txBody>
        </p:sp>
        <p:sp>
          <p:nvSpPr>
            <p:cNvPr id="171771" name="Freeform 763"/>
            <p:cNvSpPr>
              <a:spLocks/>
            </p:cNvSpPr>
            <p:nvPr/>
          </p:nvSpPr>
          <p:spPr bwMode="auto">
            <a:xfrm>
              <a:off x="4805" y="2754"/>
              <a:ext cx="4" cy="6"/>
            </a:xfrm>
            <a:custGeom>
              <a:avLst/>
              <a:gdLst/>
              <a:ahLst/>
              <a:cxnLst>
                <a:cxn ang="0">
                  <a:pos x="0" y="12"/>
                </a:cxn>
                <a:cxn ang="0">
                  <a:pos x="0" y="0"/>
                </a:cxn>
                <a:cxn ang="0">
                  <a:pos x="4" y="11"/>
                </a:cxn>
                <a:cxn ang="0">
                  <a:pos x="8" y="9"/>
                </a:cxn>
                <a:cxn ang="0">
                  <a:pos x="8" y="12"/>
                </a:cxn>
              </a:cxnLst>
              <a:rect l="0" t="0" r="r" b="b"/>
              <a:pathLst>
                <a:path w="8" h="12">
                  <a:moveTo>
                    <a:pt x="0" y="12"/>
                  </a:moveTo>
                  <a:lnTo>
                    <a:pt x="0" y="0"/>
                  </a:lnTo>
                  <a:lnTo>
                    <a:pt x="4" y="11"/>
                  </a:lnTo>
                  <a:lnTo>
                    <a:pt x="8" y="9"/>
                  </a:lnTo>
                  <a:lnTo>
                    <a:pt x="8" y="12"/>
                  </a:lnTo>
                </a:path>
              </a:pathLst>
            </a:custGeom>
            <a:noFill/>
            <a:ln w="0">
              <a:solidFill>
                <a:srgbClr val="0000FF"/>
              </a:solidFill>
              <a:prstDash val="solid"/>
              <a:round/>
              <a:headEnd/>
              <a:tailEnd/>
            </a:ln>
          </p:spPr>
          <p:txBody>
            <a:bodyPr/>
            <a:lstStyle/>
            <a:p>
              <a:endParaRPr lang="en-US"/>
            </a:p>
          </p:txBody>
        </p:sp>
        <p:sp>
          <p:nvSpPr>
            <p:cNvPr id="171772" name="Line 764"/>
            <p:cNvSpPr>
              <a:spLocks noChangeShapeType="1"/>
            </p:cNvSpPr>
            <p:nvPr/>
          </p:nvSpPr>
          <p:spPr bwMode="auto">
            <a:xfrm flipV="1">
              <a:off x="4811" y="2758"/>
              <a:ext cx="1" cy="2"/>
            </a:xfrm>
            <a:prstGeom prst="line">
              <a:avLst/>
            </a:prstGeom>
            <a:noFill/>
            <a:ln w="0">
              <a:solidFill>
                <a:srgbClr val="0000FF"/>
              </a:solidFill>
              <a:round/>
              <a:headEnd/>
              <a:tailEnd/>
            </a:ln>
          </p:spPr>
          <p:txBody>
            <a:bodyPr/>
            <a:lstStyle/>
            <a:p>
              <a:endParaRPr lang="en-US"/>
            </a:p>
          </p:txBody>
        </p:sp>
        <p:sp>
          <p:nvSpPr>
            <p:cNvPr id="171773" name="Line 765"/>
            <p:cNvSpPr>
              <a:spLocks noChangeShapeType="1"/>
            </p:cNvSpPr>
            <p:nvPr/>
          </p:nvSpPr>
          <p:spPr bwMode="auto">
            <a:xfrm flipV="1">
              <a:off x="4816" y="2754"/>
              <a:ext cx="0" cy="6"/>
            </a:xfrm>
            <a:prstGeom prst="line">
              <a:avLst/>
            </a:prstGeom>
            <a:noFill/>
            <a:ln w="0">
              <a:solidFill>
                <a:srgbClr val="0000FF"/>
              </a:solidFill>
              <a:round/>
              <a:headEnd/>
              <a:tailEnd/>
            </a:ln>
          </p:spPr>
          <p:txBody>
            <a:bodyPr/>
            <a:lstStyle/>
            <a:p>
              <a:endParaRPr lang="en-US"/>
            </a:p>
          </p:txBody>
        </p:sp>
        <p:sp>
          <p:nvSpPr>
            <p:cNvPr id="171774" name="Line 766"/>
            <p:cNvSpPr>
              <a:spLocks noChangeShapeType="1"/>
            </p:cNvSpPr>
            <p:nvPr/>
          </p:nvSpPr>
          <p:spPr bwMode="auto">
            <a:xfrm flipV="1">
              <a:off x="4817" y="2758"/>
              <a:ext cx="1" cy="2"/>
            </a:xfrm>
            <a:prstGeom prst="line">
              <a:avLst/>
            </a:prstGeom>
            <a:noFill/>
            <a:ln w="0">
              <a:solidFill>
                <a:srgbClr val="0000FF"/>
              </a:solidFill>
              <a:round/>
              <a:headEnd/>
              <a:tailEnd/>
            </a:ln>
          </p:spPr>
          <p:txBody>
            <a:bodyPr/>
            <a:lstStyle/>
            <a:p>
              <a:endParaRPr lang="en-US"/>
            </a:p>
          </p:txBody>
        </p:sp>
        <p:sp>
          <p:nvSpPr>
            <p:cNvPr id="171775" name="Line 767"/>
            <p:cNvSpPr>
              <a:spLocks noChangeShapeType="1"/>
            </p:cNvSpPr>
            <p:nvPr/>
          </p:nvSpPr>
          <p:spPr bwMode="auto">
            <a:xfrm flipV="1">
              <a:off x="4821" y="2759"/>
              <a:ext cx="1" cy="1"/>
            </a:xfrm>
            <a:prstGeom prst="line">
              <a:avLst/>
            </a:prstGeom>
            <a:noFill/>
            <a:ln w="0">
              <a:solidFill>
                <a:srgbClr val="0000FF"/>
              </a:solidFill>
              <a:round/>
              <a:headEnd/>
              <a:tailEnd/>
            </a:ln>
          </p:spPr>
          <p:txBody>
            <a:bodyPr/>
            <a:lstStyle/>
            <a:p>
              <a:endParaRPr lang="en-US"/>
            </a:p>
          </p:txBody>
        </p:sp>
        <p:sp>
          <p:nvSpPr>
            <p:cNvPr id="171776" name="Line 768"/>
            <p:cNvSpPr>
              <a:spLocks noChangeShapeType="1"/>
            </p:cNvSpPr>
            <p:nvPr/>
          </p:nvSpPr>
          <p:spPr bwMode="auto">
            <a:xfrm flipV="1">
              <a:off x="4826" y="2757"/>
              <a:ext cx="0" cy="3"/>
            </a:xfrm>
            <a:prstGeom prst="line">
              <a:avLst/>
            </a:prstGeom>
            <a:noFill/>
            <a:ln w="0">
              <a:solidFill>
                <a:srgbClr val="0000FF"/>
              </a:solidFill>
              <a:round/>
              <a:headEnd/>
              <a:tailEnd/>
            </a:ln>
          </p:spPr>
          <p:txBody>
            <a:bodyPr/>
            <a:lstStyle/>
            <a:p>
              <a:endParaRPr lang="en-US"/>
            </a:p>
          </p:txBody>
        </p:sp>
        <p:sp>
          <p:nvSpPr>
            <p:cNvPr id="171777" name="Line 769"/>
            <p:cNvSpPr>
              <a:spLocks noChangeShapeType="1"/>
            </p:cNvSpPr>
            <p:nvPr/>
          </p:nvSpPr>
          <p:spPr bwMode="auto">
            <a:xfrm flipV="1">
              <a:off x="4827" y="2760"/>
              <a:ext cx="1" cy="0"/>
            </a:xfrm>
            <a:prstGeom prst="line">
              <a:avLst/>
            </a:prstGeom>
            <a:noFill/>
            <a:ln w="0">
              <a:solidFill>
                <a:srgbClr val="0000FF"/>
              </a:solidFill>
              <a:round/>
              <a:headEnd/>
              <a:tailEnd/>
            </a:ln>
          </p:spPr>
          <p:txBody>
            <a:bodyPr/>
            <a:lstStyle/>
            <a:p>
              <a:endParaRPr lang="en-US"/>
            </a:p>
          </p:txBody>
        </p:sp>
        <p:sp>
          <p:nvSpPr>
            <p:cNvPr id="171778" name="Line 770"/>
            <p:cNvSpPr>
              <a:spLocks noChangeShapeType="1"/>
            </p:cNvSpPr>
            <p:nvPr/>
          </p:nvSpPr>
          <p:spPr bwMode="auto">
            <a:xfrm flipV="1">
              <a:off x="4834" y="2759"/>
              <a:ext cx="1" cy="1"/>
            </a:xfrm>
            <a:prstGeom prst="line">
              <a:avLst/>
            </a:prstGeom>
            <a:noFill/>
            <a:ln w="0">
              <a:solidFill>
                <a:srgbClr val="0000FF"/>
              </a:solidFill>
              <a:round/>
              <a:headEnd/>
              <a:tailEnd/>
            </a:ln>
          </p:spPr>
          <p:txBody>
            <a:bodyPr/>
            <a:lstStyle/>
            <a:p>
              <a:endParaRPr lang="en-US"/>
            </a:p>
          </p:txBody>
        </p:sp>
        <p:sp>
          <p:nvSpPr>
            <p:cNvPr id="171779" name="Line 771"/>
            <p:cNvSpPr>
              <a:spLocks noChangeShapeType="1"/>
            </p:cNvSpPr>
            <p:nvPr/>
          </p:nvSpPr>
          <p:spPr bwMode="auto">
            <a:xfrm flipV="1">
              <a:off x="4836" y="2758"/>
              <a:ext cx="0" cy="2"/>
            </a:xfrm>
            <a:prstGeom prst="line">
              <a:avLst/>
            </a:prstGeom>
            <a:noFill/>
            <a:ln w="0">
              <a:solidFill>
                <a:srgbClr val="0000FF"/>
              </a:solidFill>
              <a:round/>
              <a:headEnd/>
              <a:tailEnd/>
            </a:ln>
          </p:spPr>
          <p:txBody>
            <a:bodyPr/>
            <a:lstStyle/>
            <a:p>
              <a:endParaRPr lang="en-US"/>
            </a:p>
          </p:txBody>
        </p:sp>
        <p:sp>
          <p:nvSpPr>
            <p:cNvPr id="171780" name="Line 772"/>
            <p:cNvSpPr>
              <a:spLocks noChangeShapeType="1"/>
            </p:cNvSpPr>
            <p:nvPr/>
          </p:nvSpPr>
          <p:spPr bwMode="auto">
            <a:xfrm flipV="1">
              <a:off x="4837" y="2760"/>
              <a:ext cx="1" cy="0"/>
            </a:xfrm>
            <a:prstGeom prst="line">
              <a:avLst/>
            </a:prstGeom>
            <a:noFill/>
            <a:ln w="0">
              <a:solidFill>
                <a:srgbClr val="0000FF"/>
              </a:solidFill>
              <a:round/>
              <a:headEnd/>
              <a:tailEnd/>
            </a:ln>
          </p:spPr>
          <p:txBody>
            <a:bodyPr/>
            <a:lstStyle/>
            <a:p>
              <a:endParaRPr lang="en-US"/>
            </a:p>
          </p:txBody>
        </p:sp>
        <p:sp>
          <p:nvSpPr>
            <p:cNvPr id="171781" name="Line 773"/>
            <p:cNvSpPr>
              <a:spLocks noChangeShapeType="1"/>
            </p:cNvSpPr>
            <p:nvPr/>
          </p:nvSpPr>
          <p:spPr bwMode="auto">
            <a:xfrm flipV="1">
              <a:off x="4843" y="2760"/>
              <a:ext cx="1" cy="0"/>
            </a:xfrm>
            <a:prstGeom prst="line">
              <a:avLst/>
            </a:prstGeom>
            <a:noFill/>
            <a:ln w="0">
              <a:solidFill>
                <a:srgbClr val="0000FF"/>
              </a:solidFill>
              <a:round/>
              <a:headEnd/>
              <a:tailEnd/>
            </a:ln>
          </p:spPr>
          <p:txBody>
            <a:bodyPr/>
            <a:lstStyle/>
            <a:p>
              <a:endParaRPr lang="en-US"/>
            </a:p>
          </p:txBody>
        </p:sp>
        <p:sp>
          <p:nvSpPr>
            <p:cNvPr id="171782" name="Line 774"/>
            <p:cNvSpPr>
              <a:spLocks noChangeShapeType="1"/>
            </p:cNvSpPr>
            <p:nvPr/>
          </p:nvSpPr>
          <p:spPr bwMode="auto">
            <a:xfrm flipV="1">
              <a:off x="4844" y="2758"/>
              <a:ext cx="1" cy="2"/>
            </a:xfrm>
            <a:prstGeom prst="line">
              <a:avLst/>
            </a:prstGeom>
            <a:noFill/>
            <a:ln w="0">
              <a:solidFill>
                <a:srgbClr val="0000FF"/>
              </a:solidFill>
              <a:round/>
              <a:headEnd/>
              <a:tailEnd/>
            </a:ln>
          </p:spPr>
          <p:txBody>
            <a:bodyPr/>
            <a:lstStyle/>
            <a:p>
              <a:endParaRPr lang="en-US"/>
            </a:p>
          </p:txBody>
        </p:sp>
        <p:sp>
          <p:nvSpPr>
            <p:cNvPr id="171783" name="Line 775"/>
            <p:cNvSpPr>
              <a:spLocks noChangeShapeType="1"/>
            </p:cNvSpPr>
            <p:nvPr/>
          </p:nvSpPr>
          <p:spPr bwMode="auto">
            <a:xfrm flipV="1">
              <a:off x="4849" y="2759"/>
              <a:ext cx="0" cy="1"/>
            </a:xfrm>
            <a:prstGeom prst="line">
              <a:avLst/>
            </a:prstGeom>
            <a:noFill/>
            <a:ln w="0">
              <a:solidFill>
                <a:srgbClr val="0000FF"/>
              </a:solidFill>
              <a:round/>
              <a:headEnd/>
              <a:tailEnd/>
            </a:ln>
          </p:spPr>
          <p:txBody>
            <a:bodyPr/>
            <a:lstStyle/>
            <a:p>
              <a:endParaRPr lang="en-US"/>
            </a:p>
          </p:txBody>
        </p:sp>
        <p:sp>
          <p:nvSpPr>
            <p:cNvPr id="171784" name="Line 776"/>
            <p:cNvSpPr>
              <a:spLocks noChangeShapeType="1"/>
            </p:cNvSpPr>
            <p:nvPr/>
          </p:nvSpPr>
          <p:spPr bwMode="auto">
            <a:xfrm flipV="1">
              <a:off x="4853" y="2760"/>
              <a:ext cx="1" cy="0"/>
            </a:xfrm>
            <a:prstGeom prst="line">
              <a:avLst/>
            </a:prstGeom>
            <a:noFill/>
            <a:ln w="0">
              <a:solidFill>
                <a:srgbClr val="0000FF"/>
              </a:solidFill>
              <a:round/>
              <a:headEnd/>
              <a:tailEnd/>
            </a:ln>
          </p:spPr>
          <p:txBody>
            <a:bodyPr/>
            <a:lstStyle/>
            <a:p>
              <a:endParaRPr lang="en-US"/>
            </a:p>
          </p:txBody>
        </p:sp>
        <p:sp>
          <p:nvSpPr>
            <p:cNvPr id="171785" name="Line 777"/>
            <p:cNvSpPr>
              <a:spLocks noChangeShapeType="1"/>
            </p:cNvSpPr>
            <p:nvPr/>
          </p:nvSpPr>
          <p:spPr bwMode="auto">
            <a:xfrm flipV="1">
              <a:off x="4855" y="2760"/>
              <a:ext cx="1" cy="0"/>
            </a:xfrm>
            <a:prstGeom prst="line">
              <a:avLst/>
            </a:prstGeom>
            <a:noFill/>
            <a:ln w="0">
              <a:solidFill>
                <a:srgbClr val="0000FF"/>
              </a:solidFill>
              <a:round/>
              <a:headEnd/>
              <a:tailEnd/>
            </a:ln>
          </p:spPr>
          <p:txBody>
            <a:bodyPr/>
            <a:lstStyle/>
            <a:p>
              <a:endParaRPr lang="en-US"/>
            </a:p>
          </p:txBody>
        </p:sp>
        <p:sp>
          <p:nvSpPr>
            <p:cNvPr id="171786" name="Line 778"/>
            <p:cNvSpPr>
              <a:spLocks noChangeShapeType="1"/>
            </p:cNvSpPr>
            <p:nvPr/>
          </p:nvSpPr>
          <p:spPr bwMode="auto">
            <a:xfrm flipV="1">
              <a:off x="4859" y="2760"/>
              <a:ext cx="0" cy="0"/>
            </a:xfrm>
            <a:prstGeom prst="line">
              <a:avLst/>
            </a:prstGeom>
            <a:noFill/>
            <a:ln w="0">
              <a:solidFill>
                <a:srgbClr val="0000FF"/>
              </a:solidFill>
              <a:round/>
              <a:headEnd/>
              <a:tailEnd/>
            </a:ln>
          </p:spPr>
          <p:txBody>
            <a:bodyPr/>
            <a:lstStyle/>
            <a:p>
              <a:endParaRPr lang="en-US"/>
            </a:p>
          </p:txBody>
        </p:sp>
        <p:sp>
          <p:nvSpPr>
            <p:cNvPr id="171787" name="Line 779"/>
            <p:cNvSpPr>
              <a:spLocks noChangeShapeType="1"/>
            </p:cNvSpPr>
            <p:nvPr/>
          </p:nvSpPr>
          <p:spPr bwMode="auto">
            <a:xfrm flipV="1">
              <a:off x="4861" y="2760"/>
              <a:ext cx="1" cy="0"/>
            </a:xfrm>
            <a:prstGeom prst="line">
              <a:avLst/>
            </a:prstGeom>
            <a:noFill/>
            <a:ln w="0">
              <a:solidFill>
                <a:srgbClr val="0000FF"/>
              </a:solidFill>
              <a:round/>
              <a:headEnd/>
              <a:tailEnd/>
            </a:ln>
          </p:spPr>
          <p:txBody>
            <a:bodyPr/>
            <a:lstStyle/>
            <a:p>
              <a:endParaRPr lang="en-US"/>
            </a:p>
          </p:txBody>
        </p:sp>
        <p:sp>
          <p:nvSpPr>
            <p:cNvPr id="171788" name="Line 780"/>
            <p:cNvSpPr>
              <a:spLocks noChangeShapeType="1"/>
            </p:cNvSpPr>
            <p:nvPr/>
          </p:nvSpPr>
          <p:spPr bwMode="auto">
            <a:xfrm flipV="1">
              <a:off x="4865" y="2758"/>
              <a:ext cx="1" cy="2"/>
            </a:xfrm>
            <a:prstGeom prst="line">
              <a:avLst/>
            </a:prstGeom>
            <a:noFill/>
            <a:ln w="0">
              <a:solidFill>
                <a:srgbClr val="0000FF"/>
              </a:solidFill>
              <a:round/>
              <a:headEnd/>
              <a:tailEnd/>
            </a:ln>
          </p:spPr>
          <p:txBody>
            <a:bodyPr/>
            <a:lstStyle/>
            <a:p>
              <a:endParaRPr lang="en-US"/>
            </a:p>
          </p:txBody>
        </p:sp>
        <p:sp>
          <p:nvSpPr>
            <p:cNvPr id="171789" name="Line 781"/>
            <p:cNvSpPr>
              <a:spLocks noChangeShapeType="1"/>
            </p:cNvSpPr>
            <p:nvPr/>
          </p:nvSpPr>
          <p:spPr bwMode="auto">
            <a:xfrm flipV="1">
              <a:off x="4868" y="2760"/>
              <a:ext cx="1" cy="0"/>
            </a:xfrm>
            <a:prstGeom prst="line">
              <a:avLst/>
            </a:prstGeom>
            <a:noFill/>
            <a:ln w="0">
              <a:solidFill>
                <a:srgbClr val="0000FF"/>
              </a:solidFill>
              <a:round/>
              <a:headEnd/>
              <a:tailEnd/>
            </a:ln>
          </p:spPr>
          <p:txBody>
            <a:bodyPr/>
            <a:lstStyle/>
            <a:p>
              <a:endParaRPr lang="en-US"/>
            </a:p>
          </p:txBody>
        </p:sp>
        <p:sp>
          <p:nvSpPr>
            <p:cNvPr id="171790" name="Line 782"/>
            <p:cNvSpPr>
              <a:spLocks noChangeShapeType="1"/>
            </p:cNvSpPr>
            <p:nvPr/>
          </p:nvSpPr>
          <p:spPr bwMode="auto">
            <a:xfrm flipV="1">
              <a:off x="4872" y="2759"/>
              <a:ext cx="0" cy="1"/>
            </a:xfrm>
            <a:prstGeom prst="line">
              <a:avLst/>
            </a:prstGeom>
            <a:noFill/>
            <a:ln w="0">
              <a:solidFill>
                <a:srgbClr val="0000FF"/>
              </a:solidFill>
              <a:round/>
              <a:headEnd/>
              <a:tailEnd/>
            </a:ln>
          </p:spPr>
          <p:txBody>
            <a:bodyPr/>
            <a:lstStyle/>
            <a:p>
              <a:endParaRPr lang="en-US"/>
            </a:p>
          </p:txBody>
        </p:sp>
        <p:sp>
          <p:nvSpPr>
            <p:cNvPr id="171791" name="Line 783"/>
            <p:cNvSpPr>
              <a:spLocks noChangeShapeType="1"/>
            </p:cNvSpPr>
            <p:nvPr/>
          </p:nvSpPr>
          <p:spPr bwMode="auto">
            <a:xfrm flipV="1">
              <a:off x="4874" y="2759"/>
              <a:ext cx="1" cy="1"/>
            </a:xfrm>
            <a:prstGeom prst="line">
              <a:avLst/>
            </a:prstGeom>
            <a:noFill/>
            <a:ln w="0">
              <a:solidFill>
                <a:srgbClr val="0000FF"/>
              </a:solidFill>
              <a:round/>
              <a:headEnd/>
              <a:tailEnd/>
            </a:ln>
          </p:spPr>
          <p:txBody>
            <a:bodyPr/>
            <a:lstStyle/>
            <a:p>
              <a:endParaRPr lang="en-US"/>
            </a:p>
          </p:txBody>
        </p:sp>
        <p:sp>
          <p:nvSpPr>
            <p:cNvPr id="171792" name="Line 784"/>
            <p:cNvSpPr>
              <a:spLocks noChangeShapeType="1"/>
            </p:cNvSpPr>
            <p:nvPr/>
          </p:nvSpPr>
          <p:spPr bwMode="auto">
            <a:xfrm flipV="1">
              <a:off x="4877" y="2760"/>
              <a:ext cx="1" cy="0"/>
            </a:xfrm>
            <a:prstGeom prst="line">
              <a:avLst/>
            </a:prstGeom>
            <a:noFill/>
            <a:ln w="0">
              <a:solidFill>
                <a:srgbClr val="0000FF"/>
              </a:solidFill>
              <a:round/>
              <a:headEnd/>
              <a:tailEnd/>
            </a:ln>
          </p:spPr>
          <p:txBody>
            <a:bodyPr/>
            <a:lstStyle/>
            <a:p>
              <a:endParaRPr lang="en-US"/>
            </a:p>
          </p:txBody>
        </p:sp>
        <p:sp>
          <p:nvSpPr>
            <p:cNvPr id="171793" name="Line 785"/>
            <p:cNvSpPr>
              <a:spLocks noChangeShapeType="1"/>
            </p:cNvSpPr>
            <p:nvPr/>
          </p:nvSpPr>
          <p:spPr bwMode="auto">
            <a:xfrm flipV="1">
              <a:off x="4881" y="2760"/>
              <a:ext cx="1" cy="0"/>
            </a:xfrm>
            <a:prstGeom prst="line">
              <a:avLst/>
            </a:prstGeom>
            <a:noFill/>
            <a:ln w="0">
              <a:solidFill>
                <a:srgbClr val="0000FF"/>
              </a:solidFill>
              <a:round/>
              <a:headEnd/>
              <a:tailEnd/>
            </a:ln>
          </p:spPr>
          <p:txBody>
            <a:bodyPr/>
            <a:lstStyle/>
            <a:p>
              <a:endParaRPr lang="en-US"/>
            </a:p>
          </p:txBody>
        </p:sp>
        <p:sp>
          <p:nvSpPr>
            <p:cNvPr id="171794" name="Line 786"/>
            <p:cNvSpPr>
              <a:spLocks noChangeShapeType="1"/>
            </p:cNvSpPr>
            <p:nvPr/>
          </p:nvSpPr>
          <p:spPr bwMode="auto">
            <a:xfrm flipV="1">
              <a:off x="4885" y="2759"/>
              <a:ext cx="0" cy="1"/>
            </a:xfrm>
            <a:prstGeom prst="line">
              <a:avLst/>
            </a:prstGeom>
            <a:noFill/>
            <a:ln w="0">
              <a:solidFill>
                <a:srgbClr val="0000FF"/>
              </a:solidFill>
              <a:round/>
              <a:headEnd/>
              <a:tailEnd/>
            </a:ln>
          </p:spPr>
          <p:txBody>
            <a:bodyPr/>
            <a:lstStyle/>
            <a:p>
              <a:endParaRPr lang="en-US"/>
            </a:p>
          </p:txBody>
        </p:sp>
        <p:sp>
          <p:nvSpPr>
            <p:cNvPr id="171795" name="Rectangle 787"/>
            <p:cNvSpPr>
              <a:spLocks noChangeArrowheads="1"/>
            </p:cNvSpPr>
            <p:nvPr/>
          </p:nvSpPr>
          <p:spPr bwMode="auto">
            <a:xfrm>
              <a:off x="3545" y="288"/>
              <a:ext cx="313" cy="173"/>
            </a:xfrm>
            <a:prstGeom prst="rect">
              <a:avLst/>
            </a:prstGeom>
            <a:noFill/>
            <a:ln w="9525">
              <a:noFill/>
              <a:miter lim="800000"/>
              <a:headEnd/>
              <a:tailEnd/>
            </a:ln>
          </p:spPr>
          <p:txBody>
            <a:bodyPr wrap="none" lIns="0" tIns="0" rIns="0" bIns="0">
              <a:spAutoFit/>
            </a:bodyPr>
            <a:lstStyle/>
            <a:p>
              <a:pPr algn="l" fontAlgn="base"/>
              <a:r>
                <a:rPr lang="en-US" sz="1000" b="1">
                  <a:solidFill>
                    <a:srgbClr val="000000"/>
                  </a:solidFill>
                  <a:latin typeface="Arial" pitchFamily="34" charset="0"/>
                </a:rPr>
                <a:t>876.41</a:t>
              </a:r>
              <a:endParaRPr lang="en-US" sz="1000">
                <a:latin typeface="Arial" pitchFamily="34" charset="0"/>
              </a:endParaRPr>
            </a:p>
          </p:txBody>
        </p:sp>
        <p:sp>
          <p:nvSpPr>
            <p:cNvPr id="171796" name="Rectangle 788"/>
            <p:cNvSpPr>
              <a:spLocks noChangeArrowheads="1"/>
            </p:cNvSpPr>
            <p:nvPr/>
          </p:nvSpPr>
          <p:spPr bwMode="auto">
            <a:xfrm>
              <a:off x="3168" y="481"/>
              <a:ext cx="314" cy="173"/>
            </a:xfrm>
            <a:prstGeom prst="rect">
              <a:avLst/>
            </a:prstGeom>
            <a:noFill/>
            <a:ln w="9525">
              <a:noFill/>
              <a:miter lim="800000"/>
              <a:headEnd/>
              <a:tailEnd/>
            </a:ln>
          </p:spPr>
          <p:txBody>
            <a:bodyPr wrap="none" lIns="0" tIns="0" rIns="0" bIns="0">
              <a:spAutoFit/>
            </a:bodyPr>
            <a:lstStyle/>
            <a:p>
              <a:pPr algn="l" fontAlgn="base"/>
              <a:r>
                <a:rPr lang="en-US" sz="1000" b="1">
                  <a:solidFill>
                    <a:srgbClr val="000000"/>
                  </a:solidFill>
                  <a:latin typeface="Arial" pitchFamily="34" charset="0"/>
                </a:rPr>
                <a:t>854.43</a:t>
              </a:r>
              <a:endParaRPr lang="en-US" sz="1000">
                <a:latin typeface="Arial" pitchFamily="34" charset="0"/>
              </a:endParaRPr>
            </a:p>
          </p:txBody>
        </p:sp>
      </p:grpSp>
      <p:graphicFrame>
        <p:nvGraphicFramePr>
          <p:cNvPr id="171797" name="Object 789"/>
          <p:cNvGraphicFramePr>
            <a:graphicFrameLocks noChangeAspect="1"/>
          </p:cNvGraphicFramePr>
          <p:nvPr/>
        </p:nvGraphicFramePr>
        <p:xfrm>
          <a:off x="838200" y="1143000"/>
          <a:ext cx="3795713" cy="1323975"/>
        </p:xfrm>
        <a:graphic>
          <a:graphicData uri="http://schemas.openxmlformats.org/presentationml/2006/ole">
            <p:oleObj spid="_x0000_s171807" name="CS ChemDraw Drawing" r:id="rId3" imgW="2926080" imgH="1021080" progId="">
              <p:embed/>
            </p:oleObj>
          </a:graphicData>
        </a:graphic>
      </p:graphicFrame>
      <p:graphicFrame>
        <p:nvGraphicFramePr>
          <p:cNvPr id="171798" name="Object 790"/>
          <p:cNvGraphicFramePr>
            <a:graphicFrameLocks noChangeAspect="1"/>
          </p:cNvGraphicFramePr>
          <p:nvPr/>
        </p:nvGraphicFramePr>
        <p:xfrm>
          <a:off x="1054100" y="4572000"/>
          <a:ext cx="3803650" cy="1328738"/>
        </p:xfrm>
        <a:graphic>
          <a:graphicData uri="http://schemas.openxmlformats.org/presentationml/2006/ole">
            <p:oleObj spid="_x0000_s171808" name="CS ChemDraw Drawing" r:id="rId4" imgW="2857500" imgH="998220" progId="">
              <p:embed/>
            </p:oleObj>
          </a:graphicData>
        </a:graphic>
      </p:graphicFrame>
      <p:sp>
        <p:nvSpPr>
          <p:cNvPr id="171799" name="Text Box 791"/>
          <p:cNvSpPr txBox="1">
            <a:spLocks noChangeArrowheads="1"/>
          </p:cNvSpPr>
          <p:nvPr/>
        </p:nvSpPr>
        <p:spPr bwMode="auto">
          <a:xfrm>
            <a:off x="1846263" y="2438400"/>
            <a:ext cx="2039937" cy="274638"/>
          </a:xfrm>
          <a:prstGeom prst="rect">
            <a:avLst/>
          </a:prstGeom>
          <a:noFill/>
          <a:ln w="9525">
            <a:noFill/>
            <a:miter lim="800000"/>
            <a:headEnd/>
            <a:tailEnd/>
          </a:ln>
          <a:effectLst/>
        </p:spPr>
        <p:txBody>
          <a:bodyPr wrap="none">
            <a:spAutoFit/>
          </a:bodyPr>
          <a:lstStyle/>
          <a:p>
            <a:pPr algn="l" fontAlgn="base"/>
            <a:r>
              <a:rPr lang="en-US" sz="1200" b="1" i="1">
                <a:latin typeface="Arial" pitchFamily="34" charset="0"/>
              </a:rPr>
              <a:t>6-aminoglucose-TEPLAY </a:t>
            </a:r>
          </a:p>
        </p:txBody>
      </p:sp>
      <p:sp>
        <p:nvSpPr>
          <p:cNvPr id="171800" name="Text Box 792"/>
          <p:cNvSpPr txBox="1">
            <a:spLocks noChangeArrowheads="1"/>
          </p:cNvSpPr>
          <p:nvPr/>
        </p:nvSpPr>
        <p:spPr bwMode="auto">
          <a:xfrm>
            <a:off x="1906588" y="5791200"/>
            <a:ext cx="2132012" cy="274638"/>
          </a:xfrm>
          <a:prstGeom prst="rect">
            <a:avLst/>
          </a:prstGeom>
          <a:noFill/>
          <a:ln w="9525">
            <a:noFill/>
            <a:miter lim="800000"/>
            <a:headEnd/>
            <a:tailEnd/>
          </a:ln>
          <a:effectLst/>
        </p:spPr>
        <p:txBody>
          <a:bodyPr wrap="none">
            <a:spAutoFit/>
          </a:bodyPr>
          <a:lstStyle/>
          <a:p>
            <a:pPr algn="l" fontAlgn="base"/>
            <a:r>
              <a:rPr lang="en-US" sz="1200" b="1" i="1">
                <a:latin typeface="Arial" pitchFamily="34" charset="0"/>
              </a:rPr>
              <a:t>6-aminomannose-TEPLAY</a:t>
            </a:r>
            <a:r>
              <a:rPr lang="en-US" sz="1200" i="1">
                <a:latin typeface="Arial" pitchFamily="34" charset="0"/>
              </a:rPr>
              <a:t> </a:t>
            </a:r>
          </a:p>
        </p:txBody>
      </p:sp>
      <p:sp>
        <p:nvSpPr>
          <p:cNvPr id="171801" name="Text Box 793"/>
          <p:cNvSpPr txBox="1">
            <a:spLocks noChangeArrowheads="1"/>
          </p:cNvSpPr>
          <p:nvPr/>
        </p:nvSpPr>
        <p:spPr bwMode="auto">
          <a:xfrm>
            <a:off x="7832725" y="36513"/>
            <a:ext cx="184150" cy="366712"/>
          </a:xfrm>
          <a:prstGeom prst="rect">
            <a:avLst/>
          </a:prstGeom>
          <a:noFill/>
          <a:ln w="9525">
            <a:noFill/>
            <a:miter lim="800000"/>
            <a:headEnd/>
            <a:tailEnd/>
          </a:ln>
          <a:effectLst/>
        </p:spPr>
        <p:txBody>
          <a:bodyPr wrap="none">
            <a:spAutoFit/>
          </a:bodyPr>
          <a:lstStyle/>
          <a:p>
            <a:pPr algn="l" fontAlgn="base"/>
            <a:endParaRPr lang="en-IN" sz="1800">
              <a:latin typeface="Arial" pitchFamily="34" charset="0"/>
            </a:endParaRPr>
          </a:p>
        </p:txBody>
      </p:sp>
      <p:grpSp>
        <p:nvGrpSpPr>
          <p:cNvPr id="171802" name="Group 794"/>
          <p:cNvGrpSpPr>
            <a:grpSpLocks/>
          </p:cNvGrpSpPr>
          <p:nvPr/>
        </p:nvGrpSpPr>
        <p:grpSpPr bwMode="auto">
          <a:xfrm>
            <a:off x="4343400" y="685800"/>
            <a:ext cx="3013075" cy="2463800"/>
            <a:chOff x="3766" y="192"/>
            <a:chExt cx="1898" cy="1552"/>
          </a:xfrm>
        </p:grpSpPr>
        <p:sp>
          <p:nvSpPr>
            <p:cNvPr id="171803" name="Line 795"/>
            <p:cNvSpPr>
              <a:spLocks noChangeShapeType="1"/>
            </p:cNvSpPr>
            <p:nvPr/>
          </p:nvSpPr>
          <p:spPr bwMode="auto">
            <a:xfrm>
              <a:off x="3766" y="1636"/>
              <a:ext cx="1808" cy="1"/>
            </a:xfrm>
            <a:prstGeom prst="line">
              <a:avLst/>
            </a:prstGeom>
            <a:noFill/>
            <a:ln w="0">
              <a:solidFill>
                <a:srgbClr val="000000"/>
              </a:solidFill>
              <a:round/>
              <a:headEnd/>
              <a:tailEnd/>
            </a:ln>
          </p:spPr>
          <p:txBody>
            <a:bodyPr/>
            <a:lstStyle/>
            <a:p>
              <a:endParaRPr lang="en-US"/>
            </a:p>
          </p:txBody>
        </p:sp>
        <p:sp>
          <p:nvSpPr>
            <p:cNvPr id="171804" name="Line 796"/>
            <p:cNvSpPr>
              <a:spLocks noChangeShapeType="1"/>
            </p:cNvSpPr>
            <p:nvPr/>
          </p:nvSpPr>
          <p:spPr bwMode="auto">
            <a:xfrm>
              <a:off x="3895" y="1636"/>
              <a:ext cx="0" cy="6"/>
            </a:xfrm>
            <a:prstGeom prst="line">
              <a:avLst/>
            </a:prstGeom>
            <a:noFill/>
            <a:ln w="0">
              <a:solidFill>
                <a:srgbClr val="000000"/>
              </a:solidFill>
              <a:round/>
              <a:headEnd/>
              <a:tailEnd/>
            </a:ln>
          </p:spPr>
          <p:txBody>
            <a:bodyPr/>
            <a:lstStyle/>
            <a:p>
              <a:endParaRPr lang="en-US"/>
            </a:p>
          </p:txBody>
        </p:sp>
        <p:sp>
          <p:nvSpPr>
            <p:cNvPr id="171805" name="Line 797"/>
            <p:cNvSpPr>
              <a:spLocks noChangeShapeType="1"/>
            </p:cNvSpPr>
            <p:nvPr/>
          </p:nvSpPr>
          <p:spPr bwMode="auto">
            <a:xfrm>
              <a:off x="3939" y="1636"/>
              <a:ext cx="1" cy="6"/>
            </a:xfrm>
            <a:prstGeom prst="line">
              <a:avLst/>
            </a:prstGeom>
            <a:noFill/>
            <a:ln w="0">
              <a:solidFill>
                <a:srgbClr val="000000"/>
              </a:solidFill>
              <a:round/>
              <a:headEnd/>
              <a:tailEnd/>
            </a:ln>
          </p:spPr>
          <p:txBody>
            <a:bodyPr/>
            <a:lstStyle/>
            <a:p>
              <a:endParaRPr lang="en-US"/>
            </a:p>
          </p:txBody>
        </p:sp>
        <p:sp>
          <p:nvSpPr>
            <p:cNvPr id="171806" name="Line 798"/>
            <p:cNvSpPr>
              <a:spLocks noChangeShapeType="1"/>
            </p:cNvSpPr>
            <p:nvPr/>
          </p:nvSpPr>
          <p:spPr bwMode="auto">
            <a:xfrm>
              <a:off x="3984" y="1636"/>
              <a:ext cx="0" cy="6"/>
            </a:xfrm>
            <a:prstGeom prst="line">
              <a:avLst/>
            </a:prstGeom>
            <a:noFill/>
            <a:ln w="0">
              <a:solidFill>
                <a:srgbClr val="000000"/>
              </a:solidFill>
              <a:round/>
              <a:headEnd/>
              <a:tailEnd/>
            </a:ln>
          </p:spPr>
          <p:txBody>
            <a:bodyPr/>
            <a:lstStyle/>
            <a:p>
              <a:endParaRPr lang="en-US"/>
            </a:p>
          </p:txBody>
        </p:sp>
        <p:sp>
          <p:nvSpPr>
            <p:cNvPr id="171807" name="Line 799"/>
            <p:cNvSpPr>
              <a:spLocks noChangeShapeType="1"/>
            </p:cNvSpPr>
            <p:nvPr/>
          </p:nvSpPr>
          <p:spPr bwMode="auto">
            <a:xfrm>
              <a:off x="4028" y="1636"/>
              <a:ext cx="0" cy="6"/>
            </a:xfrm>
            <a:prstGeom prst="line">
              <a:avLst/>
            </a:prstGeom>
            <a:noFill/>
            <a:ln w="0">
              <a:solidFill>
                <a:srgbClr val="000000"/>
              </a:solidFill>
              <a:round/>
              <a:headEnd/>
              <a:tailEnd/>
            </a:ln>
          </p:spPr>
          <p:txBody>
            <a:bodyPr/>
            <a:lstStyle/>
            <a:p>
              <a:endParaRPr lang="en-US"/>
            </a:p>
          </p:txBody>
        </p:sp>
        <p:sp>
          <p:nvSpPr>
            <p:cNvPr id="171808" name="Line 800"/>
            <p:cNvSpPr>
              <a:spLocks noChangeShapeType="1"/>
            </p:cNvSpPr>
            <p:nvPr/>
          </p:nvSpPr>
          <p:spPr bwMode="auto">
            <a:xfrm>
              <a:off x="4072" y="1636"/>
              <a:ext cx="1" cy="6"/>
            </a:xfrm>
            <a:prstGeom prst="line">
              <a:avLst/>
            </a:prstGeom>
            <a:noFill/>
            <a:ln w="0">
              <a:solidFill>
                <a:srgbClr val="000000"/>
              </a:solidFill>
              <a:round/>
              <a:headEnd/>
              <a:tailEnd/>
            </a:ln>
          </p:spPr>
          <p:txBody>
            <a:bodyPr/>
            <a:lstStyle/>
            <a:p>
              <a:endParaRPr lang="en-US"/>
            </a:p>
          </p:txBody>
        </p:sp>
        <p:sp>
          <p:nvSpPr>
            <p:cNvPr id="171809" name="Line 801"/>
            <p:cNvSpPr>
              <a:spLocks noChangeShapeType="1"/>
            </p:cNvSpPr>
            <p:nvPr/>
          </p:nvSpPr>
          <p:spPr bwMode="auto">
            <a:xfrm>
              <a:off x="4117" y="1636"/>
              <a:ext cx="0" cy="6"/>
            </a:xfrm>
            <a:prstGeom prst="line">
              <a:avLst/>
            </a:prstGeom>
            <a:noFill/>
            <a:ln w="0">
              <a:solidFill>
                <a:srgbClr val="000000"/>
              </a:solidFill>
              <a:round/>
              <a:headEnd/>
              <a:tailEnd/>
            </a:ln>
          </p:spPr>
          <p:txBody>
            <a:bodyPr/>
            <a:lstStyle/>
            <a:p>
              <a:endParaRPr lang="en-US"/>
            </a:p>
          </p:txBody>
        </p:sp>
        <p:sp>
          <p:nvSpPr>
            <p:cNvPr id="171810" name="Line 802"/>
            <p:cNvSpPr>
              <a:spLocks noChangeShapeType="1"/>
            </p:cNvSpPr>
            <p:nvPr/>
          </p:nvSpPr>
          <p:spPr bwMode="auto">
            <a:xfrm>
              <a:off x="4161" y="1636"/>
              <a:ext cx="0" cy="6"/>
            </a:xfrm>
            <a:prstGeom prst="line">
              <a:avLst/>
            </a:prstGeom>
            <a:noFill/>
            <a:ln w="0">
              <a:solidFill>
                <a:srgbClr val="000000"/>
              </a:solidFill>
              <a:round/>
              <a:headEnd/>
              <a:tailEnd/>
            </a:ln>
          </p:spPr>
          <p:txBody>
            <a:bodyPr/>
            <a:lstStyle/>
            <a:p>
              <a:endParaRPr lang="en-US"/>
            </a:p>
          </p:txBody>
        </p:sp>
        <p:sp>
          <p:nvSpPr>
            <p:cNvPr id="171811" name="Line 803"/>
            <p:cNvSpPr>
              <a:spLocks noChangeShapeType="1"/>
            </p:cNvSpPr>
            <p:nvPr/>
          </p:nvSpPr>
          <p:spPr bwMode="auto">
            <a:xfrm>
              <a:off x="4205" y="1636"/>
              <a:ext cx="1" cy="6"/>
            </a:xfrm>
            <a:prstGeom prst="line">
              <a:avLst/>
            </a:prstGeom>
            <a:noFill/>
            <a:ln w="0">
              <a:solidFill>
                <a:srgbClr val="000000"/>
              </a:solidFill>
              <a:round/>
              <a:headEnd/>
              <a:tailEnd/>
            </a:ln>
          </p:spPr>
          <p:txBody>
            <a:bodyPr/>
            <a:lstStyle/>
            <a:p>
              <a:endParaRPr lang="en-US"/>
            </a:p>
          </p:txBody>
        </p:sp>
        <p:sp>
          <p:nvSpPr>
            <p:cNvPr id="171812" name="Line 804"/>
            <p:cNvSpPr>
              <a:spLocks noChangeShapeType="1"/>
            </p:cNvSpPr>
            <p:nvPr/>
          </p:nvSpPr>
          <p:spPr bwMode="auto">
            <a:xfrm>
              <a:off x="4250" y="1636"/>
              <a:ext cx="0" cy="6"/>
            </a:xfrm>
            <a:prstGeom prst="line">
              <a:avLst/>
            </a:prstGeom>
            <a:noFill/>
            <a:ln w="0">
              <a:solidFill>
                <a:srgbClr val="000000"/>
              </a:solidFill>
              <a:round/>
              <a:headEnd/>
              <a:tailEnd/>
            </a:ln>
          </p:spPr>
          <p:txBody>
            <a:bodyPr/>
            <a:lstStyle/>
            <a:p>
              <a:endParaRPr lang="en-US"/>
            </a:p>
          </p:txBody>
        </p:sp>
        <p:sp>
          <p:nvSpPr>
            <p:cNvPr id="171813" name="Line 805"/>
            <p:cNvSpPr>
              <a:spLocks noChangeShapeType="1"/>
            </p:cNvSpPr>
            <p:nvPr/>
          </p:nvSpPr>
          <p:spPr bwMode="auto">
            <a:xfrm>
              <a:off x="4294" y="1636"/>
              <a:ext cx="0" cy="6"/>
            </a:xfrm>
            <a:prstGeom prst="line">
              <a:avLst/>
            </a:prstGeom>
            <a:noFill/>
            <a:ln w="0">
              <a:solidFill>
                <a:srgbClr val="000000"/>
              </a:solidFill>
              <a:round/>
              <a:headEnd/>
              <a:tailEnd/>
            </a:ln>
          </p:spPr>
          <p:txBody>
            <a:bodyPr/>
            <a:lstStyle/>
            <a:p>
              <a:endParaRPr lang="en-US"/>
            </a:p>
          </p:txBody>
        </p:sp>
        <p:sp>
          <p:nvSpPr>
            <p:cNvPr id="171814" name="Line 806"/>
            <p:cNvSpPr>
              <a:spLocks noChangeShapeType="1"/>
            </p:cNvSpPr>
            <p:nvPr/>
          </p:nvSpPr>
          <p:spPr bwMode="auto">
            <a:xfrm>
              <a:off x="4338" y="1636"/>
              <a:ext cx="0" cy="6"/>
            </a:xfrm>
            <a:prstGeom prst="line">
              <a:avLst/>
            </a:prstGeom>
            <a:noFill/>
            <a:ln w="0">
              <a:solidFill>
                <a:srgbClr val="000000"/>
              </a:solidFill>
              <a:round/>
              <a:headEnd/>
              <a:tailEnd/>
            </a:ln>
          </p:spPr>
          <p:txBody>
            <a:bodyPr/>
            <a:lstStyle/>
            <a:p>
              <a:endParaRPr lang="en-US"/>
            </a:p>
          </p:txBody>
        </p:sp>
        <p:sp>
          <p:nvSpPr>
            <p:cNvPr id="171815" name="Line 807"/>
            <p:cNvSpPr>
              <a:spLocks noChangeShapeType="1"/>
            </p:cNvSpPr>
            <p:nvPr/>
          </p:nvSpPr>
          <p:spPr bwMode="auto">
            <a:xfrm>
              <a:off x="4383" y="1636"/>
              <a:ext cx="0" cy="6"/>
            </a:xfrm>
            <a:prstGeom prst="line">
              <a:avLst/>
            </a:prstGeom>
            <a:noFill/>
            <a:ln w="0">
              <a:solidFill>
                <a:srgbClr val="000000"/>
              </a:solidFill>
              <a:round/>
              <a:headEnd/>
              <a:tailEnd/>
            </a:ln>
          </p:spPr>
          <p:txBody>
            <a:bodyPr/>
            <a:lstStyle/>
            <a:p>
              <a:endParaRPr lang="en-US"/>
            </a:p>
          </p:txBody>
        </p:sp>
        <p:sp>
          <p:nvSpPr>
            <p:cNvPr id="171816" name="Line 808"/>
            <p:cNvSpPr>
              <a:spLocks noChangeShapeType="1"/>
            </p:cNvSpPr>
            <p:nvPr/>
          </p:nvSpPr>
          <p:spPr bwMode="auto">
            <a:xfrm>
              <a:off x="4427" y="1636"/>
              <a:ext cx="1" cy="6"/>
            </a:xfrm>
            <a:prstGeom prst="line">
              <a:avLst/>
            </a:prstGeom>
            <a:noFill/>
            <a:ln w="0">
              <a:solidFill>
                <a:srgbClr val="000000"/>
              </a:solidFill>
              <a:round/>
              <a:headEnd/>
              <a:tailEnd/>
            </a:ln>
          </p:spPr>
          <p:txBody>
            <a:bodyPr/>
            <a:lstStyle/>
            <a:p>
              <a:endParaRPr lang="en-US"/>
            </a:p>
          </p:txBody>
        </p:sp>
        <p:sp>
          <p:nvSpPr>
            <p:cNvPr id="171817" name="Line 809"/>
            <p:cNvSpPr>
              <a:spLocks noChangeShapeType="1"/>
            </p:cNvSpPr>
            <p:nvPr/>
          </p:nvSpPr>
          <p:spPr bwMode="auto">
            <a:xfrm>
              <a:off x="4471" y="1636"/>
              <a:ext cx="0" cy="6"/>
            </a:xfrm>
            <a:prstGeom prst="line">
              <a:avLst/>
            </a:prstGeom>
            <a:noFill/>
            <a:ln w="0">
              <a:solidFill>
                <a:srgbClr val="000000"/>
              </a:solidFill>
              <a:round/>
              <a:headEnd/>
              <a:tailEnd/>
            </a:ln>
          </p:spPr>
          <p:txBody>
            <a:bodyPr/>
            <a:lstStyle/>
            <a:p>
              <a:endParaRPr lang="en-US"/>
            </a:p>
          </p:txBody>
        </p:sp>
        <p:sp>
          <p:nvSpPr>
            <p:cNvPr id="171818" name="Line 810"/>
            <p:cNvSpPr>
              <a:spLocks noChangeShapeType="1"/>
            </p:cNvSpPr>
            <p:nvPr/>
          </p:nvSpPr>
          <p:spPr bwMode="auto">
            <a:xfrm>
              <a:off x="4515" y="1636"/>
              <a:ext cx="1" cy="6"/>
            </a:xfrm>
            <a:prstGeom prst="line">
              <a:avLst/>
            </a:prstGeom>
            <a:noFill/>
            <a:ln w="0">
              <a:solidFill>
                <a:srgbClr val="000000"/>
              </a:solidFill>
              <a:round/>
              <a:headEnd/>
              <a:tailEnd/>
            </a:ln>
          </p:spPr>
          <p:txBody>
            <a:bodyPr/>
            <a:lstStyle/>
            <a:p>
              <a:endParaRPr lang="en-US"/>
            </a:p>
          </p:txBody>
        </p:sp>
        <p:sp>
          <p:nvSpPr>
            <p:cNvPr id="171819" name="Line 811"/>
            <p:cNvSpPr>
              <a:spLocks noChangeShapeType="1"/>
            </p:cNvSpPr>
            <p:nvPr/>
          </p:nvSpPr>
          <p:spPr bwMode="auto">
            <a:xfrm>
              <a:off x="4560" y="1636"/>
              <a:ext cx="0" cy="6"/>
            </a:xfrm>
            <a:prstGeom prst="line">
              <a:avLst/>
            </a:prstGeom>
            <a:noFill/>
            <a:ln w="0">
              <a:solidFill>
                <a:srgbClr val="000000"/>
              </a:solidFill>
              <a:round/>
              <a:headEnd/>
              <a:tailEnd/>
            </a:ln>
          </p:spPr>
          <p:txBody>
            <a:bodyPr/>
            <a:lstStyle/>
            <a:p>
              <a:endParaRPr lang="en-US"/>
            </a:p>
          </p:txBody>
        </p:sp>
        <p:sp>
          <p:nvSpPr>
            <p:cNvPr id="171820" name="Line 812"/>
            <p:cNvSpPr>
              <a:spLocks noChangeShapeType="1"/>
            </p:cNvSpPr>
            <p:nvPr/>
          </p:nvSpPr>
          <p:spPr bwMode="auto">
            <a:xfrm>
              <a:off x="4605" y="1636"/>
              <a:ext cx="0" cy="6"/>
            </a:xfrm>
            <a:prstGeom prst="line">
              <a:avLst/>
            </a:prstGeom>
            <a:noFill/>
            <a:ln w="0">
              <a:solidFill>
                <a:srgbClr val="000000"/>
              </a:solidFill>
              <a:round/>
              <a:headEnd/>
              <a:tailEnd/>
            </a:ln>
          </p:spPr>
          <p:txBody>
            <a:bodyPr/>
            <a:lstStyle/>
            <a:p>
              <a:endParaRPr lang="en-US"/>
            </a:p>
          </p:txBody>
        </p:sp>
        <p:sp>
          <p:nvSpPr>
            <p:cNvPr id="171821" name="Line 813"/>
            <p:cNvSpPr>
              <a:spLocks noChangeShapeType="1"/>
            </p:cNvSpPr>
            <p:nvPr/>
          </p:nvSpPr>
          <p:spPr bwMode="auto">
            <a:xfrm>
              <a:off x="4648" y="1636"/>
              <a:ext cx="1" cy="6"/>
            </a:xfrm>
            <a:prstGeom prst="line">
              <a:avLst/>
            </a:prstGeom>
            <a:noFill/>
            <a:ln w="0">
              <a:solidFill>
                <a:srgbClr val="000000"/>
              </a:solidFill>
              <a:round/>
              <a:headEnd/>
              <a:tailEnd/>
            </a:ln>
          </p:spPr>
          <p:txBody>
            <a:bodyPr/>
            <a:lstStyle/>
            <a:p>
              <a:endParaRPr lang="en-US"/>
            </a:p>
          </p:txBody>
        </p:sp>
        <p:sp>
          <p:nvSpPr>
            <p:cNvPr id="171822" name="Line 814"/>
            <p:cNvSpPr>
              <a:spLocks noChangeShapeType="1"/>
            </p:cNvSpPr>
            <p:nvPr/>
          </p:nvSpPr>
          <p:spPr bwMode="auto">
            <a:xfrm>
              <a:off x="4693" y="1636"/>
              <a:ext cx="0" cy="6"/>
            </a:xfrm>
            <a:prstGeom prst="line">
              <a:avLst/>
            </a:prstGeom>
            <a:noFill/>
            <a:ln w="0">
              <a:solidFill>
                <a:srgbClr val="000000"/>
              </a:solidFill>
              <a:round/>
              <a:headEnd/>
              <a:tailEnd/>
            </a:ln>
          </p:spPr>
          <p:txBody>
            <a:bodyPr/>
            <a:lstStyle/>
            <a:p>
              <a:endParaRPr lang="en-US"/>
            </a:p>
          </p:txBody>
        </p:sp>
        <p:sp>
          <p:nvSpPr>
            <p:cNvPr id="171823" name="Line 815"/>
            <p:cNvSpPr>
              <a:spLocks noChangeShapeType="1"/>
            </p:cNvSpPr>
            <p:nvPr/>
          </p:nvSpPr>
          <p:spPr bwMode="auto">
            <a:xfrm>
              <a:off x="4737" y="1636"/>
              <a:ext cx="1" cy="6"/>
            </a:xfrm>
            <a:prstGeom prst="line">
              <a:avLst/>
            </a:prstGeom>
            <a:noFill/>
            <a:ln w="0">
              <a:solidFill>
                <a:srgbClr val="000000"/>
              </a:solidFill>
              <a:round/>
              <a:headEnd/>
              <a:tailEnd/>
            </a:ln>
          </p:spPr>
          <p:txBody>
            <a:bodyPr/>
            <a:lstStyle/>
            <a:p>
              <a:endParaRPr lang="en-US"/>
            </a:p>
          </p:txBody>
        </p:sp>
        <p:sp>
          <p:nvSpPr>
            <p:cNvPr id="171824" name="Line 816"/>
            <p:cNvSpPr>
              <a:spLocks noChangeShapeType="1"/>
            </p:cNvSpPr>
            <p:nvPr/>
          </p:nvSpPr>
          <p:spPr bwMode="auto">
            <a:xfrm>
              <a:off x="4782" y="1636"/>
              <a:ext cx="0" cy="6"/>
            </a:xfrm>
            <a:prstGeom prst="line">
              <a:avLst/>
            </a:prstGeom>
            <a:noFill/>
            <a:ln w="0">
              <a:solidFill>
                <a:srgbClr val="000000"/>
              </a:solidFill>
              <a:round/>
              <a:headEnd/>
              <a:tailEnd/>
            </a:ln>
          </p:spPr>
          <p:txBody>
            <a:bodyPr/>
            <a:lstStyle/>
            <a:p>
              <a:endParaRPr lang="en-US"/>
            </a:p>
          </p:txBody>
        </p:sp>
        <p:sp>
          <p:nvSpPr>
            <p:cNvPr id="171825" name="Line 817"/>
            <p:cNvSpPr>
              <a:spLocks noChangeShapeType="1"/>
            </p:cNvSpPr>
            <p:nvPr/>
          </p:nvSpPr>
          <p:spPr bwMode="auto">
            <a:xfrm>
              <a:off x="4826" y="1636"/>
              <a:ext cx="0" cy="6"/>
            </a:xfrm>
            <a:prstGeom prst="line">
              <a:avLst/>
            </a:prstGeom>
            <a:noFill/>
            <a:ln w="0">
              <a:solidFill>
                <a:srgbClr val="000000"/>
              </a:solidFill>
              <a:round/>
              <a:headEnd/>
              <a:tailEnd/>
            </a:ln>
          </p:spPr>
          <p:txBody>
            <a:bodyPr/>
            <a:lstStyle/>
            <a:p>
              <a:endParaRPr lang="en-US"/>
            </a:p>
          </p:txBody>
        </p:sp>
        <p:sp>
          <p:nvSpPr>
            <p:cNvPr id="171826" name="Line 818"/>
            <p:cNvSpPr>
              <a:spLocks noChangeShapeType="1"/>
            </p:cNvSpPr>
            <p:nvPr/>
          </p:nvSpPr>
          <p:spPr bwMode="auto">
            <a:xfrm>
              <a:off x="4870" y="1636"/>
              <a:ext cx="1" cy="6"/>
            </a:xfrm>
            <a:prstGeom prst="line">
              <a:avLst/>
            </a:prstGeom>
            <a:noFill/>
            <a:ln w="0">
              <a:solidFill>
                <a:srgbClr val="000000"/>
              </a:solidFill>
              <a:round/>
              <a:headEnd/>
              <a:tailEnd/>
            </a:ln>
          </p:spPr>
          <p:txBody>
            <a:bodyPr/>
            <a:lstStyle/>
            <a:p>
              <a:endParaRPr lang="en-US"/>
            </a:p>
          </p:txBody>
        </p:sp>
        <p:sp>
          <p:nvSpPr>
            <p:cNvPr id="171827" name="Line 819"/>
            <p:cNvSpPr>
              <a:spLocks noChangeShapeType="1"/>
            </p:cNvSpPr>
            <p:nvPr/>
          </p:nvSpPr>
          <p:spPr bwMode="auto">
            <a:xfrm>
              <a:off x="4915" y="1636"/>
              <a:ext cx="0" cy="6"/>
            </a:xfrm>
            <a:prstGeom prst="line">
              <a:avLst/>
            </a:prstGeom>
            <a:noFill/>
            <a:ln w="0">
              <a:solidFill>
                <a:srgbClr val="000000"/>
              </a:solidFill>
              <a:round/>
              <a:headEnd/>
              <a:tailEnd/>
            </a:ln>
          </p:spPr>
          <p:txBody>
            <a:bodyPr/>
            <a:lstStyle/>
            <a:p>
              <a:endParaRPr lang="en-US"/>
            </a:p>
          </p:txBody>
        </p:sp>
        <p:sp>
          <p:nvSpPr>
            <p:cNvPr id="171828" name="Line 820"/>
            <p:cNvSpPr>
              <a:spLocks noChangeShapeType="1"/>
            </p:cNvSpPr>
            <p:nvPr/>
          </p:nvSpPr>
          <p:spPr bwMode="auto">
            <a:xfrm>
              <a:off x="4959" y="1636"/>
              <a:ext cx="0" cy="6"/>
            </a:xfrm>
            <a:prstGeom prst="line">
              <a:avLst/>
            </a:prstGeom>
            <a:noFill/>
            <a:ln w="0">
              <a:solidFill>
                <a:srgbClr val="000000"/>
              </a:solidFill>
              <a:round/>
              <a:headEnd/>
              <a:tailEnd/>
            </a:ln>
          </p:spPr>
          <p:txBody>
            <a:bodyPr/>
            <a:lstStyle/>
            <a:p>
              <a:endParaRPr lang="en-US"/>
            </a:p>
          </p:txBody>
        </p:sp>
        <p:sp>
          <p:nvSpPr>
            <p:cNvPr id="171829" name="Line 821"/>
            <p:cNvSpPr>
              <a:spLocks noChangeShapeType="1"/>
            </p:cNvSpPr>
            <p:nvPr/>
          </p:nvSpPr>
          <p:spPr bwMode="auto">
            <a:xfrm>
              <a:off x="5003" y="1636"/>
              <a:ext cx="0" cy="6"/>
            </a:xfrm>
            <a:prstGeom prst="line">
              <a:avLst/>
            </a:prstGeom>
            <a:noFill/>
            <a:ln w="0">
              <a:solidFill>
                <a:srgbClr val="000000"/>
              </a:solidFill>
              <a:round/>
              <a:headEnd/>
              <a:tailEnd/>
            </a:ln>
          </p:spPr>
          <p:txBody>
            <a:bodyPr/>
            <a:lstStyle/>
            <a:p>
              <a:endParaRPr lang="en-US"/>
            </a:p>
          </p:txBody>
        </p:sp>
        <p:sp>
          <p:nvSpPr>
            <p:cNvPr id="171830" name="Line 822"/>
            <p:cNvSpPr>
              <a:spLocks noChangeShapeType="1"/>
            </p:cNvSpPr>
            <p:nvPr/>
          </p:nvSpPr>
          <p:spPr bwMode="auto">
            <a:xfrm>
              <a:off x="5048" y="1636"/>
              <a:ext cx="0" cy="6"/>
            </a:xfrm>
            <a:prstGeom prst="line">
              <a:avLst/>
            </a:prstGeom>
            <a:noFill/>
            <a:ln w="0">
              <a:solidFill>
                <a:srgbClr val="000000"/>
              </a:solidFill>
              <a:round/>
              <a:headEnd/>
              <a:tailEnd/>
            </a:ln>
          </p:spPr>
          <p:txBody>
            <a:bodyPr/>
            <a:lstStyle/>
            <a:p>
              <a:endParaRPr lang="en-US"/>
            </a:p>
          </p:txBody>
        </p:sp>
        <p:sp>
          <p:nvSpPr>
            <p:cNvPr id="171831" name="Line 823"/>
            <p:cNvSpPr>
              <a:spLocks noChangeShapeType="1"/>
            </p:cNvSpPr>
            <p:nvPr/>
          </p:nvSpPr>
          <p:spPr bwMode="auto">
            <a:xfrm>
              <a:off x="5092" y="1636"/>
              <a:ext cx="0" cy="6"/>
            </a:xfrm>
            <a:prstGeom prst="line">
              <a:avLst/>
            </a:prstGeom>
            <a:noFill/>
            <a:ln w="0">
              <a:solidFill>
                <a:srgbClr val="000000"/>
              </a:solidFill>
              <a:round/>
              <a:headEnd/>
              <a:tailEnd/>
            </a:ln>
          </p:spPr>
          <p:txBody>
            <a:bodyPr/>
            <a:lstStyle/>
            <a:p>
              <a:endParaRPr lang="en-US"/>
            </a:p>
          </p:txBody>
        </p:sp>
        <p:sp>
          <p:nvSpPr>
            <p:cNvPr id="171832" name="Line 824"/>
            <p:cNvSpPr>
              <a:spLocks noChangeShapeType="1"/>
            </p:cNvSpPr>
            <p:nvPr/>
          </p:nvSpPr>
          <p:spPr bwMode="auto">
            <a:xfrm>
              <a:off x="5136" y="1636"/>
              <a:ext cx="1" cy="6"/>
            </a:xfrm>
            <a:prstGeom prst="line">
              <a:avLst/>
            </a:prstGeom>
            <a:noFill/>
            <a:ln w="0">
              <a:solidFill>
                <a:srgbClr val="000000"/>
              </a:solidFill>
              <a:round/>
              <a:headEnd/>
              <a:tailEnd/>
            </a:ln>
          </p:spPr>
          <p:txBody>
            <a:bodyPr/>
            <a:lstStyle/>
            <a:p>
              <a:endParaRPr lang="en-US"/>
            </a:p>
          </p:txBody>
        </p:sp>
        <p:sp>
          <p:nvSpPr>
            <p:cNvPr id="171833" name="Line 825"/>
            <p:cNvSpPr>
              <a:spLocks noChangeShapeType="1"/>
            </p:cNvSpPr>
            <p:nvPr/>
          </p:nvSpPr>
          <p:spPr bwMode="auto">
            <a:xfrm>
              <a:off x="5180" y="1636"/>
              <a:ext cx="1" cy="6"/>
            </a:xfrm>
            <a:prstGeom prst="line">
              <a:avLst/>
            </a:prstGeom>
            <a:noFill/>
            <a:ln w="0">
              <a:solidFill>
                <a:srgbClr val="000000"/>
              </a:solidFill>
              <a:round/>
              <a:headEnd/>
              <a:tailEnd/>
            </a:ln>
          </p:spPr>
          <p:txBody>
            <a:bodyPr/>
            <a:lstStyle/>
            <a:p>
              <a:endParaRPr lang="en-US"/>
            </a:p>
          </p:txBody>
        </p:sp>
        <p:sp>
          <p:nvSpPr>
            <p:cNvPr id="171834" name="Line 826"/>
            <p:cNvSpPr>
              <a:spLocks noChangeShapeType="1"/>
            </p:cNvSpPr>
            <p:nvPr/>
          </p:nvSpPr>
          <p:spPr bwMode="auto">
            <a:xfrm>
              <a:off x="5225" y="1636"/>
              <a:ext cx="0" cy="6"/>
            </a:xfrm>
            <a:prstGeom prst="line">
              <a:avLst/>
            </a:prstGeom>
            <a:noFill/>
            <a:ln w="0">
              <a:solidFill>
                <a:srgbClr val="000000"/>
              </a:solidFill>
              <a:round/>
              <a:headEnd/>
              <a:tailEnd/>
            </a:ln>
          </p:spPr>
          <p:txBody>
            <a:bodyPr/>
            <a:lstStyle/>
            <a:p>
              <a:endParaRPr lang="en-US"/>
            </a:p>
          </p:txBody>
        </p:sp>
        <p:sp>
          <p:nvSpPr>
            <p:cNvPr id="171835" name="Line 827"/>
            <p:cNvSpPr>
              <a:spLocks noChangeShapeType="1"/>
            </p:cNvSpPr>
            <p:nvPr/>
          </p:nvSpPr>
          <p:spPr bwMode="auto">
            <a:xfrm>
              <a:off x="5269" y="1636"/>
              <a:ext cx="0" cy="6"/>
            </a:xfrm>
            <a:prstGeom prst="line">
              <a:avLst/>
            </a:prstGeom>
            <a:noFill/>
            <a:ln w="0">
              <a:solidFill>
                <a:srgbClr val="000000"/>
              </a:solidFill>
              <a:round/>
              <a:headEnd/>
              <a:tailEnd/>
            </a:ln>
          </p:spPr>
          <p:txBody>
            <a:bodyPr/>
            <a:lstStyle/>
            <a:p>
              <a:endParaRPr lang="en-US"/>
            </a:p>
          </p:txBody>
        </p:sp>
        <p:sp>
          <p:nvSpPr>
            <p:cNvPr id="171836" name="Line 828"/>
            <p:cNvSpPr>
              <a:spLocks noChangeShapeType="1"/>
            </p:cNvSpPr>
            <p:nvPr/>
          </p:nvSpPr>
          <p:spPr bwMode="auto">
            <a:xfrm>
              <a:off x="5313" y="1636"/>
              <a:ext cx="1" cy="6"/>
            </a:xfrm>
            <a:prstGeom prst="line">
              <a:avLst/>
            </a:prstGeom>
            <a:noFill/>
            <a:ln w="0">
              <a:solidFill>
                <a:srgbClr val="000000"/>
              </a:solidFill>
              <a:round/>
              <a:headEnd/>
              <a:tailEnd/>
            </a:ln>
          </p:spPr>
          <p:txBody>
            <a:bodyPr/>
            <a:lstStyle/>
            <a:p>
              <a:endParaRPr lang="en-US"/>
            </a:p>
          </p:txBody>
        </p:sp>
        <p:sp>
          <p:nvSpPr>
            <p:cNvPr id="171837" name="Line 829"/>
            <p:cNvSpPr>
              <a:spLocks noChangeShapeType="1"/>
            </p:cNvSpPr>
            <p:nvPr/>
          </p:nvSpPr>
          <p:spPr bwMode="auto">
            <a:xfrm>
              <a:off x="5358" y="1636"/>
              <a:ext cx="1" cy="6"/>
            </a:xfrm>
            <a:prstGeom prst="line">
              <a:avLst/>
            </a:prstGeom>
            <a:noFill/>
            <a:ln w="0">
              <a:solidFill>
                <a:srgbClr val="000000"/>
              </a:solidFill>
              <a:round/>
              <a:headEnd/>
              <a:tailEnd/>
            </a:ln>
          </p:spPr>
          <p:txBody>
            <a:bodyPr/>
            <a:lstStyle/>
            <a:p>
              <a:endParaRPr lang="en-US"/>
            </a:p>
          </p:txBody>
        </p:sp>
        <p:sp>
          <p:nvSpPr>
            <p:cNvPr id="171838" name="Line 830"/>
            <p:cNvSpPr>
              <a:spLocks noChangeShapeType="1"/>
            </p:cNvSpPr>
            <p:nvPr/>
          </p:nvSpPr>
          <p:spPr bwMode="auto">
            <a:xfrm>
              <a:off x="5402" y="1636"/>
              <a:ext cx="1" cy="6"/>
            </a:xfrm>
            <a:prstGeom prst="line">
              <a:avLst/>
            </a:prstGeom>
            <a:noFill/>
            <a:ln w="0">
              <a:solidFill>
                <a:srgbClr val="000000"/>
              </a:solidFill>
              <a:round/>
              <a:headEnd/>
              <a:tailEnd/>
            </a:ln>
          </p:spPr>
          <p:txBody>
            <a:bodyPr/>
            <a:lstStyle/>
            <a:p>
              <a:endParaRPr lang="en-US"/>
            </a:p>
          </p:txBody>
        </p:sp>
        <p:sp>
          <p:nvSpPr>
            <p:cNvPr id="171839" name="Line 831"/>
            <p:cNvSpPr>
              <a:spLocks noChangeShapeType="1"/>
            </p:cNvSpPr>
            <p:nvPr/>
          </p:nvSpPr>
          <p:spPr bwMode="auto">
            <a:xfrm>
              <a:off x="5446" y="1636"/>
              <a:ext cx="0" cy="6"/>
            </a:xfrm>
            <a:prstGeom prst="line">
              <a:avLst/>
            </a:prstGeom>
            <a:noFill/>
            <a:ln w="0">
              <a:solidFill>
                <a:srgbClr val="000000"/>
              </a:solidFill>
              <a:round/>
              <a:headEnd/>
              <a:tailEnd/>
            </a:ln>
          </p:spPr>
          <p:txBody>
            <a:bodyPr/>
            <a:lstStyle/>
            <a:p>
              <a:endParaRPr lang="en-US"/>
            </a:p>
          </p:txBody>
        </p:sp>
        <p:sp>
          <p:nvSpPr>
            <p:cNvPr id="171840" name="Line 832"/>
            <p:cNvSpPr>
              <a:spLocks noChangeShapeType="1"/>
            </p:cNvSpPr>
            <p:nvPr/>
          </p:nvSpPr>
          <p:spPr bwMode="auto">
            <a:xfrm>
              <a:off x="5491" y="1636"/>
              <a:ext cx="0" cy="6"/>
            </a:xfrm>
            <a:prstGeom prst="line">
              <a:avLst/>
            </a:prstGeom>
            <a:noFill/>
            <a:ln w="0">
              <a:solidFill>
                <a:srgbClr val="000000"/>
              </a:solidFill>
              <a:round/>
              <a:headEnd/>
              <a:tailEnd/>
            </a:ln>
          </p:spPr>
          <p:txBody>
            <a:bodyPr/>
            <a:lstStyle/>
            <a:p>
              <a:endParaRPr lang="en-US"/>
            </a:p>
          </p:txBody>
        </p:sp>
        <p:sp>
          <p:nvSpPr>
            <p:cNvPr id="171841" name="Line 833"/>
            <p:cNvSpPr>
              <a:spLocks noChangeShapeType="1"/>
            </p:cNvSpPr>
            <p:nvPr/>
          </p:nvSpPr>
          <p:spPr bwMode="auto">
            <a:xfrm>
              <a:off x="5535" y="1636"/>
              <a:ext cx="1" cy="6"/>
            </a:xfrm>
            <a:prstGeom prst="line">
              <a:avLst/>
            </a:prstGeom>
            <a:noFill/>
            <a:ln w="0">
              <a:solidFill>
                <a:srgbClr val="000000"/>
              </a:solidFill>
              <a:round/>
              <a:headEnd/>
              <a:tailEnd/>
            </a:ln>
          </p:spPr>
          <p:txBody>
            <a:bodyPr/>
            <a:lstStyle/>
            <a:p>
              <a:endParaRPr lang="en-US"/>
            </a:p>
          </p:txBody>
        </p:sp>
        <p:sp>
          <p:nvSpPr>
            <p:cNvPr id="171842" name="Line 834"/>
            <p:cNvSpPr>
              <a:spLocks noChangeShapeType="1"/>
            </p:cNvSpPr>
            <p:nvPr/>
          </p:nvSpPr>
          <p:spPr bwMode="auto">
            <a:xfrm>
              <a:off x="3984" y="1636"/>
              <a:ext cx="0" cy="12"/>
            </a:xfrm>
            <a:prstGeom prst="line">
              <a:avLst/>
            </a:prstGeom>
            <a:noFill/>
            <a:ln w="0">
              <a:solidFill>
                <a:srgbClr val="000000"/>
              </a:solidFill>
              <a:round/>
              <a:headEnd/>
              <a:tailEnd/>
            </a:ln>
          </p:spPr>
          <p:txBody>
            <a:bodyPr/>
            <a:lstStyle/>
            <a:p>
              <a:endParaRPr lang="en-US"/>
            </a:p>
          </p:txBody>
        </p:sp>
        <p:sp>
          <p:nvSpPr>
            <p:cNvPr id="171843" name="Line 835"/>
            <p:cNvSpPr>
              <a:spLocks noChangeShapeType="1"/>
            </p:cNvSpPr>
            <p:nvPr/>
          </p:nvSpPr>
          <p:spPr bwMode="auto">
            <a:xfrm>
              <a:off x="4205" y="1636"/>
              <a:ext cx="1" cy="12"/>
            </a:xfrm>
            <a:prstGeom prst="line">
              <a:avLst/>
            </a:prstGeom>
            <a:noFill/>
            <a:ln w="0">
              <a:solidFill>
                <a:srgbClr val="000000"/>
              </a:solidFill>
              <a:round/>
              <a:headEnd/>
              <a:tailEnd/>
            </a:ln>
          </p:spPr>
          <p:txBody>
            <a:bodyPr/>
            <a:lstStyle/>
            <a:p>
              <a:endParaRPr lang="en-US"/>
            </a:p>
          </p:txBody>
        </p:sp>
        <p:sp>
          <p:nvSpPr>
            <p:cNvPr id="171844" name="Line 836"/>
            <p:cNvSpPr>
              <a:spLocks noChangeShapeType="1"/>
            </p:cNvSpPr>
            <p:nvPr/>
          </p:nvSpPr>
          <p:spPr bwMode="auto">
            <a:xfrm>
              <a:off x="4427" y="1636"/>
              <a:ext cx="1" cy="12"/>
            </a:xfrm>
            <a:prstGeom prst="line">
              <a:avLst/>
            </a:prstGeom>
            <a:noFill/>
            <a:ln w="0">
              <a:solidFill>
                <a:srgbClr val="000000"/>
              </a:solidFill>
              <a:round/>
              <a:headEnd/>
              <a:tailEnd/>
            </a:ln>
          </p:spPr>
          <p:txBody>
            <a:bodyPr/>
            <a:lstStyle/>
            <a:p>
              <a:endParaRPr lang="en-US"/>
            </a:p>
          </p:txBody>
        </p:sp>
        <p:sp>
          <p:nvSpPr>
            <p:cNvPr id="171845" name="Line 837"/>
            <p:cNvSpPr>
              <a:spLocks noChangeShapeType="1"/>
            </p:cNvSpPr>
            <p:nvPr/>
          </p:nvSpPr>
          <p:spPr bwMode="auto">
            <a:xfrm>
              <a:off x="4648" y="1636"/>
              <a:ext cx="1" cy="12"/>
            </a:xfrm>
            <a:prstGeom prst="line">
              <a:avLst/>
            </a:prstGeom>
            <a:noFill/>
            <a:ln w="0">
              <a:solidFill>
                <a:srgbClr val="000000"/>
              </a:solidFill>
              <a:round/>
              <a:headEnd/>
              <a:tailEnd/>
            </a:ln>
          </p:spPr>
          <p:txBody>
            <a:bodyPr/>
            <a:lstStyle/>
            <a:p>
              <a:endParaRPr lang="en-US"/>
            </a:p>
          </p:txBody>
        </p:sp>
        <p:sp>
          <p:nvSpPr>
            <p:cNvPr id="171846" name="Line 838"/>
            <p:cNvSpPr>
              <a:spLocks noChangeShapeType="1"/>
            </p:cNvSpPr>
            <p:nvPr/>
          </p:nvSpPr>
          <p:spPr bwMode="auto">
            <a:xfrm>
              <a:off x="4870" y="1636"/>
              <a:ext cx="1" cy="12"/>
            </a:xfrm>
            <a:prstGeom prst="line">
              <a:avLst/>
            </a:prstGeom>
            <a:noFill/>
            <a:ln w="0">
              <a:solidFill>
                <a:srgbClr val="000000"/>
              </a:solidFill>
              <a:round/>
              <a:headEnd/>
              <a:tailEnd/>
            </a:ln>
          </p:spPr>
          <p:txBody>
            <a:bodyPr/>
            <a:lstStyle/>
            <a:p>
              <a:endParaRPr lang="en-US"/>
            </a:p>
          </p:txBody>
        </p:sp>
        <p:sp>
          <p:nvSpPr>
            <p:cNvPr id="171847" name="Line 839"/>
            <p:cNvSpPr>
              <a:spLocks noChangeShapeType="1"/>
            </p:cNvSpPr>
            <p:nvPr/>
          </p:nvSpPr>
          <p:spPr bwMode="auto">
            <a:xfrm>
              <a:off x="5092" y="1636"/>
              <a:ext cx="0" cy="12"/>
            </a:xfrm>
            <a:prstGeom prst="line">
              <a:avLst/>
            </a:prstGeom>
            <a:noFill/>
            <a:ln w="0">
              <a:solidFill>
                <a:srgbClr val="000000"/>
              </a:solidFill>
              <a:round/>
              <a:headEnd/>
              <a:tailEnd/>
            </a:ln>
          </p:spPr>
          <p:txBody>
            <a:bodyPr/>
            <a:lstStyle/>
            <a:p>
              <a:endParaRPr lang="en-US"/>
            </a:p>
          </p:txBody>
        </p:sp>
        <p:sp>
          <p:nvSpPr>
            <p:cNvPr id="171848" name="Line 840"/>
            <p:cNvSpPr>
              <a:spLocks noChangeShapeType="1"/>
            </p:cNvSpPr>
            <p:nvPr/>
          </p:nvSpPr>
          <p:spPr bwMode="auto">
            <a:xfrm>
              <a:off x="5313" y="1636"/>
              <a:ext cx="1" cy="12"/>
            </a:xfrm>
            <a:prstGeom prst="line">
              <a:avLst/>
            </a:prstGeom>
            <a:noFill/>
            <a:ln w="0">
              <a:solidFill>
                <a:srgbClr val="000000"/>
              </a:solidFill>
              <a:round/>
              <a:headEnd/>
              <a:tailEnd/>
            </a:ln>
          </p:spPr>
          <p:txBody>
            <a:bodyPr/>
            <a:lstStyle/>
            <a:p>
              <a:endParaRPr lang="en-US"/>
            </a:p>
          </p:txBody>
        </p:sp>
        <p:sp>
          <p:nvSpPr>
            <p:cNvPr id="171849" name="Line 841"/>
            <p:cNvSpPr>
              <a:spLocks noChangeShapeType="1"/>
            </p:cNvSpPr>
            <p:nvPr/>
          </p:nvSpPr>
          <p:spPr bwMode="auto">
            <a:xfrm>
              <a:off x="5535" y="1636"/>
              <a:ext cx="1" cy="12"/>
            </a:xfrm>
            <a:prstGeom prst="line">
              <a:avLst/>
            </a:prstGeom>
            <a:noFill/>
            <a:ln w="0">
              <a:solidFill>
                <a:srgbClr val="000000"/>
              </a:solidFill>
              <a:round/>
              <a:headEnd/>
              <a:tailEnd/>
            </a:ln>
          </p:spPr>
          <p:txBody>
            <a:bodyPr/>
            <a:lstStyle/>
            <a:p>
              <a:endParaRPr lang="en-US"/>
            </a:p>
          </p:txBody>
        </p:sp>
        <p:sp>
          <p:nvSpPr>
            <p:cNvPr id="171850" name="Rectangle 842"/>
            <p:cNvSpPr>
              <a:spLocks noChangeArrowheads="1"/>
            </p:cNvSpPr>
            <p:nvPr/>
          </p:nvSpPr>
          <p:spPr bwMode="auto">
            <a:xfrm>
              <a:off x="3946" y="1648"/>
              <a:ext cx="132" cy="96"/>
            </a:xfrm>
            <a:prstGeom prst="rect">
              <a:avLst/>
            </a:prstGeom>
            <a:noFill/>
            <a:ln w="9525">
              <a:noFill/>
              <a:miter lim="800000"/>
              <a:headEnd/>
              <a:tailEnd/>
            </a:ln>
          </p:spPr>
          <p:txBody>
            <a:bodyPr wrap="none" lIns="0" tIns="0" rIns="0" bIns="0">
              <a:spAutoFit/>
            </a:bodyPr>
            <a:lstStyle/>
            <a:p>
              <a:pPr algn="l" fontAlgn="base"/>
              <a:r>
                <a:rPr lang="en-US" sz="1000" b="1">
                  <a:solidFill>
                    <a:srgbClr val="000000"/>
                  </a:solidFill>
                  <a:latin typeface="Arial" pitchFamily="34" charset="0"/>
                </a:rPr>
                <a:t>650</a:t>
              </a:r>
              <a:endParaRPr lang="en-US" sz="1800">
                <a:latin typeface="Arial" pitchFamily="34" charset="0"/>
              </a:endParaRPr>
            </a:p>
          </p:txBody>
        </p:sp>
        <p:sp>
          <p:nvSpPr>
            <p:cNvPr id="171851" name="Rectangle 843"/>
            <p:cNvSpPr>
              <a:spLocks noChangeArrowheads="1"/>
            </p:cNvSpPr>
            <p:nvPr/>
          </p:nvSpPr>
          <p:spPr bwMode="auto">
            <a:xfrm>
              <a:off x="4168" y="1648"/>
              <a:ext cx="132" cy="96"/>
            </a:xfrm>
            <a:prstGeom prst="rect">
              <a:avLst/>
            </a:prstGeom>
            <a:noFill/>
            <a:ln w="9525">
              <a:noFill/>
              <a:miter lim="800000"/>
              <a:headEnd/>
              <a:tailEnd/>
            </a:ln>
          </p:spPr>
          <p:txBody>
            <a:bodyPr wrap="none" lIns="0" tIns="0" rIns="0" bIns="0">
              <a:spAutoFit/>
            </a:bodyPr>
            <a:lstStyle/>
            <a:p>
              <a:pPr algn="l" fontAlgn="base"/>
              <a:r>
                <a:rPr lang="en-US" sz="1000" b="1">
                  <a:solidFill>
                    <a:srgbClr val="000000"/>
                  </a:solidFill>
                  <a:latin typeface="Arial" pitchFamily="34" charset="0"/>
                </a:rPr>
                <a:t>700</a:t>
              </a:r>
              <a:endParaRPr lang="en-US" sz="1800">
                <a:latin typeface="Arial" pitchFamily="34" charset="0"/>
              </a:endParaRPr>
            </a:p>
          </p:txBody>
        </p:sp>
        <p:sp>
          <p:nvSpPr>
            <p:cNvPr id="171852" name="Rectangle 844"/>
            <p:cNvSpPr>
              <a:spLocks noChangeArrowheads="1"/>
            </p:cNvSpPr>
            <p:nvPr/>
          </p:nvSpPr>
          <p:spPr bwMode="auto">
            <a:xfrm>
              <a:off x="4389" y="1648"/>
              <a:ext cx="132" cy="96"/>
            </a:xfrm>
            <a:prstGeom prst="rect">
              <a:avLst/>
            </a:prstGeom>
            <a:noFill/>
            <a:ln w="9525">
              <a:noFill/>
              <a:miter lim="800000"/>
              <a:headEnd/>
              <a:tailEnd/>
            </a:ln>
          </p:spPr>
          <p:txBody>
            <a:bodyPr wrap="none" lIns="0" tIns="0" rIns="0" bIns="0">
              <a:spAutoFit/>
            </a:bodyPr>
            <a:lstStyle/>
            <a:p>
              <a:pPr algn="l" fontAlgn="base"/>
              <a:r>
                <a:rPr lang="en-US" sz="1000" b="1">
                  <a:solidFill>
                    <a:srgbClr val="000000"/>
                  </a:solidFill>
                  <a:latin typeface="Arial" pitchFamily="34" charset="0"/>
                </a:rPr>
                <a:t>750</a:t>
              </a:r>
              <a:endParaRPr lang="en-US" sz="1800">
                <a:latin typeface="Arial" pitchFamily="34" charset="0"/>
              </a:endParaRPr>
            </a:p>
          </p:txBody>
        </p:sp>
        <p:sp>
          <p:nvSpPr>
            <p:cNvPr id="171853" name="Rectangle 845"/>
            <p:cNvSpPr>
              <a:spLocks noChangeArrowheads="1"/>
            </p:cNvSpPr>
            <p:nvPr/>
          </p:nvSpPr>
          <p:spPr bwMode="auto">
            <a:xfrm>
              <a:off x="4611" y="1648"/>
              <a:ext cx="132" cy="96"/>
            </a:xfrm>
            <a:prstGeom prst="rect">
              <a:avLst/>
            </a:prstGeom>
            <a:noFill/>
            <a:ln w="9525">
              <a:noFill/>
              <a:miter lim="800000"/>
              <a:headEnd/>
              <a:tailEnd/>
            </a:ln>
          </p:spPr>
          <p:txBody>
            <a:bodyPr wrap="none" lIns="0" tIns="0" rIns="0" bIns="0">
              <a:spAutoFit/>
            </a:bodyPr>
            <a:lstStyle/>
            <a:p>
              <a:pPr algn="l" fontAlgn="base"/>
              <a:r>
                <a:rPr lang="en-US" sz="1000" b="1">
                  <a:solidFill>
                    <a:srgbClr val="000000"/>
                  </a:solidFill>
                  <a:latin typeface="Arial" pitchFamily="34" charset="0"/>
                </a:rPr>
                <a:t>800</a:t>
              </a:r>
              <a:endParaRPr lang="en-US" sz="1800">
                <a:latin typeface="Arial" pitchFamily="34" charset="0"/>
              </a:endParaRPr>
            </a:p>
          </p:txBody>
        </p:sp>
        <p:sp>
          <p:nvSpPr>
            <p:cNvPr id="171854" name="Rectangle 846"/>
            <p:cNvSpPr>
              <a:spLocks noChangeArrowheads="1"/>
            </p:cNvSpPr>
            <p:nvPr/>
          </p:nvSpPr>
          <p:spPr bwMode="auto">
            <a:xfrm>
              <a:off x="4833" y="1648"/>
              <a:ext cx="132" cy="96"/>
            </a:xfrm>
            <a:prstGeom prst="rect">
              <a:avLst/>
            </a:prstGeom>
            <a:noFill/>
            <a:ln w="9525">
              <a:noFill/>
              <a:miter lim="800000"/>
              <a:headEnd/>
              <a:tailEnd/>
            </a:ln>
          </p:spPr>
          <p:txBody>
            <a:bodyPr wrap="none" lIns="0" tIns="0" rIns="0" bIns="0">
              <a:spAutoFit/>
            </a:bodyPr>
            <a:lstStyle/>
            <a:p>
              <a:pPr algn="l" fontAlgn="base"/>
              <a:r>
                <a:rPr lang="en-US" sz="1000" b="1">
                  <a:solidFill>
                    <a:srgbClr val="000000"/>
                  </a:solidFill>
                  <a:latin typeface="Arial" pitchFamily="34" charset="0"/>
                </a:rPr>
                <a:t>850</a:t>
              </a:r>
              <a:endParaRPr lang="en-US" sz="1800">
                <a:latin typeface="Arial" pitchFamily="34" charset="0"/>
              </a:endParaRPr>
            </a:p>
          </p:txBody>
        </p:sp>
        <p:sp>
          <p:nvSpPr>
            <p:cNvPr id="171855" name="Rectangle 847"/>
            <p:cNvSpPr>
              <a:spLocks noChangeArrowheads="1"/>
            </p:cNvSpPr>
            <p:nvPr/>
          </p:nvSpPr>
          <p:spPr bwMode="auto">
            <a:xfrm>
              <a:off x="5054" y="1648"/>
              <a:ext cx="132" cy="96"/>
            </a:xfrm>
            <a:prstGeom prst="rect">
              <a:avLst/>
            </a:prstGeom>
            <a:noFill/>
            <a:ln w="9525">
              <a:noFill/>
              <a:miter lim="800000"/>
              <a:headEnd/>
              <a:tailEnd/>
            </a:ln>
          </p:spPr>
          <p:txBody>
            <a:bodyPr wrap="none" lIns="0" tIns="0" rIns="0" bIns="0">
              <a:spAutoFit/>
            </a:bodyPr>
            <a:lstStyle/>
            <a:p>
              <a:pPr algn="l" fontAlgn="base"/>
              <a:r>
                <a:rPr lang="en-US" sz="1000" b="1">
                  <a:solidFill>
                    <a:srgbClr val="000000"/>
                  </a:solidFill>
                  <a:latin typeface="Arial" pitchFamily="34" charset="0"/>
                </a:rPr>
                <a:t>900</a:t>
              </a:r>
              <a:endParaRPr lang="en-US" sz="1800">
                <a:latin typeface="Arial" pitchFamily="34" charset="0"/>
              </a:endParaRPr>
            </a:p>
          </p:txBody>
        </p:sp>
        <p:sp>
          <p:nvSpPr>
            <p:cNvPr id="171856" name="Rectangle 848"/>
            <p:cNvSpPr>
              <a:spLocks noChangeArrowheads="1"/>
            </p:cNvSpPr>
            <p:nvPr/>
          </p:nvSpPr>
          <p:spPr bwMode="auto">
            <a:xfrm>
              <a:off x="5276" y="1648"/>
              <a:ext cx="132" cy="96"/>
            </a:xfrm>
            <a:prstGeom prst="rect">
              <a:avLst/>
            </a:prstGeom>
            <a:noFill/>
            <a:ln w="9525">
              <a:noFill/>
              <a:miter lim="800000"/>
              <a:headEnd/>
              <a:tailEnd/>
            </a:ln>
          </p:spPr>
          <p:txBody>
            <a:bodyPr wrap="none" lIns="0" tIns="0" rIns="0" bIns="0">
              <a:spAutoFit/>
            </a:bodyPr>
            <a:lstStyle/>
            <a:p>
              <a:pPr algn="l" fontAlgn="base"/>
              <a:r>
                <a:rPr lang="en-US" sz="1000" b="1">
                  <a:solidFill>
                    <a:srgbClr val="000000"/>
                  </a:solidFill>
                  <a:latin typeface="Arial" pitchFamily="34" charset="0"/>
                </a:rPr>
                <a:t>950</a:t>
              </a:r>
              <a:endParaRPr lang="en-US" sz="1800">
                <a:latin typeface="Arial" pitchFamily="34" charset="0"/>
              </a:endParaRPr>
            </a:p>
          </p:txBody>
        </p:sp>
        <p:sp>
          <p:nvSpPr>
            <p:cNvPr id="171857" name="Rectangle 849"/>
            <p:cNvSpPr>
              <a:spLocks noChangeArrowheads="1"/>
            </p:cNvSpPr>
            <p:nvPr/>
          </p:nvSpPr>
          <p:spPr bwMode="auto">
            <a:xfrm>
              <a:off x="5488" y="1648"/>
              <a:ext cx="176" cy="96"/>
            </a:xfrm>
            <a:prstGeom prst="rect">
              <a:avLst/>
            </a:prstGeom>
            <a:noFill/>
            <a:ln w="9525">
              <a:noFill/>
              <a:miter lim="800000"/>
              <a:headEnd/>
              <a:tailEnd/>
            </a:ln>
          </p:spPr>
          <p:txBody>
            <a:bodyPr wrap="none" lIns="0" tIns="0" rIns="0" bIns="0">
              <a:spAutoFit/>
            </a:bodyPr>
            <a:lstStyle/>
            <a:p>
              <a:pPr algn="l" fontAlgn="base"/>
              <a:r>
                <a:rPr lang="en-US" sz="1000" b="1">
                  <a:solidFill>
                    <a:srgbClr val="000000"/>
                  </a:solidFill>
                  <a:latin typeface="Arial" pitchFamily="34" charset="0"/>
                </a:rPr>
                <a:t>1000</a:t>
              </a:r>
              <a:endParaRPr lang="en-US" sz="1800">
                <a:latin typeface="Arial" pitchFamily="34" charset="0"/>
              </a:endParaRPr>
            </a:p>
          </p:txBody>
        </p:sp>
        <p:sp>
          <p:nvSpPr>
            <p:cNvPr id="171858" name="Line 850"/>
            <p:cNvSpPr>
              <a:spLocks noChangeShapeType="1"/>
            </p:cNvSpPr>
            <p:nvPr/>
          </p:nvSpPr>
          <p:spPr bwMode="auto">
            <a:xfrm flipV="1">
              <a:off x="3838" y="1637"/>
              <a:ext cx="0" cy="0"/>
            </a:xfrm>
            <a:prstGeom prst="line">
              <a:avLst/>
            </a:prstGeom>
            <a:noFill/>
            <a:ln w="0">
              <a:solidFill>
                <a:srgbClr val="0000FF"/>
              </a:solidFill>
              <a:round/>
              <a:headEnd/>
              <a:tailEnd/>
            </a:ln>
          </p:spPr>
          <p:txBody>
            <a:bodyPr/>
            <a:lstStyle/>
            <a:p>
              <a:endParaRPr lang="en-US"/>
            </a:p>
          </p:txBody>
        </p:sp>
        <p:sp>
          <p:nvSpPr>
            <p:cNvPr id="171859" name="Line 851"/>
            <p:cNvSpPr>
              <a:spLocks noChangeShapeType="1"/>
            </p:cNvSpPr>
            <p:nvPr/>
          </p:nvSpPr>
          <p:spPr bwMode="auto">
            <a:xfrm flipV="1">
              <a:off x="3839" y="1637"/>
              <a:ext cx="1" cy="0"/>
            </a:xfrm>
            <a:prstGeom prst="line">
              <a:avLst/>
            </a:prstGeom>
            <a:noFill/>
            <a:ln w="0">
              <a:solidFill>
                <a:srgbClr val="0000FF"/>
              </a:solidFill>
              <a:round/>
              <a:headEnd/>
              <a:tailEnd/>
            </a:ln>
          </p:spPr>
          <p:txBody>
            <a:bodyPr/>
            <a:lstStyle/>
            <a:p>
              <a:endParaRPr lang="en-US"/>
            </a:p>
          </p:txBody>
        </p:sp>
        <p:sp>
          <p:nvSpPr>
            <p:cNvPr id="171860" name="Line 852"/>
            <p:cNvSpPr>
              <a:spLocks noChangeShapeType="1"/>
            </p:cNvSpPr>
            <p:nvPr/>
          </p:nvSpPr>
          <p:spPr bwMode="auto">
            <a:xfrm flipV="1">
              <a:off x="3842" y="1637"/>
              <a:ext cx="0" cy="0"/>
            </a:xfrm>
            <a:prstGeom prst="line">
              <a:avLst/>
            </a:prstGeom>
            <a:noFill/>
            <a:ln w="0">
              <a:solidFill>
                <a:srgbClr val="0000FF"/>
              </a:solidFill>
              <a:round/>
              <a:headEnd/>
              <a:tailEnd/>
            </a:ln>
          </p:spPr>
          <p:txBody>
            <a:bodyPr/>
            <a:lstStyle/>
            <a:p>
              <a:endParaRPr lang="en-US"/>
            </a:p>
          </p:txBody>
        </p:sp>
        <p:sp>
          <p:nvSpPr>
            <p:cNvPr id="171861" name="Line 853"/>
            <p:cNvSpPr>
              <a:spLocks noChangeShapeType="1"/>
            </p:cNvSpPr>
            <p:nvPr/>
          </p:nvSpPr>
          <p:spPr bwMode="auto">
            <a:xfrm flipV="1">
              <a:off x="3843" y="1637"/>
              <a:ext cx="0" cy="0"/>
            </a:xfrm>
            <a:prstGeom prst="line">
              <a:avLst/>
            </a:prstGeom>
            <a:noFill/>
            <a:ln w="0">
              <a:solidFill>
                <a:srgbClr val="0000FF"/>
              </a:solidFill>
              <a:round/>
              <a:headEnd/>
              <a:tailEnd/>
            </a:ln>
          </p:spPr>
          <p:txBody>
            <a:bodyPr/>
            <a:lstStyle/>
            <a:p>
              <a:endParaRPr lang="en-US"/>
            </a:p>
          </p:txBody>
        </p:sp>
        <p:sp>
          <p:nvSpPr>
            <p:cNvPr id="171862" name="Line 854"/>
            <p:cNvSpPr>
              <a:spLocks noChangeShapeType="1"/>
            </p:cNvSpPr>
            <p:nvPr/>
          </p:nvSpPr>
          <p:spPr bwMode="auto">
            <a:xfrm flipV="1">
              <a:off x="3844" y="1637"/>
              <a:ext cx="0" cy="0"/>
            </a:xfrm>
            <a:prstGeom prst="line">
              <a:avLst/>
            </a:prstGeom>
            <a:noFill/>
            <a:ln w="0">
              <a:solidFill>
                <a:srgbClr val="0000FF"/>
              </a:solidFill>
              <a:round/>
              <a:headEnd/>
              <a:tailEnd/>
            </a:ln>
          </p:spPr>
          <p:txBody>
            <a:bodyPr/>
            <a:lstStyle/>
            <a:p>
              <a:endParaRPr lang="en-US"/>
            </a:p>
          </p:txBody>
        </p:sp>
        <p:sp>
          <p:nvSpPr>
            <p:cNvPr id="171863" name="Line 855"/>
            <p:cNvSpPr>
              <a:spLocks noChangeShapeType="1"/>
            </p:cNvSpPr>
            <p:nvPr/>
          </p:nvSpPr>
          <p:spPr bwMode="auto">
            <a:xfrm flipV="1">
              <a:off x="3847" y="1632"/>
              <a:ext cx="0" cy="5"/>
            </a:xfrm>
            <a:prstGeom prst="line">
              <a:avLst/>
            </a:prstGeom>
            <a:noFill/>
            <a:ln w="0">
              <a:solidFill>
                <a:srgbClr val="0000FF"/>
              </a:solidFill>
              <a:round/>
              <a:headEnd/>
              <a:tailEnd/>
            </a:ln>
          </p:spPr>
          <p:txBody>
            <a:bodyPr/>
            <a:lstStyle/>
            <a:p>
              <a:endParaRPr lang="en-US"/>
            </a:p>
          </p:txBody>
        </p:sp>
        <p:sp>
          <p:nvSpPr>
            <p:cNvPr id="171864" name="Line 856"/>
            <p:cNvSpPr>
              <a:spLocks noChangeShapeType="1"/>
            </p:cNvSpPr>
            <p:nvPr/>
          </p:nvSpPr>
          <p:spPr bwMode="auto">
            <a:xfrm flipV="1">
              <a:off x="3847" y="1632"/>
              <a:ext cx="1" cy="5"/>
            </a:xfrm>
            <a:prstGeom prst="line">
              <a:avLst/>
            </a:prstGeom>
            <a:noFill/>
            <a:ln w="0">
              <a:solidFill>
                <a:srgbClr val="0000FF"/>
              </a:solidFill>
              <a:round/>
              <a:headEnd/>
              <a:tailEnd/>
            </a:ln>
          </p:spPr>
          <p:txBody>
            <a:bodyPr/>
            <a:lstStyle/>
            <a:p>
              <a:endParaRPr lang="en-US"/>
            </a:p>
          </p:txBody>
        </p:sp>
        <p:sp>
          <p:nvSpPr>
            <p:cNvPr id="171865" name="Line 857"/>
            <p:cNvSpPr>
              <a:spLocks noChangeShapeType="1"/>
            </p:cNvSpPr>
            <p:nvPr/>
          </p:nvSpPr>
          <p:spPr bwMode="auto">
            <a:xfrm flipV="1">
              <a:off x="3848" y="1637"/>
              <a:ext cx="1" cy="0"/>
            </a:xfrm>
            <a:prstGeom prst="line">
              <a:avLst/>
            </a:prstGeom>
            <a:noFill/>
            <a:ln w="0">
              <a:solidFill>
                <a:srgbClr val="0000FF"/>
              </a:solidFill>
              <a:round/>
              <a:headEnd/>
              <a:tailEnd/>
            </a:ln>
          </p:spPr>
          <p:txBody>
            <a:bodyPr/>
            <a:lstStyle/>
            <a:p>
              <a:endParaRPr lang="en-US"/>
            </a:p>
          </p:txBody>
        </p:sp>
        <p:sp>
          <p:nvSpPr>
            <p:cNvPr id="171866" name="Line 858"/>
            <p:cNvSpPr>
              <a:spLocks noChangeShapeType="1"/>
            </p:cNvSpPr>
            <p:nvPr/>
          </p:nvSpPr>
          <p:spPr bwMode="auto">
            <a:xfrm flipV="1">
              <a:off x="3851" y="1635"/>
              <a:ext cx="1" cy="2"/>
            </a:xfrm>
            <a:prstGeom prst="line">
              <a:avLst/>
            </a:prstGeom>
            <a:noFill/>
            <a:ln w="0">
              <a:solidFill>
                <a:srgbClr val="0000FF"/>
              </a:solidFill>
              <a:round/>
              <a:headEnd/>
              <a:tailEnd/>
            </a:ln>
          </p:spPr>
          <p:txBody>
            <a:bodyPr/>
            <a:lstStyle/>
            <a:p>
              <a:endParaRPr lang="en-US"/>
            </a:p>
          </p:txBody>
        </p:sp>
        <p:sp>
          <p:nvSpPr>
            <p:cNvPr id="171867" name="Line 859"/>
            <p:cNvSpPr>
              <a:spLocks noChangeShapeType="1"/>
            </p:cNvSpPr>
            <p:nvPr/>
          </p:nvSpPr>
          <p:spPr bwMode="auto">
            <a:xfrm flipV="1">
              <a:off x="3851" y="1635"/>
              <a:ext cx="1" cy="2"/>
            </a:xfrm>
            <a:prstGeom prst="line">
              <a:avLst/>
            </a:prstGeom>
            <a:noFill/>
            <a:ln w="0">
              <a:solidFill>
                <a:srgbClr val="0000FF"/>
              </a:solidFill>
              <a:round/>
              <a:headEnd/>
              <a:tailEnd/>
            </a:ln>
          </p:spPr>
          <p:txBody>
            <a:bodyPr/>
            <a:lstStyle/>
            <a:p>
              <a:endParaRPr lang="en-US"/>
            </a:p>
          </p:txBody>
        </p:sp>
        <p:sp>
          <p:nvSpPr>
            <p:cNvPr id="171868" name="Line 860"/>
            <p:cNvSpPr>
              <a:spLocks noChangeShapeType="1"/>
            </p:cNvSpPr>
            <p:nvPr/>
          </p:nvSpPr>
          <p:spPr bwMode="auto">
            <a:xfrm flipV="1">
              <a:off x="3853" y="1637"/>
              <a:ext cx="0" cy="0"/>
            </a:xfrm>
            <a:prstGeom prst="line">
              <a:avLst/>
            </a:prstGeom>
            <a:noFill/>
            <a:ln w="0">
              <a:solidFill>
                <a:srgbClr val="0000FF"/>
              </a:solidFill>
              <a:round/>
              <a:headEnd/>
              <a:tailEnd/>
            </a:ln>
          </p:spPr>
          <p:txBody>
            <a:bodyPr/>
            <a:lstStyle/>
            <a:p>
              <a:endParaRPr lang="en-US"/>
            </a:p>
          </p:txBody>
        </p:sp>
        <p:sp>
          <p:nvSpPr>
            <p:cNvPr id="171869" name="Line 861"/>
            <p:cNvSpPr>
              <a:spLocks noChangeShapeType="1"/>
            </p:cNvSpPr>
            <p:nvPr/>
          </p:nvSpPr>
          <p:spPr bwMode="auto">
            <a:xfrm flipV="1">
              <a:off x="3856" y="1636"/>
              <a:ext cx="0" cy="1"/>
            </a:xfrm>
            <a:prstGeom prst="line">
              <a:avLst/>
            </a:prstGeom>
            <a:noFill/>
            <a:ln w="0">
              <a:solidFill>
                <a:srgbClr val="0000FF"/>
              </a:solidFill>
              <a:round/>
              <a:headEnd/>
              <a:tailEnd/>
            </a:ln>
          </p:spPr>
          <p:txBody>
            <a:bodyPr/>
            <a:lstStyle/>
            <a:p>
              <a:endParaRPr lang="en-US"/>
            </a:p>
          </p:txBody>
        </p:sp>
        <p:sp>
          <p:nvSpPr>
            <p:cNvPr id="171870" name="Line 862"/>
            <p:cNvSpPr>
              <a:spLocks noChangeShapeType="1"/>
            </p:cNvSpPr>
            <p:nvPr/>
          </p:nvSpPr>
          <p:spPr bwMode="auto">
            <a:xfrm flipV="1">
              <a:off x="3856" y="1637"/>
              <a:ext cx="1" cy="0"/>
            </a:xfrm>
            <a:prstGeom prst="line">
              <a:avLst/>
            </a:prstGeom>
            <a:noFill/>
            <a:ln w="0">
              <a:solidFill>
                <a:srgbClr val="0000FF"/>
              </a:solidFill>
              <a:round/>
              <a:headEnd/>
              <a:tailEnd/>
            </a:ln>
          </p:spPr>
          <p:txBody>
            <a:bodyPr/>
            <a:lstStyle/>
            <a:p>
              <a:endParaRPr lang="en-US"/>
            </a:p>
          </p:txBody>
        </p:sp>
        <p:sp>
          <p:nvSpPr>
            <p:cNvPr id="171871" name="Line 863"/>
            <p:cNvSpPr>
              <a:spLocks noChangeShapeType="1"/>
            </p:cNvSpPr>
            <p:nvPr/>
          </p:nvSpPr>
          <p:spPr bwMode="auto">
            <a:xfrm flipV="1">
              <a:off x="3858" y="1637"/>
              <a:ext cx="0" cy="0"/>
            </a:xfrm>
            <a:prstGeom prst="line">
              <a:avLst/>
            </a:prstGeom>
            <a:noFill/>
            <a:ln w="0">
              <a:solidFill>
                <a:srgbClr val="0000FF"/>
              </a:solidFill>
              <a:round/>
              <a:headEnd/>
              <a:tailEnd/>
            </a:ln>
          </p:spPr>
          <p:txBody>
            <a:bodyPr/>
            <a:lstStyle/>
            <a:p>
              <a:endParaRPr lang="en-US"/>
            </a:p>
          </p:txBody>
        </p:sp>
        <p:sp>
          <p:nvSpPr>
            <p:cNvPr id="171872" name="Line 864"/>
            <p:cNvSpPr>
              <a:spLocks noChangeShapeType="1"/>
            </p:cNvSpPr>
            <p:nvPr/>
          </p:nvSpPr>
          <p:spPr bwMode="auto">
            <a:xfrm flipV="1">
              <a:off x="3860" y="1636"/>
              <a:ext cx="1" cy="1"/>
            </a:xfrm>
            <a:prstGeom prst="line">
              <a:avLst/>
            </a:prstGeom>
            <a:noFill/>
            <a:ln w="0">
              <a:solidFill>
                <a:srgbClr val="0000FF"/>
              </a:solidFill>
              <a:round/>
              <a:headEnd/>
              <a:tailEnd/>
            </a:ln>
          </p:spPr>
          <p:txBody>
            <a:bodyPr/>
            <a:lstStyle/>
            <a:p>
              <a:endParaRPr lang="en-US"/>
            </a:p>
          </p:txBody>
        </p:sp>
        <p:sp>
          <p:nvSpPr>
            <p:cNvPr id="171873" name="Line 865"/>
            <p:cNvSpPr>
              <a:spLocks noChangeShapeType="1"/>
            </p:cNvSpPr>
            <p:nvPr/>
          </p:nvSpPr>
          <p:spPr bwMode="auto">
            <a:xfrm flipV="1">
              <a:off x="3861" y="1636"/>
              <a:ext cx="0" cy="1"/>
            </a:xfrm>
            <a:prstGeom prst="line">
              <a:avLst/>
            </a:prstGeom>
            <a:noFill/>
            <a:ln w="0">
              <a:solidFill>
                <a:srgbClr val="0000FF"/>
              </a:solidFill>
              <a:round/>
              <a:headEnd/>
              <a:tailEnd/>
            </a:ln>
          </p:spPr>
          <p:txBody>
            <a:bodyPr/>
            <a:lstStyle/>
            <a:p>
              <a:endParaRPr lang="en-US"/>
            </a:p>
          </p:txBody>
        </p:sp>
        <p:sp>
          <p:nvSpPr>
            <p:cNvPr id="171874" name="Line 866"/>
            <p:cNvSpPr>
              <a:spLocks noChangeShapeType="1"/>
            </p:cNvSpPr>
            <p:nvPr/>
          </p:nvSpPr>
          <p:spPr bwMode="auto">
            <a:xfrm flipV="1">
              <a:off x="3862" y="1637"/>
              <a:ext cx="1" cy="0"/>
            </a:xfrm>
            <a:prstGeom prst="line">
              <a:avLst/>
            </a:prstGeom>
            <a:noFill/>
            <a:ln w="0">
              <a:solidFill>
                <a:srgbClr val="0000FF"/>
              </a:solidFill>
              <a:round/>
              <a:headEnd/>
              <a:tailEnd/>
            </a:ln>
          </p:spPr>
          <p:txBody>
            <a:bodyPr/>
            <a:lstStyle/>
            <a:p>
              <a:endParaRPr lang="en-US"/>
            </a:p>
          </p:txBody>
        </p:sp>
        <p:sp>
          <p:nvSpPr>
            <p:cNvPr id="171875" name="Line 867"/>
            <p:cNvSpPr>
              <a:spLocks noChangeShapeType="1"/>
            </p:cNvSpPr>
            <p:nvPr/>
          </p:nvSpPr>
          <p:spPr bwMode="auto">
            <a:xfrm flipV="1">
              <a:off x="3865" y="1636"/>
              <a:ext cx="0" cy="1"/>
            </a:xfrm>
            <a:prstGeom prst="line">
              <a:avLst/>
            </a:prstGeom>
            <a:noFill/>
            <a:ln w="0">
              <a:solidFill>
                <a:srgbClr val="0000FF"/>
              </a:solidFill>
              <a:round/>
              <a:headEnd/>
              <a:tailEnd/>
            </a:ln>
          </p:spPr>
          <p:txBody>
            <a:bodyPr/>
            <a:lstStyle/>
            <a:p>
              <a:endParaRPr lang="en-US"/>
            </a:p>
          </p:txBody>
        </p:sp>
        <p:sp>
          <p:nvSpPr>
            <p:cNvPr id="171876" name="Line 868"/>
            <p:cNvSpPr>
              <a:spLocks noChangeShapeType="1"/>
            </p:cNvSpPr>
            <p:nvPr/>
          </p:nvSpPr>
          <p:spPr bwMode="auto">
            <a:xfrm flipV="1">
              <a:off x="3865" y="1636"/>
              <a:ext cx="1" cy="1"/>
            </a:xfrm>
            <a:prstGeom prst="line">
              <a:avLst/>
            </a:prstGeom>
            <a:noFill/>
            <a:ln w="0">
              <a:solidFill>
                <a:srgbClr val="0000FF"/>
              </a:solidFill>
              <a:round/>
              <a:headEnd/>
              <a:tailEnd/>
            </a:ln>
          </p:spPr>
          <p:txBody>
            <a:bodyPr/>
            <a:lstStyle/>
            <a:p>
              <a:endParaRPr lang="en-US"/>
            </a:p>
          </p:txBody>
        </p:sp>
        <p:sp>
          <p:nvSpPr>
            <p:cNvPr id="171877" name="Line 869"/>
            <p:cNvSpPr>
              <a:spLocks noChangeShapeType="1"/>
            </p:cNvSpPr>
            <p:nvPr/>
          </p:nvSpPr>
          <p:spPr bwMode="auto">
            <a:xfrm flipV="1">
              <a:off x="3867" y="1637"/>
              <a:ext cx="0" cy="0"/>
            </a:xfrm>
            <a:prstGeom prst="line">
              <a:avLst/>
            </a:prstGeom>
            <a:noFill/>
            <a:ln w="0">
              <a:solidFill>
                <a:srgbClr val="0000FF"/>
              </a:solidFill>
              <a:round/>
              <a:headEnd/>
              <a:tailEnd/>
            </a:ln>
          </p:spPr>
          <p:txBody>
            <a:bodyPr/>
            <a:lstStyle/>
            <a:p>
              <a:endParaRPr lang="en-US"/>
            </a:p>
          </p:txBody>
        </p:sp>
        <p:sp>
          <p:nvSpPr>
            <p:cNvPr id="171878" name="Line 870"/>
            <p:cNvSpPr>
              <a:spLocks noChangeShapeType="1"/>
            </p:cNvSpPr>
            <p:nvPr/>
          </p:nvSpPr>
          <p:spPr bwMode="auto">
            <a:xfrm flipV="1">
              <a:off x="3869" y="1635"/>
              <a:ext cx="1" cy="2"/>
            </a:xfrm>
            <a:prstGeom prst="line">
              <a:avLst/>
            </a:prstGeom>
            <a:noFill/>
            <a:ln w="0">
              <a:solidFill>
                <a:srgbClr val="0000FF"/>
              </a:solidFill>
              <a:round/>
              <a:headEnd/>
              <a:tailEnd/>
            </a:ln>
          </p:spPr>
          <p:txBody>
            <a:bodyPr/>
            <a:lstStyle/>
            <a:p>
              <a:endParaRPr lang="en-US"/>
            </a:p>
          </p:txBody>
        </p:sp>
        <p:sp>
          <p:nvSpPr>
            <p:cNvPr id="171879" name="Line 871"/>
            <p:cNvSpPr>
              <a:spLocks noChangeShapeType="1"/>
            </p:cNvSpPr>
            <p:nvPr/>
          </p:nvSpPr>
          <p:spPr bwMode="auto">
            <a:xfrm flipV="1">
              <a:off x="3869" y="1637"/>
              <a:ext cx="1" cy="0"/>
            </a:xfrm>
            <a:prstGeom prst="line">
              <a:avLst/>
            </a:prstGeom>
            <a:noFill/>
            <a:ln w="0">
              <a:solidFill>
                <a:srgbClr val="0000FF"/>
              </a:solidFill>
              <a:round/>
              <a:headEnd/>
              <a:tailEnd/>
            </a:ln>
          </p:spPr>
          <p:txBody>
            <a:bodyPr/>
            <a:lstStyle/>
            <a:p>
              <a:endParaRPr lang="en-US"/>
            </a:p>
          </p:txBody>
        </p:sp>
        <p:sp>
          <p:nvSpPr>
            <p:cNvPr id="171880" name="Line 872"/>
            <p:cNvSpPr>
              <a:spLocks noChangeShapeType="1"/>
            </p:cNvSpPr>
            <p:nvPr/>
          </p:nvSpPr>
          <p:spPr bwMode="auto">
            <a:xfrm flipV="1">
              <a:off x="3871" y="1637"/>
              <a:ext cx="1" cy="0"/>
            </a:xfrm>
            <a:prstGeom prst="line">
              <a:avLst/>
            </a:prstGeom>
            <a:noFill/>
            <a:ln w="0">
              <a:solidFill>
                <a:srgbClr val="0000FF"/>
              </a:solidFill>
              <a:round/>
              <a:headEnd/>
              <a:tailEnd/>
            </a:ln>
          </p:spPr>
          <p:txBody>
            <a:bodyPr/>
            <a:lstStyle/>
            <a:p>
              <a:endParaRPr lang="en-US"/>
            </a:p>
          </p:txBody>
        </p:sp>
        <p:sp>
          <p:nvSpPr>
            <p:cNvPr id="171881" name="Line 873"/>
            <p:cNvSpPr>
              <a:spLocks noChangeShapeType="1"/>
            </p:cNvSpPr>
            <p:nvPr/>
          </p:nvSpPr>
          <p:spPr bwMode="auto">
            <a:xfrm flipV="1">
              <a:off x="3874" y="1634"/>
              <a:ext cx="0" cy="3"/>
            </a:xfrm>
            <a:prstGeom prst="line">
              <a:avLst/>
            </a:prstGeom>
            <a:noFill/>
            <a:ln w="0">
              <a:solidFill>
                <a:srgbClr val="0000FF"/>
              </a:solidFill>
              <a:round/>
              <a:headEnd/>
              <a:tailEnd/>
            </a:ln>
          </p:spPr>
          <p:txBody>
            <a:bodyPr/>
            <a:lstStyle/>
            <a:p>
              <a:endParaRPr lang="en-US"/>
            </a:p>
          </p:txBody>
        </p:sp>
        <p:sp>
          <p:nvSpPr>
            <p:cNvPr id="171882" name="Line 874"/>
            <p:cNvSpPr>
              <a:spLocks noChangeShapeType="1"/>
            </p:cNvSpPr>
            <p:nvPr/>
          </p:nvSpPr>
          <p:spPr bwMode="auto">
            <a:xfrm flipV="1">
              <a:off x="3874" y="1636"/>
              <a:ext cx="0" cy="1"/>
            </a:xfrm>
            <a:prstGeom prst="line">
              <a:avLst/>
            </a:prstGeom>
            <a:noFill/>
            <a:ln w="0">
              <a:solidFill>
                <a:srgbClr val="0000FF"/>
              </a:solidFill>
              <a:round/>
              <a:headEnd/>
              <a:tailEnd/>
            </a:ln>
          </p:spPr>
          <p:txBody>
            <a:bodyPr/>
            <a:lstStyle/>
            <a:p>
              <a:endParaRPr lang="en-US"/>
            </a:p>
          </p:txBody>
        </p:sp>
        <p:sp>
          <p:nvSpPr>
            <p:cNvPr id="171883" name="Line 875"/>
            <p:cNvSpPr>
              <a:spLocks noChangeShapeType="1"/>
            </p:cNvSpPr>
            <p:nvPr/>
          </p:nvSpPr>
          <p:spPr bwMode="auto">
            <a:xfrm flipV="1">
              <a:off x="3876" y="1636"/>
              <a:ext cx="0" cy="1"/>
            </a:xfrm>
            <a:prstGeom prst="line">
              <a:avLst/>
            </a:prstGeom>
            <a:noFill/>
            <a:ln w="0">
              <a:solidFill>
                <a:srgbClr val="0000FF"/>
              </a:solidFill>
              <a:round/>
              <a:headEnd/>
              <a:tailEnd/>
            </a:ln>
          </p:spPr>
          <p:txBody>
            <a:bodyPr/>
            <a:lstStyle/>
            <a:p>
              <a:endParaRPr lang="en-US"/>
            </a:p>
          </p:txBody>
        </p:sp>
        <p:sp>
          <p:nvSpPr>
            <p:cNvPr id="171884" name="Line 876"/>
            <p:cNvSpPr>
              <a:spLocks noChangeShapeType="1"/>
            </p:cNvSpPr>
            <p:nvPr/>
          </p:nvSpPr>
          <p:spPr bwMode="auto">
            <a:xfrm flipV="1">
              <a:off x="3878" y="1636"/>
              <a:ext cx="1" cy="1"/>
            </a:xfrm>
            <a:prstGeom prst="line">
              <a:avLst/>
            </a:prstGeom>
            <a:noFill/>
            <a:ln w="0">
              <a:solidFill>
                <a:srgbClr val="0000FF"/>
              </a:solidFill>
              <a:round/>
              <a:headEnd/>
              <a:tailEnd/>
            </a:ln>
          </p:spPr>
          <p:txBody>
            <a:bodyPr/>
            <a:lstStyle/>
            <a:p>
              <a:endParaRPr lang="en-US"/>
            </a:p>
          </p:txBody>
        </p:sp>
        <p:sp>
          <p:nvSpPr>
            <p:cNvPr id="171885" name="Line 877"/>
            <p:cNvSpPr>
              <a:spLocks noChangeShapeType="1"/>
            </p:cNvSpPr>
            <p:nvPr/>
          </p:nvSpPr>
          <p:spPr bwMode="auto">
            <a:xfrm flipV="1">
              <a:off x="3878" y="1636"/>
              <a:ext cx="1" cy="1"/>
            </a:xfrm>
            <a:prstGeom prst="line">
              <a:avLst/>
            </a:prstGeom>
            <a:noFill/>
            <a:ln w="0">
              <a:solidFill>
                <a:srgbClr val="0000FF"/>
              </a:solidFill>
              <a:round/>
              <a:headEnd/>
              <a:tailEnd/>
            </a:ln>
          </p:spPr>
          <p:txBody>
            <a:bodyPr/>
            <a:lstStyle/>
            <a:p>
              <a:endParaRPr lang="en-US"/>
            </a:p>
          </p:txBody>
        </p:sp>
        <p:sp>
          <p:nvSpPr>
            <p:cNvPr id="171886" name="Line 878"/>
            <p:cNvSpPr>
              <a:spLocks noChangeShapeType="1"/>
            </p:cNvSpPr>
            <p:nvPr/>
          </p:nvSpPr>
          <p:spPr bwMode="auto">
            <a:xfrm flipV="1">
              <a:off x="3880" y="1637"/>
              <a:ext cx="0" cy="0"/>
            </a:xfrm>
            <a:prstGeom prst="line">
              <a:avLst/>
            </a:prstGeom>
            <a:noFill/>
            <a:ln w="0">
              <a:solidFill>
                <a:srgbClr val="0000FF"/>
              </a:solidFill>
              <a:round/>
              <a:headEnd/>
              <a:tailEnd/>
            </a:ln>
          </p:spPr>
          <p:txBody>
            <a:bodyPr/>
            <a:lstStyle/>
            <a:p>
              <a:endParaRPr lang="en-US"/>
            </a:p>
          </p:txBody>
        </p:sp>
        <p:sp>
          <p:nvSpPr>
            <p:cNvPr id="171887" name="Line 879"/>
            <p:cNvSpPr>
              <a:spLocks noChangeShapeType="1"/>
            </p:cNvSpPr>
            <p:nvPr/>
          </p:nvSpPr>
          <p:spPr bwMode="auto">
            <a:xfrm flipV="1">
              <a:off x="3882" y="1636"/>
              <a:ext cx="1" cy="1"/>
            </a:xfrm>
            <a:prstGeom prst="line">
              <a:avLst/>
            </a:prstGeom>
            <a:noFill/>
            <a:ln w="0">
              <a:solidFill>
                <a:srgbClr val="0000FF"/>
              </a:solidFill>
              <a:round/>
              <a:headEnd/>
              <a:tailEnd/>
            </a:ln>
          </p:spPr>
          <p:txBody>
            <a:bodyPr/>
            <a:lstStyle/>
            <a:p>
              <a:endParaRPr lang="en-US"/>
            </a:p>
          </p:txBody>
        </p:sp>
        <p:sp>
          <p:nvSpPr>
            <p:cNvPr id="171888" name="Line 880"/>
            <p:cNvSpPr>
              <a:spLocks noChangeShapeType="1"/>
            </p:cNvSpPr>
            <p:nvPr/>
          </p:nvSpPr>
          <p:spPr bwMode="auto">
            <a:xfrm flipV="1">
              <a:off x="3884" y="1637"/>
              <a:ext cx="0" cy="0"/>
            </a:xfrm>
            <a:prstGeom prst="line">
              <a:avLst/>
            </a:prstGeom>
            <a:noFill/>
            <a:ln w="0">
              <a:solidFill>
                <a:srgbClr val="0000FF"/>
              </a:solidFill>
              <a:round/>
              <a:headEnd/>
              <a:tailEnd/>
            </a:ln>
          </p:spPr>
          <p:txBody>
            <a:bodyPr/>
            <a:lstStyle/>
            <a:p>
              <a:endParaRPr lang="en-US"/>
            </a:p>
          </p:txBody>
        </p:sp>
        <p:sp>
          <p:nvSpPr>
            <p:cNvPr id="171889" name="Line 881"/>
            <p:cNvSpPr>
              <a:spLocks noChangeShapeType="1"/>
            </p:cNvSpPr>
            <p:nvPr/>
          </p:nvSpPr>
          <p:spPr bwMode="auto">
            <a:xfrm flipV="1">
              <a:off x="3885" y="1637"/>
              <a:ext cx="1" cy="0"/>
            </a:xfrm>
            <a:prstGeom prst="line">
              <a:avLst/>
            </a:prstGeom>
            <a:noFill/>
            <a:ln w="0">
              <a:solidFill>
                <a:srgbClr val="0000FF"/>
              </a:solidFill>
              <a:round/>
              <a:headEnd/>
              <a:tailEnd/>
            </a:ln>
          </p:spPr>
          <p:txBody>
            <a:bodyPr/>
            <a:lstStyle/>
            <a:p>
              <a:endParaRPr lang="en-US"/>
            </a:p>
          </p:txBody>
        </p:sp>
        <p:sp>
          <p:nvSpPr>
            <p:cNvPr id="171890" name="Line 882"/>
            <p:cNvSpPr>
              <a:spLocks noChangeShapeType="1"/>
            </p:cNvSpPr>
            <p:nvPr/>
          </p:nvSpPr>
          <p:spPr bwMode="auto">
            <a:xfrm flipV="1">
              <a:off x="3886" y="1637"/>
              <a:ext cx="1" cy="0"/>
            </a:xfrm>
            <a:prstGeom prst="line">
              <a:avLst/>
            </a:prstGeom>
            <a:noFill/>
            <a:ln w="0">
              <a:solidFill>
                <a:srgbClr val="0000FF"/>
              </a:solidFill>
              <a:round/>
              <a:headEnd/>
              <a:tailEnd/>
            </a:ln>
          </p:spPr>
          <p:txBody>
            <a:bodyPr/>
            <a:lstStyle/>
            <a:p>
              <a:endParaRPr lang="en-US"/>
            </a:p>
          </p:txBody>
        </p:sp>
        <p:sp>
          <p:nvSpPr>
            <p:cNvPr id="171891" name="Line 883"/>
            <p:cNvSpPr>
              <a:spLocks noChangeShapeType="1"/>
            </p:cNvSpPr>
            <p:nvPr/>
          </p:nvSpPr>
          <p:spPr bwMode="auto">
            <a:xfrm flipV="1">
              <a:off x="3889" y="1636"/>
              <a:ext cx="0" cy="1"/>
            </a:xfrm>
            <a:prstGeom prst="line">
              <a:avLst/>
            </a:prstGeom>
            <a:noFill/>
            <a:ln w="0">
              <a:solidFill>
                <a:srgbClr val="0000FF"/>
              </a:solidFill>
              <a:round/>
              <a:headEnd/>
              <a:tailEnd/>
            </a:ln>
          </p:spPr>
          <p:txBody>
            <a:bodyPr/>
            <a:lstStyle/>
            <a:p>
              <a:endParaRPr lang="en-US"/>
            </a:p>
          </p:txBody>
        </p:sp>
        <p:sp>
          <p:nvSpPr>
            <p:cNvPr id="171892" name="Line 884"/>
            <p:cNvSpPr>
              <a:spLocks noChangeShapeType="1"/>
            </p:cNvSpPr>
            <p:nvPr/>
          </p:nvSpPr>
          <p:spPr bwMode="auto">
            <a:xfrm flipV="1">
              <a:off x="3889" y="1637"/>
              <a:ext cx="1" cy="0"/>
            </a:xfrm>
            <a:prstGeom prst="line">
              <a:avLst/>
            </a:prstGeom>
            <a:noFill/>
            <a:ln w="0">
              <a:solidFill>
                <a:srgbClr val="0000FF"/>
              </a:solidFill>
              <a:round/>
              <a:headEnd/>
              <a:tailEnd/>
            </a:ln>
          </p:spPr>
          <p:txBody>
            <a:bodyPr/>
            <a:lstStyle/>
            <a:p>
              <a:endParaRPr lang="en-US"/>
            </a:p>
          </p:txBody>
        </p:sp>
        <p:sp>
          <p:nvSpPr>
            <p:cNvPr id="171893" name="Line 885"/>
            <p:cNvSpPr>
              <a:spLocks noChangeShapeType="1"/>
            </p:cNvSpPr>
            <p:nvPr/>
          </p:nvSpPr>
          <p:spPr bwMode="auto">
            <a:xfrm flipV="1">
              <a:off x="3891" y="1637"/>
              <a:ext cx="0" cy="0"/>
            </a:xfrm>
            <a:prstGeom prst="line">
              <a:avLst/>
            </a:prstGeom>
            <a:noFill/>
            <a:ln w="0">
              <a:solidFill>
                <a:srgbClr val="0000FF"/>
              </a:solidFill>
              <a:round/>
              <a:headEnd/>
              <a:tailEnd/>
            </a:ln>
          </p:spPr>
          <p:txBody>
            <a:bodyPr/>
            <a:lstStyle/>
            <a:p>
              <a:endParaRPr lang="en-US"/>
            </a:p>
          </p:txBody>
        </p:sp>
        <p:sp>
          <p:nvSpPr>
            <p:cNvPr id="171894" name="Line 886"/>
            <p:cNvSpPr>
              <a:spLocks noChangeShapeType="1"/>
            </p:cNvSpPr>
            <p:nvPr/>
          </p:nvSpPr>
          <p:spPr bwMode="auto">
            <a:xfrm flipV="1">
              <a:off x="3893" y="1637"/>
              <a:ext cx="0" cy="0"/>
            </a:xfrm>
            <a:prstGeom prst="line">
              <a:avLst/>
            </a:prstGeom>
            <a:noFill/>
            <a:ln w="0">
              <a:solidFill>
                <a:srgbClr val="0000FF"/>
              </a:solidFill>
              <a:round/>
              <a:headEnd/>
              <a:tailEnd/>
            </a:ln>
          </p:spPr>
          <p:txBody>
            <a:bodyPr/>
            <a:lstStyle/>
            <a:p>
              <a:endParaRPr lang="en-US"/>
            </a:p>
          </p:txBody>
        </p:sp>
        <p:sp>
          <p:nvSpPr>
            <p:cNvPr id="171895" name="Line 887"/>
            <p:cNvSpPr>
              <a:spLocks noChangeShapeType="1"/>
            </p:cNvSpPr>
            <p:nvPr/>
          </p:nvSpPr>
          <p:spPr bwMode="auto">
            <a:xfrm flipV="1">
              <a:off x="3894" y="1637"/>
              <a:ext cx="1" cy="0"/>
            </a:xfrm>
            <a:prstGeom prst="line">
              <a:avLst/>
            </a:prstGeom>
            <a:noFill/>
            <a:ln w="0">
              <a:solidFill>
                <a:srgbClr val="0000FF"/>
              </a:solidFill>
              <a:round/>
              <a:headEnd/>
              <a:tailEnd/>
            </a:ln>
          </p:spPr>
          <p:txBody>
            <a:bodyPr/>
            <a:lstStyle/>
            <a:p>
              <a:endParaRPr lang="en-US"/>
            </a:p>
          </p:txBody>
        </p:sp>
        <p:sp>
          <p:nvSpPr>
            <p:cNvPr id="171896" name="Line 888"/>
            <p:cNvSpPr>
              <a:spLocks noChangeShapeType="1"/>
            </p:cNvSpPr>
            <p:nvPr/>
          </p:nvSpPr>
          <p:spPr bwMode="auto">
            <a:xfrm flipV="1">
              <a:off x="3895" y="1637"/>
              <a:ext cx="1" cy="0"/>
            </a:xfrm>
            <a:prstGeom prst="line">
              <a:avLst/>
            </a:prstGeom>
            <a:noFill/>
            <a:ln w="0">
              <a:solidFill>
                <a:srgbClr val="0000FF"/>
              </a:solidFill>
              <a:round/>
              <a:headEnd/>
              <a:tailEnd/>
            </a:ln>
          </p:spPr>
          <p:txBody>
            <a:bodyPr/>
            <a:lstStyle/>
            <a:p>
              <a:endParaRPr lang="en-US"/>
            </a:p>
          </p:txBody>
        </p:sp>
        <p:sp>
          <p:nvSpPr>
            <p:cNvPr id="171897" name="Line 889"/>
            <p:cNvSpPr>
              <a:spLocks noChangeShapeType="1"/>
            </p:cNvSpPr>
            <p:nvPr/>
          </p:nvSpPr>
          <p:spPr bwMode="auto">
            <a:xfrm flipV="1">
              <a:off x="3898" y="1636"/>
              <a:ext cx="0" cy="1"/>
            </a:xfrm>
            <a:prstGeom prst="line">
              <a:avLst/>
            </a:prstGeom>
            <a:noFill/>
            <a:ln w="0">
              <a:solidFill>
                <a:srgbClr val="0000FF"/>
              </a:solidFill>
              <a:round/>
              <a:headEnd/>
              <a:tailEnd/>
            </a:ln>
          </p:spPr>
          <p:txBody>
            <a:bodyPr/>
            <a:lstStyle/>
            <a:p>
              <a:endParaRPr lang="en-US"/>
            </a:p>
          </p:txBody>
        </p:sp>
        <p:sp>
          <p:nvSpPr>
            <p:cNvPr id="171898" name="Line 890"/>
            <p:cNvSpPr>
              <a:spLocks noChangeShapeType="1"/>
            </p:cNvSpPr>
            <p:nvPr/>
          </p:nvSpPr>
          <p:spPr bwMode="auto">
            <a:xfrm flipV="1">
              <a:off x="3898" y="1636"/>
              <a:ext cx="1" cy="1"/>
            </a:xfrm>
            <a:prstGeom prst="line">
              <a:avLst/>
            </a:prstGeom>
            <a:noFill/>
            <a:ln w="0">
              <a:solidFill>
                <a:srgbClr val="0000FF"/>
              </a:solidFill>
              <a:round/>
              <a:headEnd/>
              <a:tailEnd/>
            </a:ln>
          </p:spPr>
          <p:txBody>
            <a:bodyPr/>
            <a:lstStyle/>
            <a:p>
              <a:endParaRPr lang="en-US"/>
            </a:p>
          </p:txBody>
        </p:sp>
        <p:sp>
          <p:nvSpPr>
            <p:cNvPr id="171899" name="Line 891"/>
            <p:cNvSpPr>
              <a:spLocks noChangeShapeType="1"/>
            </p:cNvSpPr>
            <p:nvPr/>
          </p:nvSpPr>
          <p:spPr bwMode="auto">
            <a:xfrm flipV="1">
              <a:off x="3901" y="1636"/>
              <a:ext cx="0" cy="1"/>
            </a:xfrm>
            <a:prstGeom prst="line">
              <a:avLst/>
            </a:prstGeom>
            <a:noFill/>
            <a:ln w="0">
              <a:solidFill>
                <a:srgbClr val="0000FF"/>
              </a:solidFill>
              <a:round/>
              <a:headEnd/>
              <a:tailEnd/>
            </a:ln>
          </p:spPr>
          <p:txBody>
            <a:bodyPr/>
            <a:lstStyle/>
            <a:p>
              <a:endParaRPr lang="en-US"/>
            </a:p>
          </p:txBody>
        </p:sp>
        <p:sp>
          <p:nvSpPr>
            <p:cNvPr id="171900" name="Line 892"/>
            <p:cNvSpPr>
              <a:spLocks noChangeShapeType="1"/>
            </p:cNvSpPr>
            <p:nvPr/>
          </p:nvSpPr>
          <p:spPr bwMode="auto">
            <a:xfrm flipV="1">
              <a:off x="3902" y="1637"/>
              <a:ext cx="0" cy="0"/>
            </a:xfrm>
            <a:prstGeom prst="line">
              <a:avLst/>
            </a:prstGeom>
            <a:noFill/>
            <a:ln w="0">
              <a:solidFill>
                <a:srgbClr val="0000FF"/>
              </a:solidFill>
              <a:round/>
              <a:headEnd/>
              <a:tailEnd/>
            </a:ln>
          </p:spPr>
          <p:txBody>
            <a:bodyPr/>
            <a:lstStyle/>
            <a:p>
              <a:endParaRPr lang="en-US"/>
            </a:p>
          </p:txBody>
        </p:sp>
        <p:sp>
          <p:nvSpPr>
            <p:cNvPr id="171901" name="Line 893"/>
            <p:cNvSpPr>
              <a:spLocks noChangeShapeType="1"/>
            </p:cNvSpPr>
            <p:nvPr/>
          </p:nvSpPr>
          <p:spPr bwMode="auto">
            <a:xfrm flipV="1">
              <a:off x="3903" y="1637"/>
              <a:ext cx="0" cy="0"/>
            </a:xfrm>
            <a:prstGeom prst="line">
              <a:avLst/>
            </a:prstGeom>
            <a:noFill/>
            <a:ln w="0">
              <a:solidFill>
                <a:srgbClr val="0000FF"/>
              </a:solidFill>
              <a:round/>
              <a:headEnd/>
              <a:tailEnd/>
            </a:ln>
          </p:spPr>
          <p:txBody>
            <a:bodyPr/>
            <a:lstStyle/>
            <a:p>
              <a:endParaRPr lang="en-US"/>
            </a:p>
          </p:txBody>
        </p:sp>
        <p:sp>
          <p:nvSpPr>
            <p:cNvPr id="171902" name="Line 894"/>
            <p:cNvSpPr>
              <a:spLocks noChangeShapeType="1"/>
            </p:cNvSpPr>
            <p:nvPr/>
          </p:nvSpPr>
          <p:spPr bwMode="auto">
            <a:xfrm flipV="1">
              <a:off x="3904" y="1637"/>
              <a:ext cx="1" cy="0"/>
            </a:xfrm>
            <a:prstGeom prst="line">
              <a:avLst/>
            </a:prstGeom>
            <a:noFill/>
            <a:ln w="0">
              <a:solidFill>
                <a:srgbClr val="0000FF"/>
              </a:solidFill>
              <a:round/>
              <a:headEnd/>
              <a:tailEnd/>
            </a:ln>
          </p:spPr>
          <p:txBody>
            <a:bodyPr/>
            <a:lstStyle/>
            <a:p>
              <a:endParaRPr lang="en-US"/>
            </a:p>
          </p:txBody>
        </p:sp>
        <p:sp>
          <p:nvSpPr>
            <p:cNvPr id="171903" name="Line 895"/>
            <p:cNvSpPr>
              <a:spLocks noChangeShapeType="1"/>
            </p:cNvSpPr>
            <p:nvPr/>
          </p:nvSpPr>
          <p:spPr bwMode="auto">
            <a:xfrm flipV="1">
              <a:off x="3906" y="1637"/>
              <a:ext cx="1" cy="0"/>
            </a:xfrm>
            <a:prstGeom prst="line">
              <a:avLst/>
            </a:prstGeom>
            <a:noFill/>
            <a:ln w="0">
              <a:solidFill>
                <a:srgbClr val="0000FF"/>
              </a:solidFill>
              <a:round/>
              <a:headEnd/>
              <a:tailEnd/>
            </a:ln>
          </p:spPr>
          <p:txBody>
            <a:bodyPr/>
            <a:lstStyle/>
            <a:p>
              <a:endParaRPr lang="en-US"/>
            </a:p>
          </p:txBody>
        </p:sp>
        <p:sp>
          <p:nvSpPr>
            <p:cNvPr id="171904" name="Line 896"/>
            <p:cNvSpPr>
              <a:spLocks noChangeShapeType="1"/>
            </p:cNvSpPr>
            <p:nvPr/>
          </p:nvSpPr>
          <p:spPr bwMode="auto">
            <a:xfrm flipV="1">
              <a:off x="3908" y="1637"/>
              <a:ext cx="1" cy="0"/>
            </a:xfrm>
            <a:prstGeom prst="line">
              <a:avLst/>
            </a:prstGeom>
            <a:noFill/>
            <a:ln w="0">
              <a:solidFill>
                <a:srgbClr val="0000FF"/>
              </a:solidFill>
              <a:round/>
              <a:headEnd/>
              <a:tailEnd/>
            </a:ln>
          </p:spPr>
          <p:txBody>
            <a:bodyPr/>
            <a:lstStyle/>
            <a:p>
              <a:endParaRPr lang="en-US"/>
            </a:p>
          </p:txBody>
        </p:sp>
        <p:sp>
          <p:nvSpPr>
            <p:cNvPr id="171905" name="Line 897"/>
            <p:cNvSpPr>
              <a:spLocks noChangeShapeType="1"/>
            </p:cNvSpPr>
            <p:nvPr/>
          </p:nvSpPr>
          <p:spPr bwMode="auto">
            <a:xfrm flipV="1">
              <a:off x="3909" y="1631"/>
              <a:ext cx="0" cy="6"/>
            </a:xfrm>
            <a:prstGeom prst="line">
              <a:avLst/>
            </a:prstGeom>
            <a:noFill/>
            <a:ln w="0">
              <a:solidFill>
                <a:srgbClr val="0000FF"/>
              </a:solidFill>
              <a:round/>
              <a:headEnd/>
              <a:tailEnd/>
            </a:ln>
          </p:spPr>
          <p:txBody>
            <a:bodyPr/>
            <a:lstStyle/>
            <a:p>
              <a:endParaRPr lang="en-US"/>
            </a:p>
          </p:txBody>
        </p:sp>
        <p:sp>
          <p:nvSpPr>
            <p:cNvPr id="171906" name="Line 898"/>
            <p:cNvSpPr>
              <a:spLocks noChangeShapeType="1"/>
            </p:cNvSpPr>
            <p:nvPr/>
          </p:nvSpPr>
          <p:spPr bwMode="auto">
            <a:xfrm flipV="1">
              <a:off x="3911" y="1634"/>
              <a:ext cx="1" cy="3"/>
            </a:xfrm>
            <a:prstGeom prst="line">
              <a:avLst/>
            </a:prstGeom>
            <a:noFill/>
            <a:ln w="0">
              <a:solidFill>
                <a:srgbClr val="0000FF"/>
              </a:solidFill>
              <a:round/>
              <a:headEnd/>
              <a:tailEnd/>
            </a:ln>
          </p:spPr>
          <p:txBody>
            <a:bodyPr/>
            <a:lstStyle/>
            <a:p>
              <a:endParaRPr lang="en-US"/>
            </a:p>
          </p:txBody>
        </p:sp>
        <p:sp>
          <p:nvSpPr>
            <p:cNvPr id="171907" name="Line 899"/>
            <p:cNvSpPr>
              <a:spLocks noChangeShapeType="1"/>
            </p:cNvSpPr>
            <p:nvPr/>
          </p:nvSpPr>
          <p:spPr bwMode="auto">
            <a:xfrm flipV="1">
              <a:off x="3912" y="1635"/>
              <a:ext cx="0" cy="2"/>
            </a:xfrm>
            <a:prstGeom prst="line">
              <a:avLst/>
            </a:prstGeom>
            <a:noFill/>
            <a:ln w="0">
              <a:solidFill>
                <a:srgbClr val="0000FF"/>
              </a:solidFill>
              <a:round/>
              <a:headEnd/>
              <a:tailEnd/>
            </a:ln>
          </p:spPr>
          <p:txBody>
            <a:bodyPr/>
            <a:lstStyle/>
            <a:p>
              <a:endParaRPr lang="en-US"/>
            </a:p>
          </p:txBody>
        </p:sp>
        <p:sp>
          <p:nvSpPr>
            <p:cNvPr id="171908" name="Line 900"/>
            <p:cNvSpPr>
              <a:spLocks noChangeShapeType="1"/>
            </p:cNvSpPr>
            <p:nvPr/>
          </p:nvSpPr>
          <p:spPr bwMode="auto">
            <a:xfrm flipV="1">
              <a:off x="3914" y="1635"/>
              <a:ext cx="0" cy="2"/>
            </a:xfrm>
            <a:prstGeom prst="line">
              <a:avLst/>
            </a:prstGeom>
            <a:noFill/>
            <a:ln w="0">
              <a:solidFill>
                <a:srgbClr val="0000FF"/>
              </a:solidFill>
              <a:round/>
              <a:headEnd/>
              <a:tailEnd/>
            </a:ln>
          </p:spPr>
          <p:txBody>
            <a:bodyPr/>
            <a:lstStyle/>
            <a:p>
              <a:endParaRPr lang="en-US"/>
            </a:p>
          </p:txBody>
        </p:sp>
        <p:sp>
          <p:nvSpPr>
            <p:cNvPr id="171909" name="Line 901"/>
            <p:cNvSpPr>
              <a:spLocks noChangeShapeType="1"/>
            </p:cNvSpPr>
            <p:nvPr/>
          </p:nvSpPr>
          <p:spPr bwMode="auto">
            <a:xfrm flipV="1">
              <a:off x="3916" y="1636"/>
              <a:ext cx="0" cy="1"/>
            </a:xfrm>
            <a:prstGeom prst="line">
              <a:avLst/>
            </a:prstGeom>
            <a:noFill/>
            <a:ln w="0">
              <a:solidFill>
                <a:srgbClr val="0000FF"/>
              </a:solidFill>
              <a:round/>
              <a:headEnd/>
              <a:tailEnd/>
            </a:ln>
          </p:spPr>
          <p:txBody>
            <a:bodyPr/>
            <a:lstStyle/>
            <a:p>
              <a:endParaRPr lang="en-US"/>
            </a:p>
          </p:txBody>
        </p:sp>
        <p:sp>
          <p:nvSpPr>
            <p:cNvPr id="171910" name="Line 902"/>
            <p:cNvSpPr>
              <a:spLocks noChangeShapeType="1"/>
            </p:cNvSpPr>
            <p:nvPr/>
          </p:nvSpPr>
          <p:spPr bwMode="auto">
            <a:xfrm flipV="1">
              <a:off x="3916" y="1637"/>
              <a:ext cx="1" cy="0"/>
            </a:xfrm>
            <a:prstGeom prst="line">
              <a:avLst/>
            </a:prstGeom>
            <a:noFill/>
            <a:ln w="0">
              <a:solidFill>
                <a:srgbClr val="0000FF"/>
              </a:solidFill>
              <a:round/>
              <a:headEnd/>
              <a:tailEnd/>
            </a:ln>
          </p:spPr>
          <p:txBody>
            <a:bodyPr/>
            <a:lstStyle/>
            <a:p>
              <a:endParaRPr lang="en-US"/>
            </a:p>
          </p:txBody>
        </p:sp>
        <p:sp>
          <p:nvSpPr>
            <p:cNvPr id="171911" name="Line 903"/>
            <p:cNvSpPr>
              <a:spLocks noChangeShapeType="1"/>
            </p:cNvSpPr>
            <p:nvPr/>
          </p:nvSpPr>
          <p:spPr bwMode="auto">
            <a:xfrm flipV="1">
              <a:off x="3918" y="1636"/>
              <a:ext cx="0" cy="1"/>
            </a:xfrm>
            <a:prstGeom prst="line">
              <a:avLst/>
            </a:prstGeom>
            <a:noFill/>
            <a:ln w="0">
              <a:solidFill>
                <a:srgbClr val="0000FF"/>
              </a:solidFill>
              <a:round/>
              <a:headEnd/>
              <a:tailEnd/>
            </a:ln>
          </p:spPr>
          <p:txBody>
            <a:bodyPr/>
            <a:lstStyle/>
            <a:p>
              <a:endParaRPr lang="en-US"/>
            </a:p>
          </p:txBody>
        </p:sp>
        <p:sp>
          <p:nvSpPr>
            <p:cNvPr id="171912" name="Line 904"/>
            <p:cNvSpPr>
              <a:spLocks noChangeShapeType="1"/>
            </p:cNvSpPr>
            <p:nvPr/>
          </p:nvSpPr>
          <p:spPr bwMode="auto">
            <a:xfrm flipV="1">
              <a:off x="3920" y="1637"/>
              <a:ext cx="0" cy="0"/>
            </a:xfrm>
            <a:prstGeom prst="line">
              <a:avLst/>
            </a:prstGeom>
            <a:noFill/>
            <a:ln w="0">
              <a:solidFill>
                <a:srgbClr val="0000FF"/>
              </a:solidFill>
              <a:round/>
              <a:headEnd/>
              <a:tailEnd/>
            </a:ln>
          </p:spPr>
          <p:txBody>
            <a:bodyPr/>
            <a:lstStyle/>
            <a:p>
              <a:endParaRPr lang="en-US"/>
            </a:p>
          </p:txBody>
        </p:sp>
        <p:sp>
          <p:nvSpPr>
            <p:cNvPr id="171913" name="Line 905"/>
            <p:cNvSpPr>
              <a:spLocks noChangeShapeType="1"/>
            </p:cNvSpPr>
            <p:nvPr/>
          </p:nvSpPr>
          <p:spPr bwMode="auto">
            <a:xfrm flipV="1">
              <a:off x="3921" y="1637"/>
              <a:ext cx="1" cy="0"/>
            </a:xfrm>
            <a:prstGeom prst="line">
              <a:avLst/>
            </a:prstGeom>
            <a:noFill/>
            <a:ln w="0">
              <a:solidFill>
                <a:srgbClr val="0000FF"/>
              </a:solidFill>
              <a:round/>
              <a:headEnd/>
              <a:tailEnd/>
            </a:ln>
          </p:spPr>
          <p:txBody>
            <a:bodyPr/>
            <a:lstStyle/>
            <a:p>
              <a:endParaRPr lang="en-US"/>
            </a:p>
          </p:txBody>
        </p:sp>
        <p:sp>
          <p:nvSpPr>
            <p:cNvPr id="171914" name="Line 906"/>
            <p:cNvSpPr>
              <a:spLocks noChangeShapeType="1"/>
            </p:cNvSpPr>
            <p:nvPr/>
          </p:nvSpPr>
          <p:spPr bwMode="auto">
            <a:xfrm flipV="1">
              <a:off x="3922" y="1636"/>
              <a:ext cx="1" cy="1"/>
            </a:xfrm>
            <a:prstGeom prst="line">
              <a:avLst/>
            </a:prstGeom>
            <a:noFill/>
            <a:ln w="0">
              <a:solidFill>
                <a:srgbClr val="0000FF"/>
              </a:solidFill>
              <a:round/>
              <a:headEnd/>
              <a:tailEnd/>
            </a:ln>
          </p:spPr>
          <p:txBody>
            <a:bodyPr/>
            <a:lstStyle/>
            <a:p>
              <a:endParaRPr lang="en-US"/>
            </a:p>
          </p:txBody>
        </p:sp>
        <p:sp>
          <p:nvSpPr>
            <p:cNvPr id="171915" name="Line 907"/>
            <p:cNvSpPr>
              <a:spLocks noChangeShapeType="1"/>
            </p:cNvSpPr>
            <p:nvPr/>
          </p:nvSpPr>
          <p:spPr bwMode="auto">
            <a:xfrm flipV="1">
              <a:off x="3924" y="1637"/>
              <a:ext cx="0" cy="0"/>
            </a:xfrm>
            <a:prstGeom prst="line">
              <a:avLst/>
            </a:prstGeom>
            <a:noFill/>
            <a:ln w="0">
              <a:solidFill>
                <a:srgbClr val="0000FF"/>
              </a:solidFill>
              <a:round/>
              <a:headEnd/>
              <a:tailEnd/>
            </a:ln>
          </p:spPr>
          <p:txBody>
            <a:bodyPr/>
            <a:lstStyle/>
            <a:p>
              <a:endParaRPr lang="en-US"/>
            </a:p>
          </p:txBody>
        </p:sp>
        <p:sp>
          <p:nvSpPr>
            <p:cNvPr id="171916" name="Line 908"/>
            <p:cNvSpPr>
              <a:spLocks noChangeShapeType="1"/>
            </p:cNvSpPr>
            <p:nvPr/>
          </p:nvSpPr>
          <p:spPr bwMode="auto">
            <a:xfrm flipV="1">
              <a:off x="3926" y="1636"/>
              <a:ext cx="1" cy="1"/>
            </a:xfrm>
            <a:prstGeom prst="line">
              <a:avLst/>
            </a:prstGeom>
            <a:noFill/>
            <a:ln w="0">
              <a:solidFill>
                <a:srgbClr val="0000FF"/>
              </a:solidFill>
              <a:round/>
              <a:headEnd/>
              <a:tailEnd/>
            </a:ln>
          </p:spPr>
          <p:txBody>
            <a:bodyPr/>
            <a:lstStyle/>
            <a:p>
              <a:endParaRPr lang="en-US"/>
            </a:p>
          </p:txBody>
        </p:sp>
        <p:sp>
          <p:nvSpPr>
            <p:cNvPr id="171917" name="Line 909"/>
            <p:cNvSpPr>
              <a:spLocks noChangeShapeType="1"/>
            </p:cNvSpPr>
            <p:nvPr/>
          </p:nvSpPr>
          <p:spPr bwMode="auto">
            <a:xfrm flipV="1">
              <a:off x="3928" y="1637"/>
              <a:ext cx="0" cy="0"/>
            </a:xfrm>
            <a:prstGeom prst="line">
              <a:avLst/>
            </a:prstGeom>
            <a:noFill/>
            <a:ln w="0">
              <a:solidFill>
                <a:srgbClr val="0000FF"/>
              </a:solidFill>
              <a:round/>
              <a:headEnd/>
              <a:tailEnd/>
            </a:ln>
          </p:spPr>
          <p:txBody>
            <a:bodyPr/>
            <a:lstStyle/>
            <a:p>
              <a:endParaRPr lang="en-US"/>
            </a:p>
          </p:txBody>
        </p:sp>
        <p:sp>
          <p:nvSpPr>
            <p:cNvPr id="171918" name="Line 910"/>
            <p:cNvSpPr>
              <a:spLocks noChangeShapeType="1"/>
            </p:cNvSpPr>
            <p:nvPr/>
          </p:nvSpPr>
          <p:spPr bwMode="auto">
            <a:xfrm flipV="1">
              <a:off x="3928" y="1637"/>
              <a:ext cx="0" cy="0"/>
            </a:xfrm>
            <a:prstGeom prst="line">
              <a:avLst/>
            </a:prstGeom>
            <a:noFill/>
            <a:ln w="0">
              <a:solidFill>
                <a:srgbClr val="0000FF"/>
              </a:solidFill>
              <a:round/>
              <a:headEnd/>
              <a:tailEnd/>
            </a:ln>
          </p:spPr>
          <p:txBody>
            <a:bodyPr/>
            <a:lstStyle/>
            <a:p>
              <a:endParaRPr lang="en-US"/>
            </a:p>
          </p:txBody>
        </p:sp>
        <p:sp>
          <p:nvSpPr>
            <p:cNvPr id="171919" name="Line 911"/>
            <p:cNvSpPr>
              <a:spLocks noChangeShapeType="1"/>
            </p:cNvSpPr>
            <p:nvPr/>
          </p:nvSpPr>
          <p:spPr bwMode="auto">
            <a:xfrm flipV="1">
              <a:off x="3931" y="1636"/>
              <a:ext cx="0" cy="1"/>
            </a:xfrm>
            <a:prstGeom prst="line">
              <a:avLst/>
            </a:prstGeom>
            <a:noFill/>
            <a:ln w="0">
              <a:solidFill>
                <a:srgbClr val="0000FF"/>
              </a:solidFill>
              <a:round/>
              <a:headEnd/>
              <a:tailEnd/>
            </a:ln>
          </p:spPr>
          <p:txBody>
            <a:bodyPr/>
            <a:lstStyle/>
            <a:p>
              <a:endParaRPr lang="en-US"/>
            </a:p>
          </p:txBody>
        </p:sp>
        <p:sp>
          <p:nvSpPr>
            <p:cNvPr id="171920" name="Line 912"/>
            <p:cNvSpPr>
              <a:spLocks noChangeShapeType="1"/>
            </p:cNvSpPr>
            <p:nvPr/>
          </p:nvSpPr>
          <p:spPr bwMode="auto">
            <a:xfrm flipV="1">
              <a:off x="3933" y="1636"/>
              <a:ext cx="0" cy="1"/>
            </a:xfrm>
            <a:prstGeom prst="line">
              <a:avLst/>
            </a:prstGeom>
            <a:noFill/>
            <a:ln w="0">
              <a:solidFill>
                <a:srgbClr val="0000FF"/>
              </a:solidFill>
              <a:round/>
              <a:headEnd/>
              <a:tailEnd/>
            </a:ln>
          </p:spPr>
          <p:txBody>
            <a:bodyPr/>
            <a:lstStyle/>
            <a:p>
              <a:endParaRPr lang="en-US"/>
            </a:p>
          </p:txBody>
        </p:sp>
        <p:sp>
          <p:nvSpPr>
            <p:cNvPr id="171921" name="Line 913"/>
            <p:cNvSpPr>
              <a:spLocks noChangeShapeType="1"/>
            </p:cNvSpPr>
            <p:nvPr/>
          </p:nvSpPr>
          <p:spPr bwMode="auto">
            <a:xfrm flipV="1">
              <a:off x="3933" y="1637"/>
              <a:ext cx="1" cy="0"/>
            </a:xfrm>
            <a:prstGeom prst="line">
              <a:avLst/>
            </a:prstGeom>
            <a:noFill/>
            <a:ln w="0">
              <a:solidFill>
                <a:srgbClr val="0000FF"/>
              </a:solidFill>
              <a:round/>
              <a:headEnd/>
              <a:tailEnd/>
            </a:ln>
          </p:spPr>
          <p:txBody>
            <a:bodyPr/>
            <a:lstStyle/>
            <a:p>
              <a:endParaRPr lang="en-US"/>
            </a:p>
          </p:txBody>
        </p:sp>
        <p:sp>
          <p:nvSpPr>
            <p:cNvPr id="171922" name="Line 914"/>
            <p:cNvSpPr>
              <a:spLocks noChangeShapeType="1"/>
            </p:cNvSpPr>
            <p:nvPr/>
          </p:nvSpPr>
          <p:spPr bwMode="auto">
            <a:xfrm flipV="1">
              <a:off x="3936" y="1636"/>
              <a:ext cx="0" cy="1"/>
            </a:xfrm>
            <a:prstGeom prst="line">
              <a:avLst/>
            </a:prstGeom>
            <a:noFill/>
            <a:ln w="0">
              <a:solidFill>
                <a:srgbClr val="0000FF"/>
              </a:solidFill>
              <a:round/>
              <a:headEnd/>
              <a:tailEnd/>
            </a:ln>
          </p:spPr>
          <p:txBody>
            <a:bodyPr/>
            <a:lstStyle/>
            <a:p>
              <a:endParaRPr lang="en-US"/>
            </a:p>
          </p:txBody>
        </p:sp>
        <p:sp>
          <p:nvSpPr>
            <p:cNvPr id="171923" name="Line 915"/>
            <p:cNvSpPr>
              <a:spLocks noChangeShapeType="1"/>
            </p:cNvSpPr>
            <p:nvPr/>
          </p:nvSpPr>
          <p:spPr bwMode="auto">
            <a:xfrm flipV="1">
              <a:off x="3936" y="1636"/>
              <a:ext cx="0" cy="1"/>
            </a:xfrm>
            <a:prstGeom prst="line">
              <a:avLst/>
            </a:prstGeom>
            <a:noFill/>
            <a:ln w="0">
              <a:solidFill>
                <a:srgbClr val="0000FF"/>
              </a:solidFill>
              <a:round/>
              <a:headEnd/>
              <a:tailEnd/>
            </a:ln>
          </p:spPr>
          <p:txBody>
            <a:bodyPr/>
            <a:lstStyle/>
            <a:p>
              <a:endParaRPr lang="en-US"/>
            </a:p>
          </p:txBody>
        </p:sp>
        <p:sp>
          <p:nvSpPr>
            <p:cNvPr id="171924" name="Line 916"/>
            <p:cNvSpPr>
              <a:spLocks noChangeShapeType="1"/>
            </p:cNvSpPr>
            <p:nvPr/>
          </p:nvSpPr>
          <p:spPr bwMode="auto">
            <a:xfrm flipV="1">
              <a:off x="3938" y="1637"/>
              <a:ext cx="1" cy="0"/>
            </a:xfrm>
            <a:prstGeom prst="line">
              <a:avLst/>
            </a:prstGeom>
            <a:noFill/>
            <a:ln w="0">
              <a:solidFill>
                <a:srgbClr val="0000FF"/>
              </a:solidFill>
              <a:round/>
              <a:headEnd/>
              <a:tailEnd/>
            </a:ln>
          </p:spPr>
          <p:txBody>
            <a:bodyPr/>
            <a:lstStyle/>
            <a:p>
              <a:endParaRPr lang="en-US"/>
            </a:p>
          </p:txBody>
        </p:sp>
        <p:sp>
          <p:nvSpPr>
            <p:cNvPr id="171925" name="Line 917"/>
            <p:cNvSpPr>
              <a:spLocks noChangeShapeType="1"/>
            </p:cNvSpPr>
            <p:nvPr/>
          </p:nvSpPr>
          <p:spPr bwMode="auto">
            <a:xfrm flipV="1">
              <a:off x="3939" y="1636"/>
              <a:ext cx="0" cy="1"/>
            </a:xfrm>
            <a:prstGeom prst="line">
              <a:avLst/>
            </a:prstGeom>
            <a:noFill/>
            <a:ln w="0">
              <a:solidFill>
                <a:srgbClr val="0000FF"/>
              </a:solidFill>
              <a:round/>
              <a:headEnd/>
              <a:tailEnd/>
            </a:ln>
          </p:spPr>
          <p:txBody>
            <a:bodyPr/>
            <a:lstStyle/>
            <a:p>
              <a:endParaRPr lang="en-US"/>
            </a:p>
          </p:txBody>
        </p:sp>
        <p:sp>
          <p:nvSpPr>
            <p:cNvPr id="171926" name="Line 918"/>
            <p:cNvSpPr>
              <a:spLocks noChangeShapeType="1"/>
            </p:cNvSpPr>
            <p:nvPr/>
          </p:nvSpPr>
          <p:spPr bwMode="auto">
            <a:xfrm flipV="1">
              <a:off x="3940" y="1636"/>
              <a:ext cx="1" cy="1"/>
            </a:xfrm>
            <a:prstGeom prst="line">
              <a:avLst/>
            </a:prstGeom>
            <a:noFill/>
            <a:ln w="0">
              <a:solidFill>
                <a:srgbClr val="0000FF"/>
              </a:solidFill>
              <a:round/>
              <a:headEnd/>
              <a:tailEnd/>
            </a:ln>
          </p:spPr>
          <p:txBody>
            <a:bodyPr/>
            <a:lstStyle/>
            <a:p>
              <a:endParaRPr lang="en-US"/>
            </a:p>
          </p:txBody>
        </p:sp>
        <p:sp>
          <p:nvSpPr>
            <p:cNvPr id="171927" name="Line 919"/>
            <p:cNvSpPr>
              <a:spLocks noChangeShapeType="1"/>
            </p:cNvSpPr>
            <p:nvPr/>
          </p:nvSpPr>
          <p:spPr bwMode="auto">
            <a:xfrm flipV="1">
              <a:off x="3942" y="1637"/>
              <a:ext cx="1" cy="0"/>
            </a:xfrm>
            <a:prstGeom prst="line">
              <a:avLst/>
            </a:prstGeom>
            <a:noFill/>
            <a:ln w="0">
              <a:solidFill>
                <a:srgbClr val="0000FF"/>
              </a:solidFill>
              <a:round/>
              <a:headEnd/>
              <a:tailEnd/>
            </a:ln>
          </p:spPr>
          <p:txBody>
            <a:bodyPr/>
            <a:lstStyle/>
            <a:p>
              <a:endParaRPr lang="en-US"/>
            </a:p>
          </p:txBody>
        </p:sp>
        <p:sp>
          <p:nvSpPr>
            <p:cNvPr id="171928" name="Line 920"/>
            <p:cNvSpPr>
              <a:spLocks noChangeShapeType="1"/>
            </p:cNvSpPr>
            <p:nvPr/>
          </p:nvSpPr>
          <p:spPr bwMode="auto">
            <a:xfrm flipV="1">
              <a:off x="3944" y="1633"/>
              <a:ext cx="1" cy="4"/>
            </a:xfrm>
            <a:prstGeom prst="line">
              <a:avLst/>
            </a:prstGeom>
            <a:noFill/>
            <a:ln w="0">
              <a:solidFill>
                <a:srgbClr val="0000FF"/>
              </a:solidFill>
              <a:round/>
              <a:headEnd/>
              <a:tailEnd/>
            </a:ln>
          </p:spPr>
          <p:txBody>
            <a:bodyPr/>
            <a:lstStyle/>
            <a:p>
              <a:endParaRPr lang="en-US"/>
            </a:p>
          </p:txBody>
        </p:sp>
        <p:sp>
          <p:nvSpPr>
            <p:cNvPr id="171929" name="Line 921"/>
            <p:cNvSpPr>
              <a:spLocks noChangeShapeType="1"/>
            </p:cNvSpPr>
            <p:nvPr/>
          </p:nvSpPr>
          <p:spPr bwMode="auto">
            <a:xfrm flipV="1">
              <a:off x="3945" y="1635"/>
              <a:ext cx="0" cy="2"/>
            </a:xfrm>
            <a:prstGeom prst="line">
              <a:avLst/>
            </a:prstGeom>
            <a:noFill/>
            <a:ln w="0">
              <a:solidFill>
                <a:srgbClr val="0000FF"/>
              </a:solidFill>
              <a:round/>
              <a:headEnd/>
              <a:tailEnd/>
            </a:ln>
          </p:spPr>
          <p:txBody>
            <a:bodyPr/>
            <a:lstStyle/>
            <a:p>
              <a:endParaRPr lang="en-US"/>
            </a:p>
          </p:txBody>
        </p:sp>
        <p:sp>
          <p:nvSpPr>
            <p:cNvPr id="171930" name="Line 922"/>
            <p:cNvSpPr>
              <a:spLocks noChangeShapeType="1"/>
            </p:cNvSpPr>
            <p:nvPr/>
          </p:nvSpPr>
          <p:spPr bwMode="auto">
            <a:xfrm flipV="1">
              <a:off x="3947" y="1636"/>
              <a:ext cx="0" cy="1"/>
            </a:xfrm>
            <a:prstGeom prst="line">
              <a:avLst/>
            </a:prstGeom>
            <a:noFill/>
            <a:ln w="0">
              <a:solidFill>
                <a:srgbClr val="0000FF"/>
              </a:solidFill>
              <a:round/>
              <a:headEnd/>
              <a:tailEnd/>
            </a:ln>
          </p:spPr>
          <p:txBody>
            <a:bodyPr/>
            <a:lstStyle/>
            <a:p>
              <a:endParaRPr lang="en-US"/>
            </a:p>
          </p:txBody>
        </p:sp>
        <p:sp>
          <p:nvSpPr>
            <p:cNvPr id="171931" name="Line 923"/>
            <p:cNvSpPr>
              <a:spLocks noChangeShapeType="1"/>
            </p:cNvSpPr>
            <p:nvPr/>
          </p:nvSpPr>
          <p:spPr bwMode="auto">
            <a:xfrm flipV="1">
              <a:off x="3949" y="1634"/>
              <a:ext cx="0" cy="3"/>
            </a:xfrm>
            <a:prstGeom prst="line">
              <a:avLst/>
            </a:prstGeom>
            <a:noFill/>
            <a:ln w="0">
              <a:solidFill>
                <a:srgbClr val="0000FF"/>
              </a:solidFill>
              <a:round/>
              <a:headEnd/>
              <a:tailEnd/>
            </a:ln>
          </p:spPr>
          <p:txBody>
            <a:bodyPr/>
            <a:lstStyle/>
            <a:p>
              <a:endParaRPr lang="en-US"/>
            </a:p>
          </p:txBody>
        </p:sp>
        <p:sp>
          <p:nvSpPr>
            <p:cNvPr id="171932" name="Line 924"/>
            <p:cNvSpPr>
              <a:spLocks noChangeShapeType="1"/>
            </p:cNvSpPr>
            <p:nvPr/>
          </p:nvSpPr>
          <p:spPr bwMode="auto">
            <a:xfrm flipV="1">
              <a:off x="3949" y="1636"/>
              <a:ext cx="1" cy="1"/>
            </a:xfrm>
            <a:prstGeom prst="line">
              <a:avLst/>
            </a:prstGeom>
            <a:noFill/>
            <a:ln w="0">
              <a:solidFill>
                <a:srgbClr val="0000FF"/>
              </a:solidFill>
              <a:round/>
              <a:headEnd/>
              <a:tailEnd/>
            </a:ln>
          </p:spPr>
          <p:txBody>
            <a:bodyPr/>
            <a:lstStyle/>
            <a:p>
              <a:endParaRPr lang="en-US"/>
            </a:p>
          </p:txBody>
        </p:sp>
        <p:sp>
          <p:nvSpPr>
            <p:cNvPr id="171933" name="Line 925"/>
            <p:cNvSpPr>
              <a:spLocks noChangeShapeType="1"/>
            </p:cNvSpPr>
            <p:nvPr/>
          </p:nvSpPr>
          <p:spPr bwMode="auto">
            <a:xfrm flipV="1">
              <a:off x="3951" y="1637"/>
              <a:ext cx="0" cy="0"/>
            </a:xfrm>
            <a:prstGeom prst="line">
              <a:avLst/>
            </a:prstGeom>
            <a:noFill/>
            <a:ln w="0">
              <a:solidFill>
                <a:srgbClr val="0000FF"/>
              </a:solidFill>
              <a:round/>
              <a:headEnd/>
              <a:tailEnd/>
            </a:ln>
          </p:spPr>
          <p:txBody>
            <a:bodyPr/>
            <a:lstStyle/>
            <a:p>
              <a:endParaRPr lang="en-US"/>
            </a:p>
          </p:txBody>
        </p:sp>
        <p:sp>
          <p:nvSpPr>
            <p:cNvPr id="171934" name="Line 926"/>
            <p:cNvSpPr>
              <a:spLocks noChangeShapeType="1"/>
            </p:cNvSpPr>
            <p:nvPr/>
          </p:nvSpPr>
          <p:spPr bwMode="auto">
            <a:xfrm flipV="1">
              <a:off x="3953" y="1636"/>
              <a:ext cx="0" cy="1"/>
            </a:xfrm>
            <a:prstGeom prst="line">
              <a:avLst/>
            </a:prstGeom>
            <a:noFill/>
            <a:ln w="0">
              <a:solidFill>
                <a:srgbClr val="0000FF"/>
              </a:solidFill>
              <a:round/>
              <a:headEnd/>
              <a:tailEnd/>
            </a:ln>
          </p:spPr>
          <p:txBody>
            <a:bodyPr/>
            <a:lstStyle/>
            <a:p>
              <a:endParaRPr lang="en-US"/>
            </a:p>
          </p:txBody>
        </p:sp>
        <p:sp>
          <p:nvSpPr>
            <p:cNvPr id="171935" name="Line 927"/>
            <p:cNvSpPr>
              <a:spLocks noChangeShapeType="1"/>
            </p:cNvSpPr>
            <p:nvPr/>
          </p:nvSpPr>
          <p:spPr bwMode="auto">
            <a:xfrm flipV="1">
              <a:off x="3955" y="1637"/>
              <a:ext cx="0" cy="0"/>
            </a:xfrm>
            <a:prstGeom prst="line">
              <a:avLst/>
            </a:prstGeom>
            <a:noFill/>
            <a:ln w="0">
              <a:solidFill>
                <a:srgbClr val="0000FF"/>
              </a:solidFill>
              <a:round/>
              <a:headEnd/>
              <a:tailEnd/>
            </a:ln>
          </p:spPr>
          <p:txBody>
            <a:bodyPr/>
            <a:lstStyle/>
            <a:p>
              <a:endParaRPr lang="en-US"/>
            </a:p>
          </p:txBody>
        </p:sp>
        <p:sp>
          <p:nvSpPr>
            <p:cNvPr id="171936" name="Line 928"/>
            <p:cNvSpPr>
              <a:spLocks noChangeShapeType="1"/>
            </p:cNvSpPr>
            <p:nvPr/>
          </p:nvSpPr>
          <p:spPr bwMode="auto">
            <a:xfrm flipV="1">
              <a:off x="3955" y="1636"/>
              <a:ext cx="1" cy="1"/>
            </a:xfrm>
            <a:prstGeom prst="line">
              <a:avLst/>
            </a:prstGeom>
            <a:noFill/>
            <a:ln w="0">
              <a:solidFill>
                <a:srgbClr val="0000FF"/>
              </a:solidFill>
              <a:round/>
              <a:headEnd/>
              <a:tailEnd/>
            </a:ln>
          </p:spPr>
          <p:txBody>
            <a:bodyPr/>
            <a:lstStyle/>
            <a:p>
              <a:endParaRPr lang="en-US"/>
            </a:p>
          </p:txBody>
        </p:sp>
        <p:sp>
          <p:nvSpPr>
            <p:cNvPr id="171937" name="Line 929"/>
            <p:cNvSpPr>
              <a:spLocks noChangeShapeType="1"/>
            </p:cNvSpPr>
            <p:nvPr/>
          </p:nvSpPr>
          <p:spPr bwMode="auto">
            <a:xfrm flipV="1">
              <a:off x="3958" y="1637"/>
              <a:ext cx="0" cy="0"/>
            </a:xfrm>
            <a:prstGeom prst="line">
              <a:avLst/>
            </a:prstGeom>
            <a:noFill/>
            <a:ln w="0">
              <a:solidFill>
                <a:srgbClr val="0000FF"/>
              </a:solidFill>
              <a:round/>
              <a:headEnd/>
              <a:tailEnd/>
            </a:ln>
          </p:spPr>
          <p:txBody>
            <a:bodyPr/>
            <a:lstStyle/>
            <a:p>
              <a:endParaRPr lang="en-US"/>
            </a:p>
          </p:txBody>
        </p:sp>
        <p:sp>
          <p:nvSpPr>
            <p:cNvPr id="171938" name="Line 930"/>
            <p:cNvSpPr>
              <a:spLocks noChangeShapeType="1"/>
            </p:cNvSpPr>
            <p:nvPr/>
          </p:nvSpPr>
          <p:spPr bwMode="auto">
            <a:xfrm flipV="1">
              <a:off x="3959" y="1637"/>
              <a:ext cx="1" cy="0"/>
            </a:xfrm>
            <a:prstGeom prst="line">
              <a:avLst/>
            </a:prstGeom>
            <a:noFill/>
            <a:ln w="0">
              <a:solidFill>
                <a:srgbClr val="0000FF"/>
              </a:solidFill>
              <a:round/>
              <a:headEnd/>
              <a:tailEnd/>
            </a:ln>
          </p:spPr>
          <p:txBody>
            <a:bodyPr/>
            <a:lstStyle/>
            <a:p>
              <a:endParaRPr lang="en-US"/>
            </a:p>
          </p:txBody>
        </p:sp>
        <p:sp>
          <p:nvSpPr>
            <p:cNvPr id="171939" name="Line 931"/>
            <p:cNvSpPr>
              <a:spLocks noChangeShapeType="1"/>
            </p:cNvSpPr>
            <p:nvPr/>
          </p:nvSpPr>
          <p:spPr bwMode="auto">
            <a:xfrm flipV="1">
              <a:off x="3960" y="1637"/>
              <a:ext cx="0" cy="0"/>
            </a:xfrm>
            <a:prstGeom prst="line">
              <a:avLst/>
            </a:prstGeom>
            <a:noFill/>
            <a:ln w="0">
              <a:solidFill>
                <a:srgbClr val="0000FF"/>
              </a:solidFill>
              <a:round/>
              <a:headEnd/>
              <a:tailEnd/>
            </a:ln>
          </p:spPr>
          <p:txBody>
            <a:bodyPr/>
            <a:lstStyle/>
            <a:p>
              <a:endParaRPr lang="en-US"/>
            </a:p>
          </p:txBody>
        </p:sp>
        <p:sp>
          <p:nvSpPr>
            <p:cNvPr id="171940" name="Line 932"/>
            <p:cNvSpPr>
              <a:spLocks noChangeShapeType="1"/>
            </p:cNvSpPr>
            <p:nvPr/>
          </p:nvSpPr>
          <p:spPr bwMode="auto">
            <a:xfrm flipV="1">
              <a:off x="3961" y="1636"/>
              <a:ext cx="1" cy="1"/>
            </a:xfrm>
            <a:prstGeom prst="line">
              <a:avLst/>
            </a:prstGeom>
            <a:noFill/>
            <a:ln w="0">
              <a:solidFill>
                <a:srgbClr val="0000FF"/>
              </a:solidFill>
              <a:round/>
              <a:headEnd/>
              <a:tailEnd/>
            </a:ln>
          </p:spPr>
          <p:txBody>
            <a:bodyPr/>
            <a:lstStyle/>
            <a:p>
              <a:endParaRPr lang="en-US"/>
            </a:p>
          </p:txBody>
        </p:sp>
        <p:sp>
          <p:nvSpPr>
            <p:cNvPr id="171941" name="Line 933"/>
            <p:cNvSpPr>
              <a:spLocks noChangeShapeType="1"/>
            </p:cNvSpPr>
            <p:nvPr/>
          </p:nvSpPr>
          <p:spPr bwMode="auto">
            <a:xfrm flipV="1">
              <a:off x="3963" y="1637"/>
              <a:ext cx="1" cy="0"/>
            </a:xfrm>
            <a:prstGeom prst="line">
              <a:avLst/>
            </a:prstGeom>
            <a:noFill/>
            <a:ln w="0">
              <a:solidFill>
                <a:srgbClr val="0000FF"/>
              </a:solidFill>
              <a:round/>
              <a:headEnd/>
              <a:tailEnd/>
            </a:ln>
          </p:spPr>
          <p:txBody>
            <a:bodyPr/>
            <a:lstStyle/>
            <a:p>
              <a:endParaRPr lang="en-US"/>
            </a:p>
          </p:txBody>
        </p:sp>
        <p:sp>
          <p:nvSpPr>
            <p:cNvPr id="171942" name="Line 934"/>
            <p:cNvSpPr>
              <a:spLocks noChangeShapeType="1"/>
            </p:cNvSpPr>
            <p:nvPr/>
          </p:nvSpPr>
          <p:spPr bwMode="auto">
            <a:xfrm flipV="1">
              <a:off x="3964" y="1637"/>
              <a:ext cx="1" cy="0"/>
            </a:xfrm>
            <a:prstGeom prst="line">
              <a:avLst/>
            </a:prstGeom>
            <a:noFill/>
            <a:ln w="0">
              <a:solidFill>
                <a:srgbClr val="0000FF"/>
              </a:solidFill>
              <a:round/>
              <a:headEnd/>
              <a:tailEnd/>
            </a:ln>
          </p:spPr>
          <p:txBody>
            <a:bodyPr/>
            <a:lstStyle/>
            <a:p>
              <a:endParaRPr lang="en-US"/>
            </a:p>
          </p:txBody>
        </p:sp>
        <p:sp>
          <p:nvSpPr>
            <p:cNvPr id="171943" name="Line 935"/>
            <p:cNvSpPr>
              <a:spLocks noChangeShapeType="1"/>
            </p:cNvSpPr>
            <p:nvPr/>
          </p:nvSpPr>
          <p:spPr bwMode="auto">
            <a:xfrm flipV="1">
              <a:off x="3966" y="1637"/>
              <a:ext cx="1" cy="0"/>
            </a:xfrm>
            <a:prstGeom prst="line">
              <a:avLst/>
            </a:prstGeom>
            <a:noFill/>
            <a:ln w="0">
              <a:solidFill>
                <a:srgbClr val="0000FF"/>
              </a:solidFill>
              <a:round/>
              <a:headEnd/>
              <a:tailEnd/>
            </a:ln>
          </p:spPr>
          <p:txBody>
            <a:bodyPr/>
            <a:lstStyle/>
            <a:p>
              <a:endParaRPr lang="en-US"/>
            </a:p>
          </p:txBody>
        </p:sp>
        <p:sp>
          <p:nvSpPr>
            <p:cNvPr id="171944" name="Line 936"/>
            <p:cNvSpPr>
              <a:spLocks noChangeShapeType="1"/>
            </p:cNvSpPr>
            <p:nvPr/>
          </p:nvSpPr>
          <p:spPr bwMode="auto">
            <a:xfrm flipV="1">
              <a:off x="3968" y="1636"/>
              <a:ext cx="0" cy="1"/>
            </a:xfrm>
            <a:prstGeom prst="line">
              <a:avLst/>
            </a:prstGeom>
            <a:noFill/>
            <a:ln w="0">
              <a:solidFill>
                <a:srgbClr val="0000FF"/>
              </a:solidFill>
              <a:round/>
              <a:headEnd/>
              <a:tailEnd/>
            </a:ln>
          </p:spPr>
          <p:txBody>
            <a:bodyPr/>
            <a:lstStyle/>
            <a:p>
              <a:endParaRPr lang="en-US"/>
            </a:p>
          </p:txBody>
        </p:sp>
        <p:sp>
          <p:nvSpPr>
            <p:cNvPr id="171945" name="Line 937"/>
            <p:cNvSpPr>
              <a:spLocks noChangeShapeType="1"/>
            </p:cNvSpPr>
            <p:nvPr/>
          </p:nvSpPr>
          <p:spPr bwMode="auto">
            <a:xfrm flipV="1">
              <a:off x="3970" y="1637"/>
              <a:ext cx="1" cy="0"/>
            </a:xfrm>
            <a:prstGeom prst="line">
              <a:avLst/>
            </a:prstGeom>
            <a:noFill/>
            <a:ln w="0">
              <a:solidFill>
                <a:srgbClr val="0000FF"/>
              </a:solidFill>
              <a:round/>
              <a:headEnd/>
              <a:tailEnd/>
            </a:ln>
          </p:spPr>
          <p:txBody>
            <a:bodyPr/>
            <a:lstStyle/>
            <a:p>
              <a:endParaRPr lang="en-US"/>
            </a:p>
          </p:txBody>
        </p:sp>
        <p:sp>
          <p:nvSpPr>
            <p:cNvPr id="171946" name="Line 938"/>
            <p:cNvSpPr>
              <a:spLocks noChangeShapeType="1"/>
            </p:cNvSpPr>
            <p:nvPr/>
          </p:nvSpPr>
          <p:spPr bwMode="auto">
            <a:xfrm flipV="1">
              <a:off x="3971" y="1636"/>
              <a:ext cx="1" cy="1"/>
            </a:xfrm>
            <a:prstGeom prst="line">
              <a:avLst/>
            </a:prstGeom>
            <a:noFill/>
            <a:ln w="0">
              <a:solidFill>
                <a:srgbClr val="0000FF"/>
              </a:solidFill>
              <a:round/>
              <a:headEnd/>
              <a:tailEnd/>
            </a:ln>
          </p:spPr>
          <p:txBody>
            <a:bodyPr/>
            <a:lstStyle/>
            <a:p>
              <a:endParaRPr lang="en-US"/>
            </a:p>
          </p:txBody>
        </p:sp>
        <p:sp>
          <p:nvSpPr>
            <p:cNvPr id="171947" name="Line 939"/>
            <p:cNvSpPr>
              <a:spLocks noChangeShapeType="1"/>
            </p:cNvSpPr>
            <p:nvPr/>
          </p:nvSpPr>
          <p:spPr bwMode="auto">
            <a:xfrm flipV="1">
              <a:off x="3973" y="1636"/>
              <a:ext cx="0" cy="1"/>
            </a:xfrm>
            <a:prstGeom prst="line">
              <a:avLst/>
            </a:prstGeom>
            <a:noFill/>
            <a:ln w="0">
              <a:solidFill>
                <a:srgbClr val="0000FF"/>
              </a:solidFill>
              <a:round/>
              <a:headEnd/>
              <a:tailEnd/>
            </a:ln>
          </p:spPr>
          <p:txBody>
            <a:bodyPr/>
            <a:lstStyle/>
            <a:p>
              <a:endParaRPr lang="en-US"/>
            </a:p>
          </p:txBody>
        </p:sp>
        <p:sp>
          <p:nvSpPr>
            <p:cNvPr id="171948" name="Line 940"/>
            <p:cNvSpPr>
              <a:spLocks noChangeShapeType="1"/>
            </p:cNvSpPr>
            <p:nvPr/>
          </p:nvSpPr>
          <p:spPr bwMode="auto">
            <a:xfrm flipV="1">
              <a:off x="3973" y="1636"/>
              <a:ext cx="1" cy="1"/>
            </a:xfrm>
            <a:prstGeom prst="line">
              <a:avLst/>
            </a:prstGeom>
            <a:noFill/>
            <a:ln w="0">
              <a:solidFill>
                <a:srgbClr val="0000FF"/>
              </a:solidFill>
              <a:round/>
              <a:headEnd/>
              <a:tailEnd/>
            </a:ln>
          </p:spPr>
          <p:txBody>
            <a:bodyPr/>
            <a:lstStyle/>
            <a:p>
              <a:endParaRPr lang="en-US"/>
            </a:p>
          </p:txBody>
        </p:sp>
        <p:sp>
          <p:nvSpPr>
            <p:cNvPr id="171949" name="Line 941"/>
            <p:cNvSpPr>
              <a:spLocks noChangeShapeType="1"/>
            </p:cNvSpPr>
            <p:nvPr/>
          </p:nvSpPr>
          <p:spPr bwMode="auto">
            <a:xfrm flipV="1">
              <a:off x="3976" y="1636"/>
              <a:ext cx="0" cy="1"/>
            </a:xfrm>
            <a:prstGeom prst="line">
              <a:avLst/>
            </a:prstGeom>
            <a:noFill/>
            <a:ln w="0">
              <a:solidFill>
                <a:srgbClr val="0000FF"/>
              </a:solidFill>
              <a:round/>
              <a:headEnd/>
              <a:tailEnd/>
            </a:ln>
          </p:spPr>
          <p:txBody>
            <a:bodyPr/>
            <a:lstStyle/>
            <a:p>
              <a:endParaRPr lang="en-US"/>
            </a:p>
          </p:txBody>
        </p:sp>
        <p:sp>
          <p:nvSpPr>
            <p:cNvPr id="171950" name="Line 942"/>
            <p:cNvSpPr>
              <a:spLocks noChangeShapeType="1"/>
            </p:cNvSpPr>
            <p:nvPr/>
          </p:nvSpPr>
          <p:spPr bwMode="auto">
            <a:xfrm flipV="1">
              <a:off x="3978" y="1636"/>
              <a:ext cx="0" cy="1"/>
            </a:xfrm>
            <a:prstGeom prst="line">
              <a:avLst/>
            </a:prstGeom>
            <a:noFill/>
            <a:ln w="0">
              <a:solidFill>
                <a:srgbClr val="0000FF"/>
              </a:solidFill>
              <a:round/>
              <a:headEnd/>
              <a:tailEnd/>
            </a:ln>
          </p:spPr>
          <p:txBody>
            <a:bodyPr/>
            <a:lstStyle/>
            <a:p>
              <a:endParaRPr lang="en-US"/>
            </a:p>
          </p:txBody>
        </p:sp>
        <p:sp>
          <p:nvSpPr>
            <p:cNvPr id="171951" name="Line 943"/>
            <p:cNvSpPr>
              <a:spLocks noChangeShapeType="1"/>
            </p:cNvSpPr>
            <p:nvPr/>
          </p:nvSpPr>
          <p:spPr bwMode="auto">
            <a:xfrm flipV="1">
              <a:off x="3978" y="1637"/>
              <a:ext cx="1" cy="0"/>
            </a:xfrm>
            <a:prstGeom prst="line">
              <a:avLst/>
            </a:prstGeom>
            <a:noFill/>
            <a:ln w="0">
              <a:solidFill>
                <a:srgbClr val="0000FF"/>
              </a:solidFill>
              <a:round/>
              <a:headEnd/>
              <a:tailEnd/>
            </a:ln>
          </p:spPr>
          <p:txBody>
            <a:bodyPr/>
            <a:lstStyle/>
            <a:p>
              <a:endParaRPr lang="en-US"/>
            </a:p>
          </p:txBody>
        </p:sp>
        <p:sp>
          <p:nvSpPr>
            <p:cNvPr id="171952" name="Line 944"/>
            <p:cNvSpPr>
              <a:spLocks noChangeShapeType="1"/>
            </p:cNvSpPr>
            <p:nvPr/>
          </p:nvSpPr>
          <p:spPr bwMode="auto">
            <a:xfrm flipV="1">
              <a:off x="3979" y="1636"/>
              <a:ext cx="1" cy="1"/>
            </a:xfrm>
            <a:prstGeom prst="line">
              <a:avLst/>
            </a:prstGeom>
            <a:noFill/>
            <a:ln w="0">
              <a:solidFill>
                <a:srgbClr val="0000FF"/>
              </a:solidFill>
              <a:round/>
              <a:headEnd/>
              <a:tailEnd/>
            </a:ln>
          </p:spPr>
          <p:txBody>
            <a:bodyPr/>
            <a:lstStyle/>
            <a:p>
              <a:endParaRPr lang="en-US"/>
            </a:p>
          </p:txBody>
        </p:sp>
        <p:sp>
          <p:nvSpPr>
            <p:cNvPr id="171953" name="Line 945"/>
            <p:cNvSpPr>
              <a:spLocks noChangeShapeType="1"/>
            </p:cNvSpPr>
            <p:nvPr/>
          </p:nvSpPr>
          <p:spPr bwMode="auto">
            <a:xfrm flipV="1">
              <a:off x="3982" y="1636"/>
              <a:ext cx="0" cy="1"/>
            </a:xfrm>
            <a:prstGeom prst="line">
              <a:avLst/>
            </a:prstGeom>
            <a:noFill/>
            <a:ln w="0">
              <a:solidFill>
                <a:srgbClr val="0000FF"/>
              </a:solidFill>
              <a:round/>
              <a:headEnd/>
              <a:tailEnd/>
            </a:ln>
          </p:spPr>
          <p:txBody>
            <a:bodyPr/>
            <a:lstStyle/>
            <a:p>
              <a:endParaRPr lang="en-US"/>
            </a:p>
          </p:txBody>
        </p:sp>
        <p:sp>
          <p:nvSpPr>
            <p:cNvPr id="171954" name="Line 946"/>
            <p:cNvSpPr>
              <a:spLocks noChangeShapeType="1"/>
            </p:cNvSpPr>
            <p:nvPr/>
          </p:nvSpPr>
          <p:spPr bwMode="auto">
            <a:xfrm flipV="1">
              <a:off x="3983" y="1637"/>
              <a:ext cx="1" cy="0"/>
            </a:xfrm>
            <a:prstGeom prst="line">
              <a:avLst/>
            </a:prstGeom>
            <a:noFill/>
            <a:ln w="0">
              <a:solidFill>
                <a:srgbClr val="0000FF"/>
              </a:solidFill>
              <a:round/>
              <a:headEnd/>
              <a:tailEnd/>
            </a:ln>
          </p:spPr>
          <p:txBody>
            <a:bodyPr/>
            <a:lstStyle/>
            <a:p>
              <a:endParaRPr lang="en-US"/>
            </a:p>
          </p:txBody>
        </p:sp>
        <p:sp>
          <p:nvSpPr>
            <p:cNvPr id="171955" name="Line 947"/>
            <p:cNvSpPr>
              <a:spLocks noChangeShapeType="1"/>
            </p:cNvSpPr>
            <p:nvPr/>
          </p:nvSpPr>
          <p:spPr bwMode="auto">
            <a:xfrm flipV="1">
              <a:off x="3984" y="1637"/>
              <a:ext cx="0" cy="0"/>
            </a:xfrm>
            <a:prstGeom prst="line">
              <a:avLst/>
            </a:prstGeom>
            <a:noFill/>
            <a:ln w="0">
              <a:solidFill>
                <a:srgbClr val="0000FF"/>
              </a:solidFill>
              <a:round/>
              <a:headEnd/>
              <a:tailEnd/>
            </a:ln>
          </p:spPr>
          <p:txBody>
            <a:bodyPr/>
            <a:lstStyle/>
            <a:p>
              <a:endParaRPr lang="en-US"/>
            </a:p>
          </p:txBody>
        </p:sp>
        <p:sp>
          <p:nvSpPr>
            <p:cNvPr id="171956" name="Line 948"/>
            <p:cNvSpPr>
              <a:spLocks noChangeShapeType="1"/>
            </p:cNvSpPr>
            <p:nvPr/>
          </p:nvSpPr>
          <p:spPr bwMode="auto">
            <a:xfrm flipV="1">
              <a:off x="3986" y="1637"/>
              <a:ext cx="0" cy="0"/>
            </a:xfrm>
            <a:prstGeom prst="line">
              <a:avLst/>
            </a:prstGeom>
            <a:noFill/>
            <a:ln w="0">
              <a:solidFill>
                <a:srgbClr val="0000FF"/>
              </a:solidFill>
              <a:round/>
              <a:headEnd/>
              <a:tailEnd/>
            </a:ln>
          </p:spPr>
          <p:txBody>
            <a:bodyPr/>
            <a:lstStyle/>
            <a:p>
              <a:endParaRPr lang="en-US"/>
            </a:p>
          </p:txBody>
        </p:sp>
        <p:sp>
          <p:nvSpPr>
            <p:cNvPr id="171957" name="Line 949"/>
            <p:cNvSpPr>
              <a:spLocks noChangeShapeType="1"/>
            </p:cNvSpPr>
            <p:nvPr/>
          </p:nvSpPr>
          <p:spPr bwMode="auto">
            <a:xfrm flipV="1">
              <a:off x="3988" y="1636"/>
              <a:ext cx="1" cy="1"/>
            </a:xfrm>
            <a:prstGeom prst="line">
              <a:avLst/>
            </a:prstGeom>
            <a:noFill/>
            <a:ln w="0">
              <a:solidFill>
                <a:srgbClr val="0000FF"/>
              </a:solidFill>
              <a:round/>
              <a:headEnd/>
              <a:tailEnd/>
            </a:ln>
          </p:spPr>
          <p:txBody>
            <a:bodyPr/>
            <a:lstStyle/>
            <a:p>
              <a:endParaRPr lang="en-US"/>
            </a:p>
          </p:txBody>
        </p:sp>
        <p:sp>
          <p:nvSpPr>
            <p:cNvPr id="171958" name="Line 950"/>
            <p:cNvSpPr>
              <a:spLocks noChangeShapeType="1"/>
            </p:cNvSpPr>
            <p:nvPr/>
          </p:nvSpPr>
          <p:spPr bwMode="auto">
            <a:xfrm flipV="1">
              <a:off x="3989" y="1637"/>
              <a:ext cx="0" cy="0"/>
            </a:xfrm>
            <a:prstGeom prst="line">
              <a:avLst/>
            </a:prstGeom>
            <a:noFill/>
            <a:ln w="0">
              <a:solidFill>
                <a:srgbClr val="0000FF"/>
              </a:solidFill>
              <a:round/>
              <a:headEnd/>
              <a:tailEnd/>
            </a:ln>
          </p:spPr>
          <p:txBody>
            <a:bodyPr/>
            <a:lstStyle/>
            <a:p>
              <a:endParaRPr lang="en-US"/>
            </a:p>
          </p:txBody>
        </p:sp>
        <p:sp>
          <p:nvSpPr>
            <p:cNvPr id="171959" name="Line 951"/>
            <p:cNvSpPr>
              <a:spLocks noChangeShapeType="1"/>
            </p:cNvSpPr>
            <p:nvPr/>
          </p:nvSpPr>
          <p:spPr bwMode="auto">
            <a:xfrm flipV="1">
              <a:off x="3991" y="1636"/>
              <a:ext cx="0" cy="1"/>
            </a:xfrm>
            <a:prstGeom prst="line">
              <a:avLst/>
            </a:prstGeom>
            <a:noFill/>
            <a:ln w="0">
              <a:solidFill>
                <a:srgbClr val="0000FF"/>
              </a:solidFill>
              <a:round/>
              <a:headEnd/>
              <a:tailEnd/>
            </a:ln>
          </p:spPr>
          <p:txBody>
            <a:bodyPr/>
            <a:lstStyle/>
            <a:p>
              <a:endParaRPr lang="en-US"/>
            </a:p>
          </p:txBody>
        </p:sp>
        <p:sp>
          <p:nvSpPr>
            <p:cNvPr id="171960" name="Line 952"/>
            <p:cNvSpPr>
              <a:spLocks noChangeShapeType="1"/>
            </p:cNvSpPr>
            <p:nvPr/>
          </p:nvSpPr>
          <p:spPr bwMode="auto">
            <a:xfrm flipV="1">
              <a:off x="3992" y="1637"/>
              <a:ext cx="1" cy="0"/>
            </a:xfrm>
            <a:prstGeom prst="line">
              <a:avLst/>
            </a:prstGeom>
            <a:noFill/>
            <a:ln w="0">
              <a:solidFill>
                <a:srgbClr val="0000FF"/>
              </a:solidFill>
              <a:round/>
              <a:headEnd/>
              <a:tailEnd/>
            </a:ln>
          </p:spPr>
          <p:txBody>
            <a:bodyPr/>
            <a:lstStyle/>
            <a:p>
              <a:endParaRPr lang="en-US"/>
            </a:p>
          </p:txBody>
        </p:sp>
        <p:sp>
          <p:nvSpPr>
            <p:cNvPr id="171961" name="Line 953"/>
            <p:cNvSpPr>
              <a:spLocks noChangeShapeType="1"/>
            </p:cNvSpPr>
            <p:nvPr/>
          </p:nvSpPr>
          <p:spPr bwMode="auto">
            <a:xfrm flipV="1">
              <a:off x="3994" y="1637"/>
              <a:ext cx="0" cy="0"/>
            </a:xfrm>
            <a:prstGeom prst="line">
              <a:avLst/>
            </a:prstGeom>
            <a:noFill/>
            <a:ln w="0">
              <a:solidFill>
                <a:srgbClr val="0000FF"/>
              </a:solidFill>
              <a:round/>
              <a:headEnd/>
              <a:tailEnd/>
            </a:ln>
          </p:spPr>
          <p:txBody>
            <a:bodyPr/>
            <a:lstStyle/>
            <a:p>
              <a:endParaRPr lang="en-US"/>
            </a:p>
          </p:txBody>
        </p:sp>
        <p:sp>
          <p:nvSpPr>
            <p:cNvPr id="171962" name="Line 954"/>
            <p:cNvSpPr>
              <a:spLocks noChangeShapeType="1"/>
            </p:cNvSpPr>
            <p:nvPr/>
          </p:nvSpPr>
          <p:spPr bwMode="auto">
            <a:xfrm flipV="1">
              <a:off x="3996" y="1636"/>
              <a:ext cx="0" cy="1"/>
            </a:xfrm>
            <a:prstGeom prst="line">
              <a:avLst/>
            </a:prstGeom>
            <a:noFill/>
            <a:ln w="0">
              <a:solidFill>
                <a:srgbClr val="0000FF"/>
              </a:solidFill>
              <a:round/>
              <a:headEnd/>
              <a:tailEnd/>
            </a:ln>
          </p:spPr>
          <p:txBody>
            <a:bodyPr/>
            <a:lstStyle/>
            <a:p>
              <a:endParaRPr lang="en-US"/>
            </a:p>
          </p:txBody>
        </p:sp>
        <p:sp>
          <p:nvSpPr>
            <p:cNvPr id="171963" name="Line 955"/>
            <p:cNvSpPr>
              <a:spLocks noChangeShapeType="1"/>
            </p:cNvSpPr>
            <p:nvPr/>
          </p:nvSpPr>
          <p:spPr bwMode="auto">
            <a:xfrm flipV="1">
              <a:off x="3998" y="1636"/>
              <a:ext cx="0" cy="1"/>
            </a:xfrm>
            <a:prstGeom prst="line">
              <a:avLst/>
            </a:prstGeom>
            <a:noFill/>
            <a:ln w="0">
              <a:solidFill>
                <a:srgbClr val="0000FF"/>
              </a:solidFill>
              <a:round/>
              <a:headEnd/>
              <a:tailEnd/>
            </a:ln>
          </p:spPr>
          <p:txBody>
            <a:bodyPr/>
            <a:lstStyle/>
            <a:p>
              <a:endParaRPr lang="en-US"/>
            </a:p>
          </p:txBody>
        </p:sp>
        <p:sp>
          <p:nvSpPr>
            <p:cNvPr id="171964" name="Line 956"/>
            <p:cNvSpPr>
              <a:spLocks noChangeShapeType="1"/>
            </p:cNvSpPr>
            <p:nvPr/>
          </p:nvSpPr>
          <p:spPr bwMode="auto">
            <a:xfrm flipV="1">
              <a:off x="3998" y="1634"/>
              <a:ext cx="1" cy="3"/>
            </a:xfrm>
            <a:prstGeom prst="line">
              <a:avLst/>
            </a:prstGeom>
            <a:noFill/>
            <a:ln w="0">
              <a:solidFill>
                <a:srgbClr val="0000FF"/>
              </a:solidFill>
              <a:round/>
              <a:headEnd/>
              <a:tailEnd/>
            </a:ln>
          </p:spPr>
          <p:txBody>
            <a:bodyPr/>
            <a:lstStyle/>
            <a:p>
              <a:endParaRPr lang="en-US"/>
            </a:p>
          </p:txBody>
        </p:sp>
        <p:sp>
          <p:nvSpPr>
            <p:cNvPr id="171965" name="Line 957"/>
            <p:cNvSpPr>
              <a:spLocks noChangeShapeType="1"/>
            </p:cNvSpPr>
            <p:nvPr/>
          </p:nvSpPr>
          <p:spPr bwMode="auto">
            <a:xfrm flipV="1">
              <a:off x="3999" y="1636"/>
              <a:ext cx="1" cy="1"/>
            </a:xfrm>
            <a:prstGeom prst="line">
              <a:avLst/>
            </a:prstGeom>
            <a:noFill/>
            <a:ln w="0">
              <a:solidFill>
                <a:srgbClr val="0000FF"/>
              </a:solidFill>
              <a:round/>
              <a:headEnd/>
              <a:tailEnd/>
            </a:ln>
          </p:spPr>
          <p:txBody>
            <a:bodyPr/>
            <a:lstStyle/>
            <a:p>
              <a:endParaRPr lang="en-US"/>
            </a:p>
          </p:txBody>
        </p:sp>
        <p:sp>
          <p:nvSpPr>
            <p:cNvPr id="171966" name="Line 958"/>
            <p:cNvSpPr>
              <a:spLocks noChangeShapeType="1"/>
            </p:cNvSpPr>
            <p:nvPr/>
          </p:nvSpPr>
          <p:spPr bwMode="auto">
            <a:xfrm flipV="1">
              <a:off x="4000" y="1636"/>
              <a:ext cx="1" cy="1"/>
            </a:xfrm>
            <a:prstGeom prst="line">
              <a:avLst/>
            </a:prstGeom>
            <a:noFill/>
            <a:ln w="0">
              <a:solidFill>
                <a:srgbClr val="0000FF"/>
              </a:solidFill>
              <a:round/>
              <a:headEnd/>
              <a:tailEnd/>
            </a:ln>
          </p:spPr>
          <p:txBody>
            <a:bodyPr/>
            <a:lstStyle/>
            <a:p>
              <a:endParaRPr lang="en-US"/>
            </a:p>
          </p:txBody>
        </p:sp>
        <p:sp>
          <p:nvSpPr>
            <p:cNvPr id="171967" name="Line 959"/>
            <p:cNvSpPr>
              <a:spLocks noChangeShapeType="1"/>
            </p:cNvSpPr>
            <p:nvPr/>
          </p:nvSpPr>
          <p:spPr bwMode="auto">
            <a:xfrm flipV="1">
              <a:off x="4002" y="1636"/>
              <a:ext cx="1" cy="1"/>
            </a:xfrm>
            <a:prstGeom prst="line">
              <a:avLst/>
            </a:prstGeom>
            <a:noFill/>
            <a:ln w="0">
              <a:solidFill>
                <a:srgbClr val="0000FF"/>
              </a:solidFill>
              <a:round/>
              <a:headEnd/>
              <a:tailEnd/>
            </a:ln>
          </p:spPr>
          <p:txBody>
            <a:bodyPr/>
            <a:lstStyle/>
            <a:p>
              <a:endParaRPr lang="en-US"/>
            </a:p>
          </p:txBody>
        </p:sp>
        <p:sp>
          <p:nvSpPr>
            <p:cNvPr id="171968" name="Line 960"/>
            <p:cNvSpPr>
              <a:spLocks noChangeShapeType="1"/>
            </p:cNvSpPr>
            <p:nvPr/>
          </p:nvSpPr>
          <p:spPr bwMode="auto">
            <a:xfrm flipV="1">
              <a:off x="4004" y="1636"/>
              <a:ext cx="0" cy="1"/>
            </a:xfrm>
            <a:prstGeom prst="line">
              <a:avLst/>
            </a:prstGeom>
            <a:noFill/>
            <a:ln w="0">
              <a:solidFill>
                <a:srgbClr val="0000FF"/>
              </a:solidFill>
              <a:round/>
              <a:headEnd/>
              <a:tailEnd/>
            </a:ln>
          </p:spPr>
          <p:txBody>
            <a:bodyPr/>
            <a:lstStyle/>
            <a:p>
              <a:endParaRPr lang="en-US"/>
            </a:p>
          </p:txBody>
        </p:sp>
        <p:sp>
          <p:nvSpPr>
            <p:cNvPr id="171969" name="Line 961"/>
            <p:cNvSpPr>
              <a:spLocks noChangeShapeType="1"/>
            </p:cNvSpPr>
            <p:nvPr/>
          </p:nvSpPr>
          <p:spPr bwMode="auto">
            <a:xfrm flipV="1">
              <a:off x="4007" y="1634"/>
              <a:ext cx="0" cy="3"/>
            </a:xfrm>
            <a:prstGeom prst="line">
              <a:avLst/>
            </a:prstGeom>
            <a:noFill/>
            <a:ln w="0">
              <a:solidFill>
                <a:srgbClr val="0000FF"/>
              </a:solidFill>
              <a:round/>
              <a:headEnd/>
              <a:tailEnd/>
            </a:ln>
          </p:spPr>
          <p:txBody>
            <a:bodyPr/>
            <a:lstStyle/>
            <a:p>
              <a:endParaRPr lang="en-US"/>
            </a:p>
          </p:txBody>
        </p:sp>
        <p:sp>
          <p:nvSpPr>
            <p:cNvPr id="171970" name="Line 962"/>
            <p:cNvSpPr>
              <a:spLocks noChangeShapeType="1"/>
            </p:cNvSpPr>
            <p:nvPr/>
          </p:nvSpPr>
          <p:spPr bwMode="auto">
            <a:xfrm flipV="1">
              <a:off x="4007" y="1631"/>
              <a:ext cx="0" cy="6"/>
            </a:xfrm>
            <a:prstGeom prst="line">
              <a:avLst/>
            </a:prstGeom>
            <a:noFill/>
            <a:ln w="0">
              <a:solidFill>
                <a:srgbClr val="0000FF"/>
              </a:solidFill>
              <a:round/>
              <a:headEnd/>
              <a:tailEnd/>
            </a:ln>
          </p:spPr>
          <p:txBody>
            <a:bodyPr/>
            <a:lstStyle/>
            <a:p>
              <a:endParaRPr lang="en-US"/>
            </a:p>
          </p:txBody>
        </p:sp>
        <p:sp>
          <p:nvSpPr>
            <p:cNvPr id="171971" name="Line 963"/>
            <p:cNvSpPr>
              <a:spLocks noChangeShapeType="1"/>
            </p:cNvSpPr>
            <p:nvPr/>
          </p:nvSpPr>
          <p:spPr bwMode="auto">
            <a:xfrm flipV="1">
              <a:off x="4009" y="1635"/>
              <a:ext cx="0" cy="2"/>
            </a:xfrm>
            <a:prstGeom prst="line">
              <a:avLst/>
            </a:prstGeom>
            <a:noFill/>
            <a:ln w="0">
              <a:solidFill>
                <a:srgbClr val="0000FF"/>
              </a:solidFill>
              <a:round/>
              <a:headEnd/>
              <a:tailEnd/>
            </a:ln>
          </p:spPr>
          <p:txBody>
            <a:bodyPr/>
            <a:lstStyle/>
            <a:p>
              <a:endParaRPr lang="en-US"/>
            </a:p>
          </p:txBody>
        </p:sp>
        <p:sp>
          <p:nvSpPr>
            <p:cNvPr id="171972" name="Line 964"/>
            <p:cNvSpPr>
              <a:spLocks noChangeShapeType="1"/>
            </p:cNvSpPr>
            <p:nvPr/>
          </p:nvSpPr>
          <p:spPr bwMode="auto">
            <a:xfrm flipV="1">
              <a:off x="4011" y="1636"/>
              <a:ext cx="0" cy="1"/>
            </a:xfrm>
            <a:prstGeom prst="line">
              <a:avLst/>
            </a:prstGeom>
            <a:noFill/>
            <a:ln w="0">
              <a:solidFill>
                <a:srgbClr val="0000FF"/>
              </a:solidFill>
              <a:round/>
              <a:headEnd/>
              <a:tailEnd/>
            </a:ln>
          </p:spPr>
          <p:txBody>
            <a:bodyPr/>
            <a:lstStyle/>
            <a:p>
              <a:endParaRPr lang="en-US"/>
            </a:p>
          </p:txBody>
        </p:sp>
        <p:sp>
          <p:nvSpPr>
            <p:cNvPr id="171973" name="Line 965"/>
            <p:cNvSpPr>
              <a:spLocks noChangeShapeType="1"/>
            </p:cNvSpPr>
            <p:nvPr/>
          </p:nvSpPr>
          <p:spPr bwMode="auto">
            <a:xfrm flipV="1">
              <a:off x="4011" y="1636"/>
              <a:ext cx="1" cy="1"/>
            </a:xfrm>
            <a:prstGeom prst="line">
              <a:avLst/>
            </a:prstGeom>
            <a:noFill/>
            <a:ln w="0">
              <a:solidFill>
                <a:srgbClr val="0000FF"/>
              </a:solidFill>
              <a:round/>
              <a:headEnd/>
              <a:tailEnd/>
            </a:ln>
          </p:spPr>
          <p:txBody>
            <a:bodyPr/>
            <a:lstStyle/>
            <a:p>
              <a:endParaRPr lang="en-US"/>
            </a:p>
          </p:txBody>
        </p:sp>
        <p:sp>
          <p:nvSpPr>
            <p:cNvPr id="171974" name="Line 966"/>
            <p:cNvSpPr>
              <a:spLocks noChangeShapeType="1"/>
            </p:cNvSpPr>
            <p:nvPr/>
          </p:nvSpPr>
          <p:spPr bwMode="auto">
            <a:xfrm flipV="1">
              <a:off x="4013" y="1636"/>
              <a:ext cx="0" cy="1"/>
            </a:xfrm>
            <a:prstGeom prst="line">
              <a:avLst/>
            </a:prstGeom>
            <a:noFill/>
            <a:ln w="0">
              <a:solidFill>
                <a:srgbClr val="0000FF"/>
              </a:solidFill>
              <a:round/>
              <a:headEnd/>
              <a:tailEnd/>
            </a:ln>
          </p:spPr>
          <p:txBody>
            <a:bodyPr/>
            <a:lstStyle/>
            <a:p>
              <a:endParaRPr lang="en-US"/>
            </a:p>
          </p:txBody>
        </p:sp>
        <p:sp>
          <p:nvSpPr>
            <p:cNvPr id="171975" name="Line 967"/>
            <p:cNvSpPr>
              <a:spLocks noChangeShapeType="1"/>
            </p:cNvSpPr>
            <p:nvPr/>
          </p:nvSpPr>
          <p:spPr bwMode="auto">
            <a:xfrm flipV="1">
              <a:off x="4015" y="1636"/>
              <a:ext cx="1" cy="1"/>
            </a:xfrm>
            <a:prstGeom prst="line">
              <a:avLst/>
            </a:prstGeom>
            <a:noFill/>
            <a:ln w="0">
              <a:solidFill>
                <a:srgbClr val="0000FF"/>
              </a:solidFill>
              <a:round/>
              <a:headEnd/>
              <a:tailEnd/>
            </a:ln>
          </p:spPr>
          <p:txBody>
            <a:bodyPr/>
            <a:lstStyle/>
            <a:p>
              <a:endParaRPr lang="en-US"/>
            </a:p>
          </p:txBody>
        </p:sp>
        <p:sp>
          <p:nvSpPr>
            <p:cNvPr id="171976" name="Line 968"/>
            <p:cNvSpPr>
              <a:spLocks noChangeShapeType="1"/>
            </p:cNvSpPr>
            <p:nvPr/>
          </p:nvSpPr>
          <p:spPr bwMode="auto">
            <a:xfrm flipV="1">
              <a:off x="4017" y="1636"/>
              <a:ext cx="0" cy="1"/>
            </a:xfrm>
            <a:prstGeom prst="line">
              <a:avLst/>
            </a:prstGeom>
            <a:noFill/>
            <a:ln w="0">
              <a:solidFill>
                <a:srgbClr val="0000FF"/>
              </a:solidFill>
              <a:round/>
              <a:headEnd/>
              <a:tailEnd/>
            </a:ln>
          </p:spPr>
          <p:txBody>
            <a:bodyPr/>
            <a:lstStyle/>
            <a:p>
              <a:endParaRPr lang="en-US"/>
            </a:p>
          </p:txBody>
        </p:sp>
        <p:sp>
          <p:nvSpPr>
            <p:cNvPr id="171977" name="Line 969"/>
            <p:cNvSpPr>
              <a:spLocks noChangeShapeType="1"/>
            </p:cNvSpPr>
            <p:nvPr/>
          </p:nvSpPr>
          <p:spPr bwMode="auto">
            <a:xfrm flipV="1">
              <a:off x="4017" y="1636"/>
              <a:ext cx="1" cy="1"/>
            </a:xfrm>
            <a:prstGeom prst="line">
              <a:avLst/>
            </a:prstGeom>
            <a:noFill/>
            <a:ln w="0">
              <a:solidFill>
                <a:srgbClr val="0000FF"/>
              </a:solidFill>
              <a:round/>
              <a:headEnd/>
              <a:tailEnd/>
            </a:ln>
          </p:spPr>
          <p:txBody>
            <a:bodyPr/>
            <a:lstStyle/>
            <a:p>
              <a:endParaRPr lang="en-US"/>
            </a:p>
          </p:txBody>
        </p:sp>
        <p:sp>
          <p:nvSpPr>
            <p:cNvPr id="171978" name="Line 970"/>
            <p:cNvSpPr>
              <a:spLocks noChangeShapeType="1"/>
            </p:cNvSpPr>
            <p:nvPr/>
          </p:nvSpPr>
          <p:spPr bwMode="auto">
            <a:xfrm flipV="1">
              <a:off x="4019" y="1636"/>
              <a:ext cx="1" cy="1"/>
            </a:xfrm>
            <a:prstGeom prst="line">
              <a:avLst/>
            </a:prstGeom>
            <a:noFill/>
            <a:ln w="0">
              <a:solidFill>
                <a:srgbClr val="0000FF"/>
              </a:solidFill>
              <a:round/>
              <a:headEnd/>
              <a:tailEnd/>
            </a:ln>
          </p:spPr>
          <p:txBody>
            <a:bodyPr/>
            <a:lstStyle/>
            <a:p>
              <a:endParaRPr lang="en-US"/>
            </a:p>
          </p:txBody>
        </p:sp>
        <p:sp>
          <p:nvSpPr>
            <p:cNvPr id="171979" name="Line 971"/>
            <p:cNvSpPr>
              <a:spLocks noChangeShapeType="1"/>
            </p:cNvSpPr>
            <p:nvPr/>
          </p:nvSpPr>
          <p:spPr bwMode="auto">
            <a:xfrm flipV="1">
              <a:off x="4020" y="1637"/>
              <a:ext cx="0" cy="0"/>
            </a:xfrm>
            <a:prstGeom prst="line">
              <a:avLst/>
            </a:prstGeom>
            <a:noFill/>
            <a:ln w="0">
              <a:solidFill>
                <a:srgbClr val="0000FF"/>
              </a:solidFill>
              <a:round/>
              <a:headEnd/>
              <a:tailEnd/>
            </a:ln>
          </p:spPr>
          <p:txBody>
            <a:bodyPr/>
            <a:lstStyle/>
            <a:p>
              <a:endParaRPr lang="en-US"/>
            </a:p>
          </p:txBody>
        </p:sp>
        <p:sp>
          <p:nvSpPr>
            <p:cNvPr id="171980" name="Line 972"/>
            <p:cNvSpPr>
              <a:spLocks noChangeShapeType="1"/>
            </p:cNvSpPr>
            <p:nvPr/>
          </p:nvSpPr>
          <p:spPr bwMode="auto">
            <a:xfrm flipV="1">
              <a:off x="4022" y="1636"/>
              <a:ext cx="0" cy="1"/>
            </a:xfrm>
            <a:prstGeom prst="line">
              <a:avLst/>
            </a:prstGeom>
            <a:noFill/>
            <a:ln w="0">
              <a:solidFill>
                <a:srgbClr val="0000FF"/>
              </a:solidFill>
              <a:round/>
              <a:headEnd/>
              <a:tailEnd/>
            </a:ln>
          </p:spPr>
          <p:txBody>
            <a:bodyPr/>
            <a:lstStyle/>
            <a:p>
              <a:endParaRPr lang="en-US"/>
            </a:p>
          </p:txBody>
        </p:sp>
        <p:sp>
          <p:nvSpPr>
            <p:cNvPr id="171981" name="Line 973"/>
            <p:cNvSpPr>
              <a:spLocks noChangeShapeType="1"/>
            </p:cNvSpPr>
            <p:nvPr/>
          </p:nvSpPr>
          <p:spPr bwMode="auto">
            <a:xfrm flipV="1">
              <a:off x="4024" y="1636"/>
              <a:ext cx="1" cy="1"/>
            </a:xfrm>
            <a:prstGeom prst="line">
              <a:avLst/>
            </a:prstGeom>
            <a:noFill/>
            <a:ln w="0">
              <a:solidFill>
                <a:srgbClr val="0000FF"/>
              </a:solidFill>
              <a:round/>
              <a:headEnd/>
              <a:tailEnd/>
            </a:ln>
          </p:spPr>
          <p:txBody>
            <a:bodyPr/>
            <a:lstStyle/>
            <a:p>
              <a:endParaRPr lang="en-US"/>
            </a:p>
          </p:txBody>
        </p:sp>
        <p:sp>
          <p:nvSpPr>
            <p:cNvPr id="171982" name="Line 974"/>
            <p:cNvSpPr>
              <a:spLocks noChangeShapeType="1"/>
            </p:cNvSpPr>
            <p:nvPr/>
          </p:nvSpPr>
          <p:spPr bwMode="auto">
            <a:xfrm flipV="1">
              <a:off x="4025" y="1637"/>
              <a:ext cx="1" cy="0"/>
            </a:xfrm>
            <a:prstGeom prst="line">
              <a:avLst/>
            </a:prstGeom>
            <a:noFill/>
            <a:ln w="0">
              <a:solidFill>
                <a:srgbClr val="0000FF"/>
              </a:solidFill>
              <a:round/>
              <a:headEnd/>
              <a:tailEnd/>
            </a:ln>
          </p:spPr>
          <p:txBody>
            <a:bodyPr/>
            <a:lstStyle/>
            <a:p>
              <a:endParaRPr lang="en-US"/>
            </a:p>
          </p:txBody>
        </p:sp>
        <p:sp>
          <p:nvSpPr>
            <p:cNvPr id="171983" name="Line 975"/>
            <p:cNvSpPr>
              <a:spLocks noChangeShapeType="1"/>
            </p:cNvSpPr>
            <p:nvPr/>
          </p:nvSpPr>
          <p:spPr bwMode="auto">
            <a:xfrm flipV="1">
              <a:off x="4027" y="1637"/>
              <a:ext cx="1" cy="0"/>
            </a:xfrm>
            <a:prstGeom prst="line">
              <a:avLst/>
            </a:prstGeom>
            <a:noFill/>
            <a:ln w="0">
              <a:solidFill>
                <a:srgbClr val="0000FF"/>
              </a:solidFill>
              <a:round/>
              <a:headEnd/>
              <a:tailEnd/>
            </a:ln>
          </p:spPr>
          <p:txBody>
            <a:bodyPr/>
            <a:lstStyle/>
            <a:p>
              <a:endParaRPr lang="en-US"/>
            </a:p>
          </p:txBody>
        </p:sp>
        <p:sp>
          <p:nvSpPr>
            <p:cNvPr id="171984" name="Line 976"/>
            <p:cNvSpPr>
              <a:spLocks noChangeShapeType="1"/>
            </p:cNvSpPr>
            <p:nvPr/>
          </p:nvSpPr>
          <p:spPr bwMode="auto">
            <a:xfrm flipV="1">
              <a:off x="4029" y="1636"/>
              <a:ext cx="0" cy="1"/>
            </a:xfrm>
            <a:prstGeom prst="line">
              <a:avLst/>
            </a:prstGeom>
            <a:noFill/>
            <a:ln w="0">
              <a:solidFill>
                <a:srgbClr val="0000FF"/>
              </a:solidFill>
              <a:round/>
              <a:headEnd/>
              <a:tailEnd/>
            </a:ln>
          </p:spPr>
          <p:txBody>
            <a:bodyPr/>
            <a:lstStyle/>
            <a:p>
              <a:endParaRPr lang="en-US"/>
            </a:p>
          </p:txBody>
        </p:sp>
        <p:sp>
          <p:nvSpPr>
            <p:cNvPr id="171985" name="Line 977"/>
            <p:cNvSpPr>
              <a:spLocks noChangeShapeType="1"/>
            </p:cNvSpPr>
            <p:nvPr/>
          </p:nvSpPr>
          <p:spPr bwMode="auto">
            <a:xfrm flipV="1">
              <a:off x="4030" y="1636"/>
              <a:ext cx="1" cy="1"/>
            </a:xfrm>
            <a:prstGeom prst="line">
              <a:avLst/>
            </a:prstGeom>
            <a:noFill/>
            <a:ln w="0">
              <a:solidFill>
                <a:srgbClr val="0000FF"/>
              </a:solidFill>
              <a:round/>
              <a:headEnd/>
              <a:tailEnd/>
            </a:ln>
          </p:spPr>
          <p:txBody>
            <a:bodyPr/>
            <a:lstStyle/>
            <a:p>
              <a:endParaRPr lang="en-US"/>
            </a:p>
          </p:txBody>
        </p:sp>
        <p:sp>
          <p:nvSpPr>
            <p:cNvPr id="171986" name="Line 978"/>
            <p:cNvSpPr>
              <a:spLocks noChangeShapeType="1"/>
            </p:cNvSpPr>
            <p:nvPr/>
          </p:nvSpPr>
          <p:spPr bwMode="auto">
            <a:xfrm flipV="1">
              <a:off x="4031" y="1637"/>
              <a:ext cx="1" cy="0"/>
            </a:xfrm>
            <a:prstGeom prst="line">
              <a:avLst/>
            </a:prstGeom>
            <a:noFill/>
            <a:ln w="0">
              <a:solidFill>
                <a:srgbClr val="0000FF"/>
              </a:solidFill>
              <a:round/>
              <a:headEnd/>
              <a:tailEnd/>
            </a:ln>
          </p:spPr>
          <p:txBody>
            <a:bodyPr/>
            <a:lstStyle/>
            <a:p>
              <a:endParaRPr lang="en-US"/>
            </a:p>
          </p:txBody>
        </p:sp>
        <p:sp>
          <p:nvSpPr>
            <p:cNvPr id="171987" name="Line 979"/>
            <p:cNvSpPr>
              <a:spLocks noChangeShapeType="1"/>
            </p:cNvSpPr>
            <p:nvPr/>
          </p:nvSpPr>
          <p:spPr bwMode="auto">
            <a:xfrm flipV="1">
              <a:off x="4033" y="1636"/>
              <a:ext cx="0" cy="1"/>
            </a:xfrm>
            <a:prstGeom prst="line">
              <a:avLst/>
            </a:prstGeom>
            <a:noFill/>
            <a:ln w="0">
              <a:solidFill>
                <a:srgbClr val="0000FF"/>
              </a:solidFill>
              <a:round/>
              <a:headEnd/>
              <a:tailEnd/>
            </a:ln>
          </p:spPr>
          <p:txBody>
            <a:bodyPr/>
            <a:lstStyle/>
            <a:p>
              <a:endParaRPr lang="en-US"/>
            </a:p>
          </p:txBody>
        </p:sp>
        <p:sp>
          <p:nvSpPr>
            <p:cNvPr id="171988" name="Line 980"/>
            <p:cNvSpPr>
              <a:spLocks noChangeShapeType="1"/>
            </p:cNvSpPr>
            <p:nvPr/>
          </p:nvSpPr>
          <p:spPr bwMode="auto">
            <a:xfrm flipV="1">
              <a:off x="4035" y="1637"/>
              <a:ext cx="0" cy="0"/>
            </a:xfrm>
            <a:prstGeom prst="line">
              <a:avLst/>
            </a:prstGeom>
            <a:noFill/>
            <a:ln w="0">
              <a:solidFill>
                <a:srgbClr val="0000FF"/>
              </a:solidFill>
              <a:round/>
              <a:headEnd/>
              <a:tailEnd/>
            </a:ln>
          </p:spPr>
          <p:txBody>
            <a:bodyPr/>
            <a:lstStyle/>
            <a:p>
              <a:endParaRPr lang="en-US"/>
            </a:p>
          </p:txBody>
        </p:sp>
        <p:sp>
          <p:nvSpPr>
            <p:cNvPr id="171989" name="Line 981"/>
            <p:cNvSpPr>
              <a:spLocks noChangeShapeType="1"/>
            </p:cNvSpPr>
            <p:nvPr/>
          </p:nvSpPr>
          <p:spPr bwMode="auto">
            <a:xfrm flipV="1">
              <a:off x="4036" y="1637"/>
              <a:ext cx="1" cy="0"/>
            </a:xfrm>
            <a:prstGeom prst="line">
              <a:avLst/>
            </a:prstGeom>
            <a:noFill/>
            <a:ln w="0">
              <a:solidFill>
                <a:srgbClr val="0000FF"/>
              </a:solidFill>
              <a:round/>
              <a:headEnd/>
              <a:tailEnd/>
            </a:ln>
          </p:spPr>
          <p:txBody>
            <a:bodyPr/>
            <a:lstStyle/>
            <a:p>
              <a:endParaRPr lang="en-US"/>
            </a:p>
          </p:txBody>
        </p:sp>
        <p:sp>
          <p:nvSpPr>
            <p:cNvPr id="171990" name="Line 982"/>
            <p:cNvSpPr>
              <a:spLocks noChangeShapeType="1"/>
            </p:cNvSpPr>
            <p:nvPr/>
          </p:nvSpPr>
          <p:spPr bwMode="auto">
            <a:xfrm flipV="1">
              <a:off x="4037" y="1636"/>
              <a:ext cx="1" cy="1"/>
            </a:xfrm>
            <a:prstGeom prst="line">
              <a:avLst/>
            </a:prstGeom>
            <a:noFill/>
            <a:ln w="0">
              <a:solidFill>
                <a:srgbClr val="0000FF"/>
              </a:solidFill>
              <a:round/>
              <a:headEnd/>
              <a:tailEnd/>
            </a:ln>
          </p:spPr>
          <p:txBody>
            <a:bodyPr/>
            <a:lstStyle/>
            <a:p>
              <a:endParaRPr lang="en-US"/>
            </a:p>
          </p:txBody>
        </p:sp>
        <p:sp>
          <p:nvSpPr>
            <p:cNvPr id="171991" name="Line 983"/>
            <p:cNvSpPr>
              <a:spLocks noChangeShapeType="1"/>
            </p:cNvSpPr>
            <p:nvPr/>
          </p:nvSpPr>
          <p:spPr bwMode="auto">
            <a:xfrm flipV="1">
              <a:off x="4039" y="1637"/>
              <a:ext cx="1" cy="0"/>
            </a:xfrm>
            <a:prstGeom prst="line">
              <a:avLst/>
            </a:prstGeom>
            <a:noFill/>
            <a:ln w="0">
              <a:solidFill>
                <a:srgbClr val="0000FF"/>
              </a:solidFill>
              <a:round/>
              <a:headEnd/>
              <a:tailEnd/>
            </a:ln>
          </p:spPr>
          <p:txBody>
            <a:bodyPr/>
            <a:lstStyle/>
            <a:p>
              <a:endParaRPr lang="en-US"/>
            </a:p>
          </p:txBody>
        </p:sp>
        <p:sp>
          <p:nvSpPr>
            <p:cNvPr id="171992" name="Line 984"/>
            <p:cNvSpPr>
              <a:spLocks noChangeShapeType="1"/>
            </p:cNvSpPr>
            <p:nvPr/>
          </p:nvSpPr>
          <p:spPr bwMode="auto">
            <a:xfrm flipV="1">
              <a:off x="4040" y="1637"/>
              <a:ext cx="0" cy="0"/>
            </a:xfrm>
            <a:prstGeom prst="line">
              <a:avLst/>
            </a:prstGeom>
            <a:noFill/>
            <a:ln w="0">
              <a:solidFill>
                <a:srgbClr val="0000FF"/>
              </a:solidFill>
              <a:round/>
              <a:headEnd/>
              <a:tailEnd/>
            </a:ln>
          </p:spPr>
          <p:txBody>
            <a:bodyPr/>
            <a:lstStyle/>
            <a:p>
              <a:endParaRPr lang="en-US"/>
            </a:p>
          </p:txBody>
        </p:sp>
        <p:sp>
          <p:nvSpPr>
            <p:cNvPr id="171993" name="Line 985"/>
            <p:cNvSpPr>
              <a:spLocks noChangeShapeType="1"/>
            </p:cNvSpPr>
            <p:nvPr/>
          </p:nvSpPr>
          <p:spPr bwMode="auto">
            <a:xfrm flipV="1">
              <a:off x="4042" y="1636"/>
              <a:ext cx="1" cy="1"/>
            </a:xfrm>
            <a:prstGeom prst="line">
              <a:avLst/>
            </a:prstGeom>
            <a:noFill/>
            <a:ln w="0">
              <a:solidFill>
                <a:srgbClr val="0000FF"/>
              </a:solidFill>
              <a:round/>
              <a:headEnd/>
              <a:tailEnd/>
            </a:ln>
          </p:spPr>
          <p:txBody>
            <a:bodyPr/>
            <a:lstStyle/>
            <a:p>
              <a:endParaRPr lang="en-US"/>
            </a:p>
          </p:txBody>
        </p:sp>
        <p:sp>
          <p:nvSpPr>
            <p:cNvPr id="171994" name="Line 986"/>
            <p:cNvSpPr>
              <a:spLocks noChangeShapeType="1"/>
            </p:cNvSpPr>
            <p:nvPr/>
          </p:nvSpPr>
          <p:spPr bwMode="auto">
            <a:xfrm flipV="1">
              <a:off x="4044" y="1637"/>
              <a:ext cx="0" cy="0"/>
            </a:xfrm>
            <a:prstGeom prst="line">
              <a:avLst/>
            </a:prstGeom>
            <a:noFill/>
            <a:ln w="0">
              <a:solidFill>
                <a:srgbClr val="0000FF"/>
              </a:solidFill>
              <a:round/>
              <a:headEnd/>
              <a:tailEnd/>
            </a:ln>
          </p:spPr>
          <p:txBody>
            <a:bodyPr/>
            <a:lstStyle/>
            <a:p>
              <a:endParaRPr lang="en-US"/>
            </a:p>
          </p:txBody>
        </p:sp>
        <p:sp>
          <p:nvSpPr>
            <p:cNvPr id="171995" name="Line 987"/>
            <p:cNvSpPr>
              <a:spLocks noChangeShapeType="1"/>
            </p:cNvSpPr>
            <p:nvPr/>
          </p:nvSpPr>
          <p:spPr bwMode="auto">
            <a:xfrm flipV="1">
              <a:off x="4044" y="1637"/>
              <a:ext cx="1" cy="0"/>
            </a:xfrm>
            <a:prstGeom prst="line">
              <a:avLst/>
            </a:prstGeom>
            <a:noFill/>
            <a:ln w="0">
              <a:solidFill>
                <a:srgbClr val="0000FF"/>
              </a:solidFill>
              <a:round/>
              <a:headEnd/>
              <a:tailEnd/>
            </a:ln>
          </p:spPr>
          <p:txBody>
            <a:bodyPr/>
            <a:lstStyle/>
            <a:p>
              <a:endParaRPr lang="en-US"/>
            </a:p>
          </p:txBody>
        </p:sp>
        <p:sp>
          <p:nvSpPr>
            <p:cNvPr id="171996" name="Line 988"/>
            <p:cNvSpPr>
              <a:spLocks noChangeShapeType="1"/>
            </p:cNvSpPr>
            <p:nvPr/>
          </p:nvSpPr>
          <p:spPr bwMode="auto">
            <a:xfrm flipV="1">
              <a:off x="4046" y="1637"/>
              <a:ext cx="0" cy="0"/>
            </a:xfrm>
            <a:prstGeom prst="line">
              <a:avLst/>
            </a:prstGeom>
            <a:noFill/>
            <a:ln w="0">
              <a:solidFill>
                <a:srgbClr val="0000FF"/>
              </a:solidFill>
              <a:round/>
              <a:headEnd/>
              <a:tailEnd/>
            </a:ln>
          </p:spPr>
          <p:txBody>
            <a:bodyPr/>
            <a:lstStyle/>
            <a:p>
              <a:endParaRPr lang="en-US"/>
            </a:p>
          </p:txBody>
        </p:sp>
        <p:sp>
          <p:nvSpPr>
            <p:cNvPr id="171997" name="Line 989"/>
            <p:cNvSpPr>
              <a:spLocks noChangeShapeType="1"/>
            </p:cNvSpPr>
            <p:nvPr/>
          </p:nvSpPr>
          <p:spPr bwMode="auto">
            <a:xfrm flipV="1">
              <a:off x="4049" y="1636"/>
              <a:ext cx="0" cy="1"/>
            </a:xfrm>
            <a:prstGeom prst="line">
              <a:avLst/>
            </a:prstGeom>
            <a:noFill/>
            <a:ln w="0">
              <a:solidFill>
                <a:srgbClr val="0000FF"/>
              </a:solidFill>
              <a:round/>
              <a:headEnd/>
              <a:tailEnd/>
            </a:ln>
          </p:spPr>
          <p:txBody>
            <a:bodyPr/>
            <a:lstStyle/>
            <a:p>
              <a:endParaRPr lang="en-US"/>
            </a:p>
          </p:txBody>
        </p:sp>
        <p:sp>
          <p:nvSpPr>
            <p:cNvPr id="171998" name="Line 990"/>
            <p:cNvSpPr>
              <a:spLocks noChangeShapeType="1"/>
            </p:cNvSpPr>
            <p:nvPr/>
          </p:nvSpPr>
          <p:spPr bwMode="auto">
            <a:xfrm flipV="1">
              <a:off x="4049" y="1637"/>
              <a:ext cx="0" cy="0"/>
            </a:xfrm>
            <a:prstGeom prst="line">
              <a:avLst/>
            </a:prstGeom>
            <a:noFill/>
            <a:ln w="0">
              <a:solidFill>
                <a:srgbClr val="0000FF"/>
              </a:solidFill>
              <a:round/>
              <a:headEnd/>
              <a:tailEnd/>
            </a:ln>
          </p:spPr>
          <p:txBody>
            <a:bodyPr/>
            <a:lstStyle/>
            <a:p>
              <a:endParaRPr lang="en-US"/>
            </a:p>
          </p:txBody>
        </p:sp>
        <p:sp>
          <p:nvSpPr>
            <p:cNvPr id="171999" name="Line 991"/>
            <p:cNvSpPr>
              <a:spLocks noChangeShapeType="1"/>
            </p:cNvSpPr>
            <p:nvPr/>
          </p:nvSpPr>
          <p:spPr bwMode="auto">
            <a:xfrm flipV="1">
              <a:off x="4051" y="1637"/>
              <a:ext cx="0" cy="0"/>
            </a:xfrm>
            <a:prstGeom prst="line">
              <a:avLst/>
            </a:prstGeom>
            <a:noFill/>
            <a:ln w="0">
              <a:solidFill>
                <a:srgbClr val="0000FF"/>
              </a:solidFill>
              <a:round/>
              <a:headEnd/>
              <a:tailEnd/>
            </a:ln>
          </p:spPr>
          <p:txBody>
            <a:bodyPr/>
            <a:lstStyle/>
            <a:p>
              <a:endParaRPr lang="en-US"/>
            </a:p>
          </p:txBody>
        </p:sp>
        <p:sp>
          <p:nvSpPr>
            <p:cNvPr id="172000" name="Line 992"/>
            <p:cNvSpPr>
              <a:spLocks noChangeShapeType="1"/>
            </p:cNvSpPr>
            <p:nvPr/>
          </p:nvSpPr>
          <p:spPr bwMode="auto">
            <a:xfrm flipV="1">
              <a:off x="4052" y="1636"/>
              <a:ext cx="1" cy="1"/>
            </a:xfrm>
            <a:prstGeom prst="line">
              <a:avLst/>
            </a:prstGeom>
            <a:noFill/>
            <a:ln w="0">
              <a:solidFill>
                <a:srgbClr val="0000FF"/>
              </a:solidFill>
              <a:round/>
              <a:headEnd/>
              <a:tailEnd/>
            </a:ln>
          </p:spPr>
          <p:txBody>
            <a:bodyPr/>
            <a:lstStyle/>
            <a:p>
              <a:endParaRPr lang="en-US"/>
            </a:p>
          </p:txBody>
        </p:sp>
        <p:sp>
          <p:nvSpPr>
            <p:cNvPr id="172001" name="Line 993"/>
            <p:cNvSpPr>
              <a:spLocks noChangeShapeType="1"/>
            </p:cNvSpPr>
            <p:nvPr/>
          </p:nvSpPr>
          <p:spPr bwMode="auto">
            <a:xfrm flipV="1">
              <a:off x="4054" y="1637"/>
              <a:ext cx="0" cy="0"/>
            </a:xfrm>
            <a:prstGeom prst="line">
              <a:avLst/>
            </a:prstGeom>
            <a:noFill/>
            <a:ln w="0">
              <a:solidFill>
                <a:srgbClr val="0000FF"/>
              </a:solidFill>
              <a:round/>
              <a:headEnd/>
              <a:tailEnd/>
            </a:ln>
          </p:spPr>
          <p:txBody>
            <a:bodyPr/>
            <a:lstStyle/>
            <a:p>
              <a:endParaRPr lang="en-US"/>
            </a:p>
          </p:txBody>
        </p:sp>
        <p:sp>
          <p:nvSpPr>
            <p:cNvPr id="172002" name="Line 994"/>
            <p:cNvSpPr>
              <a:spLocks noChangeShapeType="1"/>
            </p:cNvSpPr>
            <p:nvPr/>
          </p:nvSpPr>
          <p:spPr bwMode="auto">
            <a:xfrm flipV="1">
              <a:off x="4054" y="1636"/>
              <a:ext cx="1" cy="1"/>
            </a:xfrm>
            <a:prstGeom prst="line">
              <a:avLst/>
            </a:prstGeom>
            <a:noFill/>
            <a:ln w="0">
              <a:solidFill>
                <a:srgbClr val="0000FF"/>
              </a:solidFill>
              <a:round/>
              <a:headEnd/>
              <a:tailEnd/>
            </a:ln>
          </p:spPr>
          <p:txBody>
            <a:bodyPr/>
            <a:lstStyle/>
            <a:p>
              <a:endParaRPr lang="en-US"/>
            </a:p>
          </p:txBody>
        </p:sp>
        <p:sp>
          <p:nvSpPr>
            <p:cNvPr id="172003" name="Line 995"/>
            <p:cNvSpPr>
              <a:spLocks noChangeShapeType="1"/>
            </p:cNvSpPr>
            <p:nvPr/>
          </p:nvSpPr>
          <p:spPr bwMode="auto">
            <a:xfrm flipV="1">
              <a:off x="4057" y="1636"/>
              <a:ext cx="1" cy="1"/>
            </a:xfrm>
            <a:prstGeom prst="line">
              <a:avLst/>
            </a:prstGeom>
            <a:noFill/>
            <a:ln w="0">
              <a:solidFill>
                <a:srgbClr val="0000FF"/>
              </a:solidFill>
              <a:round/>
              <a:headEnd/>
              <a:tailEnd/>
            </a:ln>
          </p:spPr>
          <p:txBody>
            <a:bodyPr/>
            <a:lstStyle/>
            <a:p>
              <a:endParaRPr lang="en-US"/>
            </a:p>
          </p:txBody>
        </p:sp>
        <p:sp>
          <p:nvSpPr>
            <p:cNvPr id="172004" name="Line 996"/>
            <p:cNvSpPr>
              <a:spLocks noChangeShapeType="1"/>
            </p:cNvSpPr>
            <p:nvPr/>
          </p:nvSpPr>
          <p:spPr bwMode="auto">
            <a:xfrm flipV="1">
              <a:off x="4059" y="1637"/>
              <a:ext cx="0" cy="0"/>
            </a:xfrm>
            <a:prstGeom prst="line">
              <a:avLst/>
            </a:prstGeom>
            <a:noFill/>
            <a:ln w="0">
              <a:solidFill>
                <a:srgbClr val="0000FF"/>
              </a:solidFill>
              <a:round/>
              <a:headEnd/>
              <a:tailEnd/>
            </a:ln>
          </p:spPr>
          <p:txBody>
            <a:bodyPr/>
            <a:lstStyle/>
            <a:p>
              <a:endParaRPr lang="en-US"/>
            </a:p>
          </p:txBody>
        </p:sp>
        <p:sp>
          <p:nvSpPr>
            <p:cNvPr id="172005" name="Line 997"/>
            <p:cNvSpPr>
              <a:spLocks noChangeShapeType="1"/>
            </p:cNvSpPr>
            <p:nvPr/>
          </p:nvSpPr>
          <p:spPr bwMode="auto">
            <a:xfrm flipV="1">
              <a:off x="4059" y="1637"/>
              <a:ext cx="1" cy="0"/>
            </a:xfrm>
            <a:prstGeom prst="line">
              <a:avLst/>
            </a:prstGeom>
            <a:noFill/>
            <a:ln w="0">
              <a:solidFill>
                <a:srgbClr val="0000FF"/>
              </a:solidFill>
              <a:round/>
              <a:headEnd/>
              <a:tailEnd/>
            </a:ln>
          </p:spPr>
          <p:txBody>
            <a:bodyPr/>
            <a:lstStyle/>
            <a:p>
              <a:endParaRPr lang="en-US"/>
            </a:p>
          </p:txBody>
        </p:sp>
        <p:sp>
          <p:nvSpPr>
            <p:cNvPr id="172006" name="Line 998"/>
            <p:cNvSpPr>
              <a:spLocks noChangeShapeType="1"/>
            </p:cNvSpPr>
            <p:nvPr/>
          </p:nvSpPr>
          <p:spPr bwMode="auto">
            <a:xfrm flipV="1">
              <a:off x="4061" y="1637"/>
              <a:ext cx="1" cy="0"/>
            </a:xfrm>
            <a:prstGeom prst="line">
              <a:avLst/>
            </a:prstGeom>
            <a:noFill/>
            <a:ln w="0">
              <a:solidFill>
                <a:srgbClr val="0000FF"/>
              </a:solidFill>
              <a:round/>
              <a:headEnd/>
              <a:tailEnd/>
            </a:ln>
          </p:spPr>
          <p:txBody>
            <a:bodyPr/>
            <a:lstStyle/>
            <a:p>
              <a:endParaRPr lang="en-US"/>
            </a:p>
          </p:txBody>
        </p:sp>
        <p:sp>
          <p:nvSpPr>
            <p:cNvPr id="172007" name="Line 999"/>
            <p:cNvSpPr>
              <a:spLocks noChangeShapeType="1"/>
            </p:cNvSpPr>
            <p:nvPr/>
          </p:nvSpPr>
          <p:spPr bwMode="auto">
            <a:xfrm flipV="1">
              <a:off x="4063" y="1637"/>
              <a:ext cx="0" cy="0"/>
            </a:xfrm>
            <a:prstGeom prst="line">
              <a:avLst/>
            </a:prstGeom>
            <a:noFill/>
            <a:ln w="0">
              <a:solidFill>
                <a:srgbClr val="0000FF"/>
              </a:solidFill>
              <a:round/>
              <a:headEnd/>
              <a:tailEnd/>
            </a:ln>
          </p:spPr>
          <p:txBody>
            <a:bodyPr/>
            <a:lstStyle/>
            <a:p>
              <a:endParaRPr lang="en-US"/>
            </a:p>
          </p:txBody>
        </p:sp>
        <p:sp>
          <p:nvSpPr>
            <p:cNvPr id="172008" name="Line 1000"/>
            <p:cNvSpPr>
              <a:spLocks noChangeShapeType="1"/>
            </p:cNvSpPr>
            <p:nvPr/>
          </p:nvSpPr>
          <p:spPr bwMode="auto">
            <a:xfrm flipV="1">
              <a:off x="4064" y="1636"/>
              <a:ext cx="0" cy="1"/>
            </a:xfrm>
            <a:prstGeom prst="line">
              <a:avLst/>
            </a:prstGeom>
            <a:noFill/>
            <a:ln w="0">
              <a:solidFill>
                <a:srgbClr val="0000FF"/>
              </a:solidFill>
              <a:round/>
              <a:headEnd/>
              <a:tailEnd/>
            </a:ln>
          </p:spPr>
          <p:txBody>
            <a:bodyPr/>
            <a:lstStyle/>
            <a:p>
              <a:endParaRPr lang="en-US"/>
            </a:p>
          </p:txBody>
        </p:sp>
        <p:sp>
          <p:nvSpPr>
            <p:cNvPr id="172009" name="Line 1001"/>
            <p:cNvSpPr>
              <a:spLocks noChangeShapeType="1"/>
            </p:cNvSpPr>
            <p:nvPr/>
          </p:nvSpPr>
          <p:spPr bwMode="auto">
            <a:xfrm flipV="1">
              <a:off x="4066" y="1636"/>
              <a:ext cx="0" cy="1"/>
            </a:xfrm>
            <a:prstGeom prst="line">
              <a:avLst/>
            </a:prstGeom>
            <a:noFill/>
            <a:ln w="0">
              <a:solidFill>
                <a:srgbClr val="0000FF"/>
              </a:solidFill>
              <a:round/>
              <a:headEnd/>
              <a:tailEnd/>
            </a:ln>
          </p:spPr>
          <p:txBody>
            <a:bodyPr/>
            <a:lstStyle/>
            <a:p>
              <a:endParaRPr lang="en-US"/>
            </a:p>
          </p:txBody>
        </p:sp>
        <p:sp>
          <p:nvSpPr>
            <p:cNvPr id="172010" name="Line 1002"/>
            <p:cNvSpPr>
              <a:spLocks noChangeShapeType="1"/>
            </p:cNvSpPr>
            <p:nvPr/>
          </p:nvSpPr>
          <p:spPr bwMode="auto">
            <a:xfrm flipV="1">
              <a:off x="4068" y="1636"/>
              <a:ext cx="1" cy="1"/>
            </a:xfrm>
            <a:prstGeom prst="line">
              <a:avLst/>
            </a:prstGeom>
            <a:noFill/>
            <a:ln w="0">
              <a:solidFill>
                <a:srgbClr val="0000FF"/>
              </a:solidFill>
              <a:round/>
              <a:headEnd/>
              <a:tailEnd/>
            </a:ln>
          </p:spPr>
          <p:txBody>
            <a:bodyPr/>
            <a:lstStyle/>
            <a:p>
              <a:endParaRPr lang="en-US"/>
            </a:p>
          </p:txBody>
        </p:sp>
        <p:sp>
          <p:nvSpPr>
            <p:cNvPr id="172011" name="Line 1003"/>
            <p:cNvSpPr>
              <a:spLocks noChangeShapeType="1"/>
            </p:cNvSpPr>
            <p:nvPr/>
          </p:nvSpPr>
          <p:spPr bwMode="auto">
            <a:xfrm flipV="1">
              <a:off x="4069" y="1636"/>
              <a:ext cx="0" cy="1"/>
            </a:xfrm>
            <a:prstGeom prst="line">
              <a:avLst/>
            </a:prstGeom>
            <a:noFill/>
            <a:ln w="0">
              <a:solidFill>
                <a:srgbClr val="0000FF"/>
              </a:solidFill>
              <a:round/>
              <a:headEnd/>
              <a:tailEnd/>
            </a:ln>
          </p:spPr>
          <p:txBody>
            <a:bodyPr/>
            <a:lstStyle/>
            <a:p>
              <a:endParaRPr lang="en-US"/>
            </a:p>
          </p:txBody>
        </p:sp>
        <p:sp>
          <p:nvSpPr>
            <p:cNvPr id="172012" name="Line 1004"/>
            <p:cNvSpPr>
              <a:spLocks noChangeShapeType="1"/>
            </p:cNvSpPr>
            <p:nvPr/>
          </p:nvSpPr>
          <p:spPr bwMode="auto">
            <a:xfrm flipV="1">
              <a:off x="4071" y="1637"/>
              <a:ext cx="0" cy="0"/>
            </a:xfrm>
            <a:prstGeom prst="line">
              <a:avLst/>
            </a:prstGeom>
            <a:noFill/>
            <a:ln w="0">
              <a:solidFill>
                <a:srgbClr val="0000FF"/>
              </a:solidFill>
              <a:round/>
              <a:headEnd/>
              <a:tailEnd/>
            </a:ln>
          </p:spPr>
          <p:txBody>
            <a:bodyPr/>
            <a:lstStyle/>
            <a:p>
              <a:endParaRPr lang="en-US"/>
            </a:p>
          </p:txBody>
        </p:sp>
        <p:sp>
          <p:nvSpPr>
            <p:cNvPr id="172013" name="Line 1005"/>
            <p:cNvSpPr>
              <a:spLocks noChangeShapeType="1"/>
            </p:cNvSpPr>
            <p:nvPr/>
          </p:nvSpPr>
          <p:spPr bwMode="auto">
            <a:xfrm flipV="1">
              <a:off x="4072" y="1636"/>
              <a:ext cx="1" cy="1"/>
            </a:xfrm>
            <a:prstGeom prst="line">
              <a:avLst/>
            </a:prstGeom>
            <a:noFill/>
            <a:ln w="0">
              <a:solidFill>
                <a:srgbClr val="0000FF"/>
              </a:solidFill>
              <a:round/>
              <a:headEnd/>
              <a:tailEnd/>
            </a:ln>
          </p:spPr>
          <p:txBody>
            <a:bodyPr/>
            <a:lstStyle/>
            <a:p>
              <a:endParaRPr lang="en-US"/>
            </a:p>
          </p:txBody>
        </p:sp>
        <p:sp>
          <p:nvSpPr>
            <p:cNvPr id="172014" name="Line 1006"/>
            <p:cNvSpPr>
              <a:spLocks noChangeShapeType="1"/>
            </p:cNvSpPr>
            <p:nvPr/>
          </p:nvSpPr>
          <p:spPr bwMode="auto">
            <a:xfrm flipV="1">
              <a:off x="4073" y="1636"/>
              <a:ext cx="1" cy="1"/>
            </a:xfrm>
            <a:prstGeom prst="line">
              <a:avLst/>
            </a:prstGeom>
            <a:noFill/>
            <a:ln w="0">
              <a:solidFill>
                <a:srgbClr val="0000FF"/>
              </a:solidFill>
              <a:round/>
              <a:headEnd/>
              <a:tailEnd/>
            </a:ln>
          </p:spPr>
          <p:txBody>
            <a:bodyPr/>
            <a:lstStyle/>
            <a:p>
              <a:endParaRPr lang="en-US"/>
            </a:p>
          </p:txBody>
        </p:sp>
        <p:sp>
          <p:nvSpPr>
            <p:cNvPr id="172015" name="Line 1007"/>
            <p:cNvSpPr>
              <a:spLocks noChangeShapeType="1"/>
            </p:cNvSpPr>
            <p:nvPr/>
          </p:nvSpPr>
          <p:spPr bwMode="auto">
            <a:xfrm flipV="1">
              <a:off x="4074" y="1637"/>
              <a:ext cx="1" cy="0"/>
            </a:xfrm>
            <a:prstGeom prst="line">
              <a:avLst/>
            </a:prstGeom>
            <a:noFill/>
            <a:ln w="0">
              <a:solidFill>
                <a:srgbClr val="0000FF"/>
              </a:solidFill>
              <a:round/>
              <a:headEnd/>
              <a:tailEnd/>
            </a:ln>
          </p:spPr>
          <p:txBody>
            <a:bodyPr/>
            <a:lstStyle/>
            <a:p>
              <a:endParaRPr lang="en-US"/>
            </a:p>
          </p:txBody>
        </p:sp>
        <p:sp>
          <p:nvSpPr>
            <p:cNvPr id="172016" name="Line 1008"/>
            <p:cNvSpPr>
              <a:spLocks noChangeShapeType="1"/>
            </p:cNvSpPr>
            <p:nvPr/>
          </p:nvSpPr>
          <p:spPr bwMode="auto">
            <a:xfrm flipV="1">
              <a:off x="4076" y="1637"/>
              <a:ext cx="0" cy="0"/>
            </a:xfrm>
            <a:prstGeom prst="line">
              <a:avLst/>
            </a:prstGeom>
            <a:noFill/>
            <a:ln w="0">
              <a:solidFill>
                <a:srgbClr val="0000FF"/>
              </a:solidFill>
              <a:round/>
              <a:headEnd/>
              <a:tailEnd/>
            </a:ln>
          </p:spPr>
          <p:txBody>
            <a:bodyPr/>
            <a:lstStyle/>
            <a:p>
              <a:endParaRPr lang="en-US"/>
            </a:p>
          </p:txBody>
        </p:sp>
        <p:sp>
          <p:nvSpPr>
            <p:cNvPr id="172017" name="Line 1009"/>
            <p:cNvSpPr>
              <a:spLocks noChangeShapeType="1"/>
            </p:cNvSpPr>
            <p:nvPr/>
          </p:nvSpPr>
          <p:spPr bwMode="auto">
            <a:xfrm flipV="1">
              <a:off x="4077" y="1637"/>
              <a:ext cx="1" cy="0"/>
            </a:xfrm>
            <a:prstGeom prst="line">
              <a:avLst/>
            </a:prstGeom>
            <a:noFill/>
            <a:ln w="0">
              <a:solidFill>
                <a:srgbClr val="0000FF"/>
              </a:solidFill>
              <a:round/>
              <a:headEnd/>
              <a:tailEnd/>
            </a:ln>
          </p:spPr>
          <p:txBody>
            <a:bodyPr/>
            <a:lstStyle/>
            <a:p>
              <a:endParaRPr lang="en-US"/>
            </a:p>
          </p:txBody>
        </p:sp>
        <p:sp>
          <p:nvSpPr>
            <p:cNvPr id="172018" name="Line 1010"/>
            <p:cNvSpPr>
              <a:spLocks noChangeShapeType="1"/>
            </p:cNvSpPr>
            <p:nvPr/>
          </p:nvSpPr>
          <p:spPr bwMode="auto">
            <a:xfrm flipV="1">
              <a:off x="4079" y="1637"/>
              <a:ext cx="0" cy="0"/>
            </a:xfrm>
            <a:prstGeom prst="line">
              <a:avLst/>
            </a:prstGeom>
            <a:noFill/>
            <a:ln w="0">
              <a:solidFill>
                <a:srgbClr val="0000FF"/>
              </a:solidFill>
              <a:round/>
              <a:headEnd/>
              <a:tailEnd/>
            </a:ln>
          </p:spPr>
          <p:txBody>
            <a:bodyPr/>
            <a:lstStyle/>
            <a:p>
              <a:endParaRPr lang="en-US"/>
            </a:p>
          </p:txBody>
        </p:sp>
        <p:sp>
          <p:nvSpPr>
            <p:cNvPr id="172019" name="Line 1011"/>
            <p:cNvSpPr>
              <a:spLocks noChangeShapeType="1"/>
            </p:cNvSpPr>
            <p:nvPr/>
          </p:nvSpPr>
          <p:spPr bwMode="auto">
            <a:xfrm flipV="1">
              <a:off x="4081" y="1637"/>
              <a:ext cx="0" cy="0"/>
            </a:xfrm>
            <a:prstGeom prst="line">
              <a:avLst/>
            </a:prstGeom>
            <a:noFill/>
            <a:ln w="0">
              <a:solidFill>
                <a:srgbClr val="0000FF"/>
              </a:solidFill>
              <a:round/>
              <a:headEnd/>
              <a:tailEnd/>
            </a:ln>
          </p:spPr>
          <p:txBody>
            <a:bodyPr/>
            <a:lstStyle/>
            <a:p>
              <a:endParaRPr lang="en-US"/>
            </a:p>
          </p:txBody>
        </p:sp>
        <p:sp>
          <p:nvSpPr>
            <p:cNvPr id="172020" name="Line 1012"/>
            <p:cNvSpPr>
              <a:spLocks noChangeShapeType="1"/>
            </p:cNvSpPr>
            <p:nvPr/>
          </p:nvSpPr>
          <p:spPr bwMode="auto">
            <a:xfrm flipV="1">
              <a:off x="4082" y="1637"/>
              <a:ext cx="1" cy="0"/>
            </a:xfrm>
            <a:prstGeom prst="line">
              <a:avLst/>
            </a:prstGeom>
            <a:noFill/>
            <a:ln w="0">
              <a:solidFill>
                <a:srgbClr val="0000FF"/>
              </a:solidFill>
              <a:round/>
              <a:headEnd/>
              <a:tailEnd/>
            </a:ln>
          </p:spPr>
          <p:txBody>
            <a:bodyPr/>
            <a:lstStyle/>
            <a:p>
              <a:endParaRPr lang="en-US"/>
            </a:p>
          </p:txBody>
        </p:sp>
        <p:sp>
          <p:nvSpPr>
            <p:cNvPr id="172021" name="Line 1013"/>
            <p:cNvSpPr>
              <a:spLocks noChangeShapeType="1"/>
            </p:cNvSpPr>
            <p:nvPr/>
          </p:nvSpPr>
          <p:spPr bwMode="auto">
            <a:xfrm flipV="1">
              <a:off x="4084" y="1637"/>
              <a:ext cx="0" cy="0"/>
            </a:xfrm>
            <a:prstGeom prst="line">
              <a:avLst/>
            </a:prstGeom>
            <a:noFill/>
            <a:ln w="0">
              <a:solidFill>
                <a:srgbClr val="0000FF"/>
              </a:solidFill>
              <a:round/>
              <a:headEnd/>
              <a:tailEnd/>
            </a:ln>
          </p:spPr>
          <p:txBody>
            <a:bodyPr/>
            <a:lstStyle/>
            <a:p>
              <a:endParaRPr lang="en-US"/>
            </a:p>
          </p:txBody>
        </p:sp>
        <p:sp>
          <p:nvSpPr>
            <p:cNvPr id="172022" name="Line 1014"/>
            <p:cNvSpPr>
              <a:spLocks noChangeShapeType="1"/>
            </p:cNvSpPr>
            <p:nvPr/>
          </p:nvSpPr>
          <p:spPr bwMode="auto">
            <a:xfrm flipV="1">
              <a:off x="4086" y="1636"/>
              <a:ext cx="0" cy="1"/>
            </a:xfrm>
            <a:prstGeom prst="line">
              <a:avLst/>
            </a:prstGeom>
            <a:noFill/>
            <a:ln w="0">
              <a:solidFill>
                <a:srgbClr val="0000FF"/>
              </a:solidFill>
              <a:round/>
              <a:headEnd/>
              <a:tailEnd/>
            </a:ln>
          </p:spPr>
          <p:txBody>
            <a:bodyPr/>
            <a:lstStyle/>
            <a:p>
              <a:endParaRPr lang="en-US"/>
            </a:p>
          </p:txBody>
        </p:sp>
        <p:sp>
          <p:nvSpPr>
            <p:cNvPr id="172023" name="Line 1015"/>
            <p:cNvSpPr>
              <a:spLocks noChangeShapeType="1"/>
            </p:cNvSpPr>
            <p:nvPr/>
          </p:nvSpPr>
          <p:spPr bwMode="auto">
            <a:xfrm flipV="1">
              <a:off x="4086" y="1637"/>
              <a:ext cx="1" cy="0"/>
            </a:xfrm>
            <a:prstGeom prst="line">
              <a:avLst/>
            </a:prstGeom>
            <a:noFill/>
            <a:ln w="0">
              <a:solidFill>
                <a:srgbClr val="0000FF"/>
              </a:solidFill>
              <a:round/>
              <a:headEnd/>
              <a:tailEnd/>
            </a:ln>
          </p:spPr>
          <p:txBody>
            <a:bodyPr/>
            <a:lstStyle/>
            <a:p>
              <a:endParaRPr lang="en-US"/>
            </a:p>
          </p:txBody>
        </p:sp>
        <p:sp>
          <p:nvSpPr>
            <p:cNvPr id="172024" name="Line 1016"/>
            <p:cNvSpPr>
              <a:spLocks noChangeShapeType="1"/>
            </p:cNvSpPr>
            <p:nvPr/>
          </p:nvSpPr>
          <p:spPr bwMode="auto">
            <a:xfrm flipV="1">
              <a:off x="4088" y="1637"/>
              <a:ext cx="0" cy="0"/>
            </a:xfrm>
            <a:prstGeom prst="line">
              <a:avLst/>
            </a:prstGeom>
            <a:noFill/>
            <a:ln w="0">
              <a:solidFill>
                <a:srgbClr val="0000FF"/>
              </a:solidFill>
              <a:round/>
              <a:headEnd/>
              <a:tailEnd/>
            </a:ln>
          </p:spPr>
          <p:txBody>
            <a:bodyPr/>
            <a:lstStyle/>
            <a:p>
              <a:endParaRPr lang="en-US"/>
            </a:p>
          </p:txBody>
        </p:sp>
        <p:sp>
          <p:nvSpPr>
            <p:cNvPr id="172025" name="Line 1017"/>
            <p:cNvSpPr>
              <a:spLocks noChangeShapeType="1"/>
            </p:cNvSpPr>
            <p:nvPr/>
          </p:nvSpPr>
          <p:spPr bwMode="auto">
            <a:xfrm flipV="1">
              <a:off x="4090" y="1636"/>
              <a:ext cx="0" cy="1"/>
            </a:xfrm>
            <a:prstGeom prst="line">
              <a:avLst/>
            </a:prstGeom>
            <a:noFill/>
            <a:ln w="0">
              <a:solidFill>
                <a:srgbClr val="0000FF"/>
              </a:solidFill>
              <a:round/>
              <a:headEnd/>
              <a:tailEnd/>
            </a:ln>
          </p:spPr>
          <p:txBody>
            <a:bodyPr/>
            <a:lstStyle/>
            <a:p>
              <a:endParaRPr lang="en-US"/>
            </a:p>
          </p:txBody>
        </p:sp>
        <p:sp>
          <p:nvSpPr>
            <p:cNvPr id="172026" name="Line 1018"/>
            <p:cNvSpPr>
              <a:spLocks noChangeShapeType="1"/>
            </p:cNvSpPr>
            <p:nvPr/>
          </p:nvSpPr>
          <p:spPr bwMode="auto">
            <a:xfrm flipV="1">
              <a:off x="4092" y="1637"/>
              <a:ext cx="1" cy="0"/>
            </a:xfrm>
            <a:prstGeom prst="line">
              <a:avLst/>
            </a:prstGeom>
            <a:noFill/>
            <a:ln w="0">
              <a:solidFill>
                <a:srgbClr val="0000FF"/>
              </a:solidFill>
              <a:round/>
              <a:headEnd/>
              <a:tailEnd/>
            </a:ln>
          </p:spPr>
          <p:txBody>
            <a:bodyPr/>
            <a:lstStyle/>
            <a:p>
              <a:endParaRPr lang="en-US"/>
            </a:p>
          </p:txBody>
        </p:sp>
        <p:sp>
          <p:nvSpPr>
            <p:cNvPr id="172027" name="Line 1019"/>
            <p:cNvSpPr>
              <a:spLocks noChangeShapeType="1"/>
            </p:cNvSpPr>
            <p:nvPr/>
          </p:nvSpPr>
          <p:spPr bwMode="auto">
            <a:xfrm flipV="1">
              <a:off x="4094" y="1636"/>
              <a:ext cx="0" cy="1"/>
            </a:xfrm>
            <a:prstGeom prst="line">
              <a:avLst/>
            </a:prstGeom>
            <a:noFill/>
            <a:ln w="0">
              <a:solidFill>
                <a:srgbClr val="0000FF"/>
              </a:solidFill>
              <a:round/>
              <a:headEnd/>
              <a:tailEnd/>
            </a:ln>
          </p:spPr>
          <p:txBody>
            <a:bodyPr/>
            <a:lstStyle/>
            <a:p>
              <a:endParaRPr lang="en-US"/>
            </a:p>
          </p:txBody>
        </p:sp>
        <p:sp>
          <p:nvSpPr>
            <p:cNvPr id="172028" name="Line 1020"/>
            <p:cNvSpPr>
              <a:spLocks noChangeShapeType="1"/>
            </p:cNvSpPr>
            <p:nvPr/>
          </p:nvSpPr>
          <p:spPr bwMode="auto">
            <a:xfrm flipV="1">
              <a:off x="4095" y="1636"/>
              <a:ext cx="1" cy="1"/>
            </a:xfrm>
            <a:prstGeom prst="line">
              <a:avLst/>
            </a:prstGeom>
            <a:noFill/>
            <a:ln w="0">
              <a:solidFill>
                <a:srgbClr val="0000FF"/>
              </a:solidFill>
              <a:round/>
              <a:headEnd/>
              <a:tailEnd/>
            </a:ln>
          </p:spPr>
          <p:txBody>
            <a:bodyPr/>
            <a:lstStyle/>
            <a:p>
              <a:endParaRPr lang="en-US"/>
            </a:p>
          </p:txBody>
        </p:sp>
        <p:sp>
          <p:nvSpPr>
            <p:cNvPr id="172029" name="Line 1021"/>
            <p:cNvSpPr>
              <a:spLocks noChangeShapeType="1"/>
            </p:cNvSpPr>
            <p:nvPr/>
          </p:nvSpPr>
          <p:spPr bwMode="auto">
            <a:xfrm flipV="1">
              <a:off x="4095" y="1636"/>
              <a:ext cx="1" cy="1"/>
            </a:xfrm>
            <a:prstGeom prst="line">
              <a:avLst/>
            </a:prstGeom>
            <a:noFill/>
            <a:ln w="0">
              <a:solidFill>
                <a:srgbClr val="0000FF"/>
              </a:solidFill>
              <a:round/>
              <a:headEnd/>
              <a:tailEnd/>
            </a:ln>
          </p:spPr>
          <p:txBody>
            <a:bodyPr/>
            <a:lstStyle/>
            <a:p>
              <a:endParaRPr lang="en-US"/>
            </a:p>
          </p:txBody>
        </p:sp>
        <p:sp>
          <p:nvSpPr>
            <p:cNvPr id="172030" name="Line 1022"/>
            <p:cNvSpPr>
              <a:spLocks noChangeShapeType="1"/>
            </p:cNvSpPr>
            <p:nvPr/>
          </p:nvSpPr>
          <p:spPr bwMode="auto">
            <a:xfrm flipV="1">
              <a:off x="4097" y="1636"/>
              <a:ext cx="0" cy="1"/>
            </a:xfrm>
            <a:prstGeom prst="line">
              <a:avLst/>
            </a:prstGeom>
            <a:noFill/>
            <a:ln w="0">
              <a:solidFill>
                <a:srgbClr val="0000FF"/>
              </a:solidFill>
              <a:round/>
              <a:headEnd/>
              <a:tailEnd/>
            </a:ln>
          </p:spPr>
          <p:txBody>
            <a:bodyPr/>
            <a:lstStyle/>
            <a:p>
              <a:endParaRPr lang="en-US"/>
            </a:p>
          </p:txBody>
        </p:sp>
        <p:sp>
          <p:nvSpPr>
            <p:cNvPr id="172031" name="Line 1023"/>
            <p:cNvSpPr>
              <a:spLocks noChangeShapeType="1"/>
            </p:cNvSpPr>
            <p:nvPr/>
          </p:nvSpPr>
          <p:spPr bwMode="auto">
            <a:xfrm flipV="1">
              <a:off x="4099" y="1636"/>
              <a:ext cx="0" cy="1"/>
            </a:xfrm>
            <a:prstGeom prst="line">
              <a:avLst/>
            </a:prstGeom>
            <a:noFill/>
            <a:ln w="0">
              <a:solidFill>
                <a:srgbClr val="0000FF"/>
              </a:solidFill>
              <a:round/>
              <a:headEnd/>
              <a:tailEnd/>
            </a:ln>
          </p:spPr>
          <p:txBody>
            <a:bodyPr/>
            <a:lstStyle/>
            <a:p>
              <a:endParaRPr lang="en-US"/>
            </a:p>
          </p:txBody>
        </p:sp>
        <p:sp>
          <p:nvSpPr>
            <p:cNvPr id="172032" name="Line 1024"/>
            <p:cNvSpPr>
              <a:spLocks noChangeShapeType="1"/>
            </p:cNvSpPr>
            <p:nvPr/>
          </p:nvSpPr>
          <p:spPr bwMode="auto">
            <a:xfrm flipV="1">
              <a:off x="4101" y="1636"/>
              <a:ext cx="1" cy="1"/>
            </a:xfrm>
            <a:prstGeom prst="line">
              <a:avLst/>
            </a:prstGeom>
            <a:noFill/>
            <a:ln w="0">
              <a:solidFill>
                <a:srgbClr val="0000FF"/>
              </a:solidFill>
              <a:round/>
              <a:headEnd/>
              <a:tailEnd/>
            </a:ln>
          </p:spPr>
          <p:txBody>
            <a:bodyPr/>
            <a:lstStyle/>
            <a:p>
              <a:endParaRPr lang="en-US"/>
            </a:p>
          </p:txBody>
        </p:sp>
        <p:sp>
          <p:nvSpPr>
            <p:cNvPr id="172033" name="Line 1025"/>
            <p:cNvSpPr>
              <a:spLocks noChangeShapeType="1"/>
            </p:cNvSpPr>
            <p:nvPr/>
          </p:nvSpPr>
          <p:spPr bwMode="auto">
            <a:xfrm flipV="1">
              <a:off x="4101" y="1637"/>
              <a:ext cx="1" cy="0"/>
            </a:xfrm>
            <a:prstGeom prst="line">
              <a:avLst/>
            </a:prstGeom>
            <a:noFill/>
            <a:ln w="0">
              <a:solidFill>
                <a:srgbClr val="0000FF"/>
              </a:solidFill>
              <a:round/>
              <a:headEnd/>
              <a:tailEnd/>
            </a:ln>
          </p:spPr>
          <p:txBody>
            <a:bodyPr/>
            <a:lstStyle/>
            <a:p>
              <a:endParaRPr lang="en-US"/>
            </a:p>
          </p:txBody>
        </p:sp>
        <p:sp>
          <p:nvSpPr>
            <p:cNvPr id="172034" name="Line 1026"/>
            <p:cNvSpPr>
              <a:spLocks noChangeShapeType="1"/>
            </p:cNvSpPr>
            <p:nvPr/>
          </p:nvSpPr>
          <p:spPr bwMode="auto">
            <a:xfrm flipV="1">
              <a:off x="4104" y="1633"/>
              <a:ext cx="0" cy="4"/>
            </a:xfrm>
            <a:prstGeom prst="line">
              <a:avLst/>
            </a:prstGeom>
            <a:noFill/>
            <a:ln w="0">
              <a:solidFill>
                <a:srgbClr val="0000FF"/>
              </a:solidFill>
              <a:round/>
              <a:headEnd/>
              <a:tailEnd/>
            </a:ln>
          </p:spPr>
          <p:txBody>
            <a:bodyPr/>
            <a:lstStyle/>
            <a:p>
              <a:endParaRPr lang="en-US"/>
            </a:p>
          </p:txBody>
        </p:sp>
        <p:sp>
          <p:nvSpPr>
            <p:cNvPr id="172035" name="Line 1027"/>
            <p:cNvSpPr>
              <a:spLocks noChangeShapeType="1"/>
            </p:cNvSpPr>
            <p:nvPr/>
          </p:nvSpPr>
          <p:spPr bwMode="auto">
            <a:xfrm flipV="1">
              <a:off x="4104" y="1634"/>
              <a:ext cx="1" cy="3"/>
            </a:xfrm>
            <a:prstGeom prst="line">
              <a:avLst/>
            </a:prstGeom>
            <a:noFill/>
            <a:ln w="0">
              <a:solidFill>
                <a:srgbClr val="0000FF"/>
              </a:solidFill>
              <a:round/>
              <a:headEnd/>
              <a:tailEnd/>
            </a:ln>
          </p:spPr>
          <p:txBody>
            <a:bodyPr/>
            <a:lstStyle/>
            <a:p>
              <a:endParaRPr lang="en-US"/>
            </a:p>
          </p:txBody>
        </p:sp>
        <p:sp>
          <p:nvSpPr>
            <p:cNvPr id="172036" name="Line 1028"/>
            <p:cNvSpPr>
              <a:spLocks noChangeShapeType="1"/>
            </p:cNvSpPr>
            <p:nvPr/>
          </p:nvSpPr>
          <p:spPr bwMode="auto">
            <a:xfrm flipV="1">
              <a:off x="4106" y="1635"/>
              <a:ext cx="1" cy="2"/>
            </a:xfrm>
            <a:prstGeom prst="line">
              <a:avLst/>
            </a:prstGeom>
            <a:noFill/>
            <a:ln w="0">
              <a:solidFill>
                <a:srgbClr val="0000FF"/>
              </a:solidFill>
              <a:round/>
              <a:headEnd/>
              <a:tailEnd/>
            </a:ln>
          </p:spPr>
          <p:txBody>
            <a:bodyPr/>
            <a:lstStyle/>
            <a:p>
              <a:endParaRPr lang="en-US"/>
            </a:p>
          </p:txBody>
        </p:sp>
        <p:sp>
          <p:nvSpPr>
            <p:cNvPr id="172037" name="Line 1029"/>
            <p:cNvSpPr>
              <a:spLocks noChangeShapeType="1"/>
            </p:cNvSpPr>
            <p:nvPr/>
          </p:nvSpPr>
          <p:spPr bwMode="auto">
            <a:xfrm flipV="1">
              <a:off x="4109" y="1636"/>
              <a:ext cx="0" cy="1"/>
            </a:xfrm>
            <a:prstGeom prst="line">
              <a:avLst/>
            </a:prstGeom>
            <a:noFill/>
            <a:ln w="0">
              <a:solidFill>
                <a:srgbClr val="0000FF"/>
              </a:solidFill>
              <a:round/>
              <a:headEnd/>
              <a:tailEnd/>
            </a:ln>
          </p:spPr>
          <p:txBody>
            <a:bodyPr/>
            <a:lstStyle/>
            <a:p>
              <a:endParaRPr lang="en-US"/>
            </a:p>
          </p:txBody>
        </p:sp>
        <p:sp>
          <p:nvSpPr>
            <p:cNvPr id="172038" name="Line 1030"/>
            <p:cNvSpPr>
              <a:spLocks noChangeShapeType="1"/>
            </p:cNvSpPr>
            <p:nvPr/>
          </p:nvSpPr>
          <p:spPr bwMode="auto">
            <a:xfrm flipV="1">
              <a:off x="4109" y="1636"/>
              <a:ext cx="0" cy="1"/>
            </a:xfrm>
            <a:prstGeom prst="line">
              <a:avLst/>
            </a:prstGeom>
            <a:noFill/>
            <a:ln w="0">
              <a:solidFill>
                <a:srgbClr val="0000FF"/>
              </a:solidFill>
              <a:round/>
              <a:headEnd/>
              <a:tailEnd/>
            </a:ln>
          </p:spPr>
          <p:txBody>
            <a:bodyPr/>
            <a:lstStyle/>
            <a:p>
              <a:endParaRPr lang="en-US"/>
            </a:p>
          </p:txBody>
        </p:sp>
        <p:sp>
          <p:nvSpPr>
            <p:cNvPr id="172039" name="Line 1031"/>
            <p:cNvSpPr>
              <a:spLocks noChangeShapeType="1"/>
            </p:cNvSpPr>
            <p:nvPr/>
          </p:nvSpPr>
          <p:spPr bwMode="auto">
            <a:xfrm flipV="1">
              <a:off x="4110" y="1636"/>
              <a:ext cx="1" cy="1"/>
            </a:xfrm>
            <a:prstGeom prst="line">
              <a:avLst/>
            </a:prstGeom>
            <a:noFill/>
            <a:ln w="0">
              <a:solidFill>
                <a:srgbClr val="0000FF"/>
              </a:solidFill>
              <a:round/>
              <a:headEnd/>
              <a:tailEnd/>
            </a:ln>
          </p:spPr>
          <p:txBody>
            <a:bodyPr/>
            <a:lstStyle/>
            <a:p>
              <a:endParaRPr lang="en-US"/>
            </a:p>
          </p:txBody>
        </p:sp>
        <p:sp>
          <p:nvSpPr>
            <p:cNvPr id="172040" name="Line 1032"/>
            <p:cNvSpPr>
              <a:spLocks noChangeShapeType="1"/>
            </p:cNvSpPr>
            <p:nvPr/>
          </p:nvSpPr>
          <p:spPr bwMode="auto">
            <a:xfrm flipV="1">
              <a:off x="4113" y="1636"/>
              <a:ext cx="0" cy="1"/>
            </a:xfrm>
            <a:prstGeom prst="line">
              <a:avLst/>
            </a:prstGeom>
            <a:noFill/>
            <a:ln w="0">
              <a:solidFill>
                <a:srgbClr val="0000FF"/>
              </a:solidFill>
              <a:round/>
              <a:headEnd/>
              <a:tailEnd/>
            </a:ln>
          </p:spPr>
          <p:txBody>
            <a:bodyPr/>
            <a:lstStyle/>
            <a:p>
              <a:endParaRPr lang="en-US"/>
            </a:p>
          </p:txBody>
        </p:sp>
        <p:sp>
          <p:nvSpPr>
            <p:cNvPr id="172041" name="Line 1033"/>
            <p:cNvSpPr>
              <a:spLocks noChangeShapeType="1"/>
            </p:cNvSpPr>
            <p:nvPr/>
          </p:nvSpPr>
          <p:spPr bwMode="auto">
            <a:xfrm flipV="1">
              <a:off x="4115" y="1636"/>
              <a:ext cx="0" cy="1"/>
            </a:xfrm>
            <a:prstGeom prst="line">
              <a:avLst/>
            </a:prstGeom>
            <a:noFill/>
            <a:ln w="0">
              <a:solidFill>
                <a:srgbClr val="0000FF"/>
              </a:solidFill>
              <a:round/>
              <a:headEnd/>
              <a:tailEnd/>
            </a:ln>
          </p:spPr>
          <p:txBody>
            <a:bodyPr/>
            <a:lstStyle/>
            <a:p>
              <a:endParaRPr lang="en-US"/>
            </a:p>
          </p:txBody>
        </p:sp>
        <p:sp>
          <p:nvSpPr>
            <p:cNvPr id="172042" name="Line 1034"/>
            <p:cNvSpPr>
              <a:spLocks noChangeShapeType="1"/>
            </p:cNvSpPr>
            <p:nvPr/>
          </p:nvSpPr>
          <p:spPr bwMode="auto">
            <a:xfrm flipV="1">
              <a:off x="4116" y="1636"/>
              <a:ext cx="0" cy="1"/>
            </a:xfrm>
            <a:prstGeom prst="line">
              <a:avLst/>
            </a:prstGeom>
            <a:noFill/>
            <a:ln w="0">
              <a:solidFill>
                <a:srgbClr val="0000FF"/>
              </a:solidFill>
              <a:round/>
              <a:headEnd/>
              <a:tailEnd/>
            </a:ln>
          </p:spPr>
          <p:txBody>
            <a:bodyPr/>
            <a:lstStyle/>
            <a:p>
              <a:endParaRPr lang="en-US"/>
            </a:p>
          </p:txBody>
        </p:sp>
        <p:sp>
          <p:nvSpPr>
            <p:cNvPr id="172043" name="Line 1035"/>
            <p:cNvSpPr>
              <a:spLocks noChangeShapeType="1"/>
            </p:cNvSpPr>
            <p:nvPr/>
          </p:nvSpPr>
          <p:spPr bwMode="auto">
            <a:xfrm flipV="1">
              <a:off x="4116" y="1637"/>
              <a:ext cx="1" cy="0"/>
            </a:xfrm>
            <a:prstGeom prst="line">
              <a:avLst/>
            </a:prstGeom>
            <a:noFill/>
            <a:ln w="0">
              <a:solidFill>
                <a:srgbClr val="0000FF"/>
              </a:solidFill>
              <a:round/>
              <a:headEnd/>
              <a:tailEnd/>
            </a:ln>
          </p:spPr>
          <p:txBody>
            <a:bodyPr/>
            <a:lstStyle/>
            <a:p>
              <a:endParaRPr lang="en-US"/>
            </a:p>
          </p:txBody>
        </p:sp>
        <p:sp>
          <p:nvSpPr>
            <p:cNvPr id="172044" name="Line 1036"/>
            <p:cNvSpPr>
              <a:spLocks noChangeShapeType="1"/>
            </p:cNvSpPr>
            <p:nvPr/>
          </p:nvSpPr>
          <p:spPr bwMode="auto">
            <a:xfrm flipV="1">
              <a:off x="4119" y="1636"/>
              <a:ext cx="0" cy="1"/>
            </a:xfrm>
            <a:prstGeom prst="line">
              <a:avLst/>
            </a:prstGeom>
            <a:noFill/>
            <a:ln w="0">
              <a:solidFill>
                <a:srgbClr val="0000FF"/>
              </a:solidFill>
              <a:round/>
              <a:headEnd/>
              <a:tailEnd/>
            </a:ln>
          </p:spPr>
          <p:txBody>
            <a:bodyPr/>
            <a:lstStyle/>
            <a:p>
              <a:endParaRPr lang="en-US"/>
            </a:p>
          </p:txBody>
        </p:sp>
        <p:sp>
          <p:nvSpPr>
            <p:cNvPr id="172045" name="Line 1037"/>
            <p:cNvSpPr>
              <a:spLocks noChangeShapeType="1"/>
            </p:cNvSpPr>
            <p:nvPr/>
          </p:nvSpPr>
          <p:spPr bwMode="auto">
            <a:xfrm flipV="1">
              <a:off x="4119" y="1637"/>
              <a:ext cx="1" cy="0"/>
            </a:xfrm>
            <a:prstGeom prst="line">
              <a:avLst/>
            </a:prstGeom>
            <a:noFill/>
            <a:ln w="0">
              <a:solidFill>
                <a:srgbClr val="0000FF"/>
              </a:solidFill>
              <a:round/>
              <a:headEnd/>
              <a:tailEnd/>
            </a:ln>
          </p:spPr>
          <p:txBody>
            <a:bodyPr/>
            <a:lstStyle/>
            <a:p>
              <a:endParaRPr lang="en-US"/>
            </a:p>
          </p:txBody>
        </p:sp>
        <p:sp>
          <p:nvSpPr>
            <p:cNvPr id="172046" name="Line 1038"/>
            <p:cNvSpPr>
              <a:spLocks noChangeShapeType="1"/>
            </p:cNvSpPr>
            <p:nvPr/>
          </p:nvSpPr>
          <p:spPr bwMode="auto">
            <a:xfrm flipV="1">
              <a:off x="4121" y="1637"/>
              <a:ext cx="1" cy="0"/>
            </a:xfrm>
            <a:prstGeom prst="line">
              <a:avLst/>
            </a:prstGeom>
            <a:noFill/>
            <a:ln w="0">
              <a:solidFill>
                <a:srgbClr val="0000FF"/>
              </a:solidFill>
              <a:round/>
              <a:headEnd/>
              <a:tailEnd/>
            </a:ln>
          </p:spPr>
          <p:txBody>
            <a:bodyPr/>
            <a:lstStyle/>
            <a:p>
              <a:endParaRPr lang="en-US"/>
            </a:p>
          </p:txBody>
        </p:sp>
        <p:sp>
          <p:nvSpPr>
            <p:cNvPr id="172047" name="Line 1039"/>
            <p:cNvSpPr>
              <a:spLocks noChangeShapeType="1"/>
            </p:cNvSpPr>
            <p:nvPr/>
          </p:nvSpPr>
          <p:spPr bwMode="auto">
            <a:xfrm flipV="1">
              <a:off x="4123" y="1637"/>
              <a:ext cx="0" cy="0"/>
            </a:xfrm>
            <a:prstGeom prst="line">
              <a:avLst/>
            </a:prstGeom>
            <a:noFill/>
            <a:ln w="0">
              <a:solidFill>
                <a:srgbClr val="0000FF"/>
              </a:solidFill>
              <a:round/>
              <a:headEnd/>
              <a:tailEnd/>
            </a:ln>
          </p:spPr>
          <p:txBody>
            <a:bodyPr/>
            <a:lstStyle/>
            <a:p>
              <a:endParaRPr lang="en-US"/>
            </a:p>
          </p:txBody>
        </p:sp>
        <p:sp>
          <p:nvSpPr>
            <p:cNvPr id="172048" name="Line 1040"/>
            <p:cNvSpPr>
              <a:spLocks noChangeShapeType="1"/>
            </p:cNvSpPr>
            <p:nvPr/>
          </p:nvSpPr>
          <p:spPr bwMode="auto">
            <a:xfrm flipV="1">
              <a:off x="4125" y="1637"/>
              <a:ext cx="0" cy="0"/>
            </a:xfrm>
            <a:prstGeom prst="line">
              <a:avLst/>
            </a:prstGeom>
            <a:noFill/>
            <a:ln w="0">
              <a:solidFill>
                <a:srgbClr val="0000FF"/>
              </a:solidFill>
              <a:round/>
              <a:headEnd/>
              <a:tailEnd/>
            </a:ln>
          </p:spPr>
          <p:txBody>
            <a:bodyPr/>
            <a:lstStyle/>
            <a:p>
              <a:endParaRPr lang="en-US"/>
            </a:p>
          </p:txBody>
        </p:sp>
        <p:sp>
          <p:nvSpPr>
            <p:cNvPr id="172049" name="Line 1041"/>
            <p:cNvSpPr>
              <a:spLocks noChangeShapeType="1"/>
            </p:cNvSpPr>
            <p:nvPr/>
          </p:nvSpPr>
          <p:spPr bwMode="auto">
            <a:xfrm flipV="1">
              <a:off x="4126" y="1637"/>
              <a:ext cx="0" cy="0"/>
            </a:xfrm>
            <a:prstGeom prst="line">
              <a:avLst/>
            </a:prstGeom>
            <a:noFill/>
            <a:ln w="0">
              <a:solidFill>
                <a:srgbClr val="0000FF"/>
              </a:solidFill>
              <a:round/>
              <a:headEnd/>
              <a:tailEnd/>
            </a:ln>
          </p:spPr>
          <p:txBody>
            <a:bodyPr/>
            <a:lstStyle/>
            <a:p>
              <a:endParaRPr lang="en-US"/>
            </a:p>
          </p:txBody>
        </p:sp>
        <p:sp>
          <p:nvSpPr>
            <p:cNvPr id="172050" name="Line 1042"/>
            <p:cNvSpPr>
              <a:spLocks noChangeShapeType="1"/>
            </p:cNvSpPr>
            <p:nvPr/>
          </p:nvSpPr>
          <p:spPr bwMode="auto">
            <a:xfrm flipV="1">
              <a:off x="4128" y="1637"/>
              <a:ext cx="1" cy="0"/>
            </a:xfrm>
            <a:prstGeom prst="line">
              <a:avLst/>
            </a:prstGeom>
            <a:noFill/>
            <a:ln w="0">
              <a:solidFill>
                <a:srgbClr val="0000FF"/>
              </a:solidFill>
              <a:round/>
              <a:headEnd/>
              <a:tailEnd/>
            </a:ln>
          </p:spPr>
          <p:txBody>
            <a:bodyPr/>
            <a:lstStyle/>
            <a:p>
              <a:endParaRPr lang="en-US"/>
            </a:p>
          </p:txBody>
        </p:sp>
        <p:sp>
          <p:nvSpPr>
            <p:cNvPr id="172051" name="Line 1043"/>
            <p:cNvSpPr>
              <a:spLocks noChangeShapeType="1"/>
            </p:cNvSpPr>
            <p:nvPr/>
          </p:nvSpPr>
          <p:spPr bwMode="auto">
            <a:xfrm flipV="1">
              <a:off x="4129" y="1637"/>
              <a:ext cx="1" cy="0"/>
            </a:xfrm>
            <a:prstGeom prst="line">
              <a:avLst/>
            </a:prstGeom>
            <a:noFill/>
            <a:ln w="0">
              <a:solidFill>
                <a:srgbClr val="0000FF"/>
              </a:solidFill>
              <a:round/>
              <a:headEnd/>
              <a:tailEnd/>
            </a:ln>
          </p:spPr>
          <p:txBody>
            <a:bodyPr/>
            <a:lstStyle/>
            <a:p>
              <a:endParaRPr lang="en-US"/>
            </a:p>
          </p:txBody>
        </p:sp>
        <p:sp>
          <p:nvSpPr>
            <p:cNvPr id="172052" name="Line 1044"/>
            <p:cNvSpPr>
              <a:spLocks noChangeShapeType="1"/>
            </p:cNvSpPr>
            <p:nvPr/>
          </p:nvSpPr>
          <p:spPr bwMode="auto">
            <a:xfrm flipV="1">
              <a:off x="4131" y="1636"/>
              <a:ext cx="0" cy="1"/>
            </a:xfrm>
            <a:prstGeom prst="line">
              <a:avLst/>
            </a:prstGeom>
            <a:noFill/>
            <a:ln w="0">
              <a:solidFill>
                <a:srgbClr val="0000FF"/>
              </a:solidFill>
              <a:round/>
              <a:headEnd/>
              <a:tailEnd/>
            </a:ln>
          </p:spPr>
          <p:txBody>
            <a:bodyPr/>
            <a:lstStyle/>
            <a:p>
              <a:endParaRPr lang="en-US"/>
            </a:p>
          </p:txBody>
        </p:sp>
        <p:sp>
          <p:nvSpPr>
            <p:cNvPr id="172053" name="Line 1045"/>
            <p:cNvSpPr>
              <a:spLocks noChangeShapeType="1"/>
            </p:cNvSpPr>
            <p:nvPr/>
          </p:nvSpPr>
          <p:spPr bwMode="auto">
            <a:xfrm flipV="1">
              <a:off x="4132" y="1637"/>
              <a:ext cx="1" cy="0"/>
            </a:xfrm>
            <a:prstGeom prst="line">
              <a:avLst/>
            </a:prstGeom>
            <a:noFill/>
            <a:ln w="0">
              <a:solidFill>
                <a:srgbClr val="0000FF"/>
              </a:solidFill>
              <a:round/>
              <a:headEnd/>
              <a:tailEnd/>
            </a:ln>
          </p:spPr>
          <p:txBody>
            <a:bodyPr/>
            <a:lstStyle/>
            <a:p>
              <a:endParaRPr lang="en-US"/>
            </a:p>
          </p:txBody>
        </p:sp>
        <p:sp>
          <p:nvSpPr>
            <p:cNvPr id="172054" name="Line 1046"/>
            <p:cNvSpPr>
              <a:spLocks noChangeShapeType="1"/>
            </p:cNvSpPr>
            <p:nvPr/>
          </p:nvSpPr>
          <p:spPr bwMode="auto">
            <a:xfrm flipV="1">
              <a:off x="4134" y="1637"/>
              <a:ext cx="0" cy="0"/>
            </a:xfrm>
            <a:prstGeom prst="line">
              <a:avLst/>
            </a:prstGeom>
            <a:noFill/>
            <a:ln w="0">
              <a:solidFill>
                <a:srgbClr val="0000FF"/>
              </a:solidFill>
              <a:round/>
              <a:headEnd/>
              <a:tailEnd/>
            </a:ln>
          </p:spPr>
          <p:txBody>
            <a:bodyPr/>
            <a:lstStyle/>
            <a:p>
              <a:endParaRPr lang="en-US"/>
            </a:p>
          </p:txBody>
        </p:sp>
        <p:sp>
          <p:nvSpPr>
            <p:cNvPr id="172055" name="Line 1047"/>
            <p:cNvSpPr>
              <a:spLocks noChangeShapeType="1"/>
            </p:cNvSpPr>
            <p:nvPr/>
          </p:nvSpPr>
          <p:spPr bwMode="auto">
            <a:xfrm flipV="1">
              <a:off x="4135" y="1636"/>
              <a:ext cx="0" cy="1"/>
            </a:xfrm>
            <a:prstGeom prst="line">
              <a:avLst/>
            </a:prstGeom>
            <a:noFill/>
            <a:ln w="0">
              <a:solidFill>
                <a:srgbClr val="0000FF"/>
              </a:solidFill>
              <a:round/>
              <a:headEnd/>
              <a:tailEnd/>
            </a:ln>
          </p:spPr>
          <p:txBody>
            <a:bodyPr/>
            <a:lstStyle/>
            <a:p>
              <a:endParaRPr lang="en-US"/>
            </a:p>
          </p:txBody>
        </p:sp>
        <p:sp>
          <p:nvSpPr>
            <p:cNvPr id="172056" name="Line 1048"/>
            <p:cNvSpPr>
              <a:spLocks noChangeShapeType="1"/>
            </p:cNvSpPr>
            <p:nvPr/>
          </p:nvSpPr>
          <p:spPr bwMode="auto">
            <a:xfrm flipV="1">
              <a:off x="4137" y="1636"/>
              <a:ext cx="0" cy="1"/>
            </a:xfrm>
            <a:prstGeom prst="line">
              <a:avLst/>
            </a:prstGeom>
            <a:noFill/>
            <a:ln w="0">
              <a:solidFill>
                <a:srgbClr val="0000FF"/>
              </a:solidFill>
              <a:round/>
              <a:headEnd/>
              <a:tailEnd/>
            </a:ln>
          </p:spPr>
          <p:txBody>
            <a:bodyPr/>
            <a:lstStyle/>
            <a:p>
              <a:endParaRPr lang="en-US"/>
            </a:p>
          </p:txBody>
        </p:sp>
        <p:sp>
          <p:nvSpPr>
            <p:cNvPr id="172057" name="Line 1049"/>
            <p:cNvSpPr>
              <a:spLocks noChangeShapeType="1"/>
            </p:cNvSpPr>
            <p:nvPr/>
          </p:nvSpPr>
          <p:spPr bwMode="auto">
            <a:xfrm flipV="1">
              <a:off x="4139" y="1636"/>
              <a:ext cx="0" cy="1"/>
            </a:xfrm>
            <a:prstGeom prst="line">
              <a:avLst/>
            </a:prstGeom>
            <a:noFill/>
            <a:ln w="0">
              <a:solidFill>
                <a:srgbClr val="0000FF"/>
              </a:solidFill>
              <a:round/>
              <a:headEnd/>
              <a:tailEnd/>
            </a:ln>
          </p:spPr>
          <p:txBody>
            <a:bodyPr/>
            <a:lstStyle/>
            <a:p>
              <a:endParaRPr lang="en-US"/>
            </a:p>
          </p:txBody>
        </p:sp>
        <p:sp>
          <p:nvSpPr>
            <p:cNvPr id="172058" name="Line 1050"/>
            <p:cNvSpPr>
              <a:spLocks noChangeShapeType="1"/>
            </p:cNvSpPr>
            <p:nvPr/>
          </p:nvSpPr>
          <p:spPr bwMode="auto">
            <a:xfrm flipV="1">
              <a:off x="4140" y="1636"/>
              <a:ext cx="0" cy="1"/>
            </a:xfrm>
            <a:prstGeom prst="line">
              <a:avLst/>
            </a:prstGeom>
            <a:noFill/>
            <a:ln w="0">
              <a:solidFill>
                <a:srgbClr val="0000FF"/>
              </a:solidFill>
              <a:round/>
              <a:headEnd/>
              <a:tailEnd/>
            </a:ln>
          </p:spPr>
          <p:txBody>
            <a:bodyPr/>
            <a:lstStyle/>
            <a:p>
              <a:endParaRPr lang="en-US"/>
            </a:p>
          </p:txBody>
        </p:sp>
        <p:sp>
          <p:nvSpPr>
            <p:cNvPr id="172059" name="Line 1051"/>
            <p:cNvSpPr>
              <a:spLocks noChangeShapeType="1"/>
            </p:cNvSpPr>
            <p:nvPr/>
          </p:nvSpPr>
          <p:spPr bwMode="auto">
            <a:xfrm flipV="1">
              <a:off x="4142" y="1636"/>
              <a:ext cx="0" cy="1"/>
            </a:xfrm>
            <a:prstGeom prst="line">
              <a:avLst/>
            </a:prstGeom>
            <a:noFill/>
            <a:ln w="0">
              <a:solidFill>
                <a:srgbClr val="0000FF"/>
              </a:solidFill>
              <a:round/>
              <a:headEnd/>
              <a:tailEnd/>
            </a:ln>
          </p:spPr>
          <p:txBody>
            <a:bodyPr/>
            <a:lstStyle/>
            <a:p>
              <a:endParaRPr lang="en-US"/>
            </a:p>
          </p:txBody>
        </p:sp>
        <p:sp>
          <p:nvSpPr>
            <p:cNvPr id="172060" name="Line 1052"/>
            <p:cNvSpPr>
              <a:spLocks noChangeShapeType="1"/>
            </p:cNvSpPr>
            <p:nvPr/>
          </p:nvSpPr>
          <p:spPr bwMode="auto">
            <a:xfrm flipV="1">
              <a:off x="4144" y="1636"/>
              <a:ext cx="0" cy="1"/>
            </a:xfrm>
            <a:prstGeom prst="line">
              <a:avLst/>
            </a:prstGeom>
            <a:noFill/>
            <a:ln w="0">
              <a:solidFill>
                <a:srgbClr val="0000FF"/>
              </a:solidFill>
              <a:round/>
              <a:headEnd/>
              <a:tailEnd/>
            </a:ln>
          </p:spPr>
          <p:txBody>
            <a:bodyPr/>
            <a:lstStyle/>
            <a:p>
              <a:endParaRPr lang="en-US"/>
            </a:p>
          </p:txBody>
        </p:sp>
        <p:sp>
          <p:nvSpPr>
            <p:cNvPr id="172061" name="Line 1053"/>
            <p:cNvSpPr>
              <a:spLocks noChangeShapeType="1"/>
            </p:cNvSpPr>
            <p:nvPr/>
          </p:nvSpPr>
          <p:spPr bwMode="auto">
            <a:xfrm flipV="1">
              <a:off x="4144" y="1637"/>
              <a:ext cx="1" cy="0"/>
            </a:xfrm>
            <a:prstGeom prst="line">
              <a:avLst/>
            </a:prstGeom>
            <a:noFill/>
            <a:ln w="0">
              <a:solidFill>
                <a:srgbClr val="0000FF"/>
              </a:solidFill>
              <a:round/>
              <a:headEnd/>
              <a:tailEnd/>
            </a:ln>
          </p:spPr>
          <p:txBody>
            <a:bodyPr/>
            <a:lstStyle/>
            <a:p>
              <a:endParaRPr lang="en-US"/>
            </a:p>
          </p:txBody>
        </p:sp>
        <p:sp>
          <p:nvSpPr>
            <p:cNvPr id="172062" name="Line 1054"/>
            <p:cNvSpPr>
              <a:spLocks noChangeShapeType="1"/>
            </p:cNvSpPr>
            <p:nvPr/>
          </p:nvSpPr>
          <p:spPr bwMode="auto">
            <a:xfrm flipV="1">
              <a:off x="4146" y="1637"/>
              <a:ext cx="0" cy="0"/>
            </a:xfrm>
            <a:prstGeom prst="line">
              <a:avLst/>
            </a:prstGeom>
            <a:noFill/>
            <a:ln w="0">
              <a:solidFill>
                <a:srgbClr val="0000FF"/>
              </a:solidFill>
              <a:round/>
              <a:headEnd/>
              <a:tailEnd/>
            </a:ln>
          </p:spPr>
          <p:txBody>
            <a:bodyPr/>
            <a:lstStyle/>
            <a:p>
              <a:endParaRPr lang="en-US"/>
            </a:p>
          </p:txBody>
        </p:sp>
        <p:sp>
          <p:nvSpPr>
            <p:cNvPr id="172063" name="Line 1055"/>
            <p:cNvSpPr>
              <a:spLocks noChangeShapeType="1"/>
            </p:cNvSpPr>
            <p:nvPr/>
          </p:nvSpPr>
          <p:spPr bwMode="auto">
            <a:xfrm flipV="1">
              <a:off x="4148" y="1636"/>
              <a:ext cx="1" cy="1"/>
            </a:xfrm>
            <a:prstGeom prst="line">
              <a:avLst/>
            </a:prstGeom>
            <a:noFill/>
            <a:ln w="0">
              <a:solidFill>
                <a:srgbClr val="0000FF"/>
              </a:solidFill>
              <a:round/>
              <a:headEnd/>
              <a:tailEnd/>
            </a:ln>
          </p:spPr>
          <p:txBody>
            <a:bodyPr/>
            <a:lstStyle/>
            <a:p>
              <a:endParaRPr lang="en-US"/>
            </a:p>
          </p:txBody>
        </p:sp>
        <p:sp>
          <p:nvSpPr>
            <p:cNvPr id="172064" name="Line 1056"/>
            <p:cNvSpPr>
              <a:spLocks noChangeShapeType="1"/>
            </p:cNvSpPr>
            <p:nvPr/>
          </p:nvSpPr>
          <p:spPr bwMode="auto">
            <a:xfrm flipV="1">
              <a:off x="4149" y="1637"/>
              <a:ext cx="1" cy="0"/>
            </a:xfrm>
            <a:prstGeom prst="line">
              <a:avLst/>
            </a:prstGeom>
            <a:noFill/>
            <a:ln w="0">
              <a:solidFill>
                <a:srgbClr val="0000FF"/>
              </a:solidFill>
              <a:round/>
              <a:headEnd/>
              <a:tailEnd/>
            </a:ln>
          </p:spPr>
          <p:txBody>
            <a:bodyPr/>
            <a:lstStyle/>
            <a:p>
              <a:endParaRPr lang="en-US"/>
            </a:p>
          </p:txBody>
        </p:sp>
        <p:sp>
          <p:nvSpPr>
            <p:cNvPr id="172065" name="Line 1057"/>
            <p:cNvSpPr>
              <a:spLocks noChangeShapeType="1"/>
            </p:cNvSpPr>
            <p:nvPr/>
          </p:nvSpPr>
          <p:spPr bwMode="auto">
            <a:xfrm flipV="1">
              <a:off x="4151" y="1637"/>
              <a:ext cx="1" cy="0"/>
            </a:xfrm>
            <a:prstGeom prst="line">
              <a:avLst/>
            </a:prstGeom>
            <a:noFill/>
            <a:ln w="0">
              <a:solidFill>
                <a:srgbClr val="0000FF"/>
              </a:solidFill>
              <a:round/>
              <a:headEnd/>
              <a:tailEnd/>
            </a:ln>
          </p:spPr>
          <p:txBody>
            <a:bodyPr/>
            <a:lstStyle/>
            <a:p>
              <a:endParaRPr lang="en-US"/>
            </a:p>
          </p:txBody>
        </p:sp>
        <p:sp>
          <p:nvSpPr>
            <p:cNvPr id="172066" name="Line 1058"/>
            <p:cNvSpPr>
              <a:spLocks noChangeShapeType="1"/>
            </p:cNvSpPr>
            <p:nvPr/>
          </p:nvSpPr>
          <p:spPr bwMode="auto">
            <a:xfrm flipV="1">
              <a:off x="4152" y="1636"/>
              <a:ext cx="0" cy="1"/>
            </a:xfrm>
            <a:prstGeom prst="line">
              <a:avLst/>
            </a:prstGeom>
            <a:noFill/>
            <a:ln w="0">
              <a:solidFill>
                <a:srgbClr val="0000FF"/>
              </a:solidFill>
              <a:round/>
              <a:headEnd/>
              <a:tailEnd/>
            </a:ln>
          </p:spPr>
          <p:txBody>
            <a:bodyPr/>
            <a:lstStyle/>
            <a:p>
              <a:endParaRPr lang="en-US"/>
            </a:p>
          </p:txBody>
        </p:sp>
        <p:sp>
          <p:nvSpPr>
            <p:cNvPr id="172067" name="Line 1059"/>
            <p:cNvSpPr>
              <a:spLocks noChangeShapeType="1"/>
            </p:cNvSpPr>
            <p:nvPr/>
          </p:nvSpPr>
          <p:spPr bwMode="auto">
            <a:xfrm flipV="1">
              <a:off x="4153" y="1637"/>
              <a:ext cx="1" cy="0"/>
            </a:xfrm>
            <a:prstGeom prst="line">
              <a:avLst/>
            </a:prstGeom>
            <a:noFill/>
            <a:ln w="0">
              <a:solidFill>
                <a:srgbClr val="0000FF"/>
              </a:solidFill>
              <a:round/>
              <a:headEnd/>
              <a:tailEnd/>
            </a:ln>
          </p:spPr>
          <p:txBody>
            <a:bodyPr/>
            <a:lstStyle/>
            <a:p>
              <a:endParaRPr lang="en-US"/>
            </a:p>
          </p:txBody>
        </p:sp>
        <p:sp>
          <p:nvSpPr>
            <p:cNvPr id="172068" name="Line 1060"/>
            <p:cNvSpPr>
              <a:spLocks noChangeShapeType="1"/>
            </p:cNvSpPr>
            <p:nvPr/>
          </p:nvSpPr>
          <p:spPr bwMode="auto">
            <a:xfrm flipV="1">
              <a:off x="4155" y="1637"/>
              <a:ext cx="0" cy="0"/>
            </a:xfrm>
            <a:prstGeom prst="line">
              <a:avLst/>
            </a:prstGeom>
            <a:noFill/>
            <a:ln w="0">
              <a:solidFill>
                <a:srgbClr val="0000FF"/>
              </a:solidFill>
              <a:round/>
              <a:headEnd/>
              <a:tailEnd/>
            </a:ln>
          </p:spPr>
          <p:txBody>
            <a:bodyPr/>
            <a:lstStyle/>
            <a:p>
              <a:endParaRPr lang="en-US"/>
            </a:p>
          </p:txBody>
        </p:sp>
        <p:sp>
          <p:nvSpPr>
            <p:cNvPr id="172069" name="Line 1061"/>
            <p:cNvSpPr>
              <a:spLocks noChangeShapeType="1"/>
            </p:cNvSpPr>
            <p:nvPr/>
          </p:nvSpPr>
          <p:spPr bwMode="auto">
            <a:xfrm flipV="1">
              <a:off x="4157" y="1636"/>
              <a:ext cx="1" cy="1"/>
            </a:xfrm>
            <a:prstGeom prst="line">
              <a:avLst/>
            </a:prstGeom>
            <a:noFill/>
            <a:ln w="0">
              <a:solidFill>
                <a:srgbClr val="0000FF"/>
              </a:solidFill>
              <a:round/>
              <a:headEnd/>
              <a:tailEnd/>
            </a:ln>
          </p:spPr>
          <p:txBody>
            <a:bodyPr/>
            <a:lstStyle/>
            <a:p>
              <a:endParaRPr lang="en-US"/>
            </a:p>
          </p:txBody>
        </p:sp>
        <p:sp>
          <p:nvSpPr>
            <p:cNvPr id="172070" name="Line 1062"/>
            <p:cNvSpPr>
              <a:spLocks noChangeShapeType="1"/>
            </p:cNvSpPr>
            <p:nvPr/>
          </p:nvSpPr>
          <p:spPr bwMode="auto">
            <a:xfrm flipV="1">
              <a:off x="4159" y="1637"/>
              <a:ext cx="0" cy="0"/>
            </a:xfrm>
            <a:prstGeom prst="line">
              <a:avLst/>
            </a:prstGeom>
            <a:noFill/>
            <a:ln w="0">
              <a:solidFill>
                <a:srgbClr val="0000FF"/>
              </a:solidFill>
              <a:round/>
              <a:headEnd/>
              <a:tailEnd/>
            </a:ln>
          </p:spPr>
          <p:txBody>
            <a:bodyPr/>
            <a:lstStyle/>
            <a:p>
              <a:endParaRPr lang="en-US"/>
            </a:p>
          </p:txBody>
        </p:sp>
        <p:sp>
          <p:nvSpPr>
            <p:cNvPr id="172071" name="Line 1063"/>
            <p:cNvSpPr>
              <a:spLocks noChangeShapeType="1"/>
            </p:cNvSpPr>
            <p:nvPr/>
          </p:nvSpPr>
          <p:spPr bwMode="auto">
            <a:xfrm flipV="1">
              <a:off x="4160" y="1637"/>
              <a:ext cx="0" cy="0"/>
            </a:xfrm>
            <a:prstGeom prst="line">
              <a:avLst/>
            </a:prstGeom>
            <a:noFill/>
            <a:ln w="0">
              <a:solidFill>
                <a:srgbClr val="0000FF"/>
              </a:solidFill>
              <a:round/>
              <a:headEnd/>
              <a:tailEnd/>
            </a:ln>
          </p:spPr>
          <p:txBody>
            <a:bodyPr/>
            <a:lstStyle/>
            <a:p>
              <a:endParaRPr lang="en-US"/>
            </a:p>
          </p:txBody>
        </p:sp>
        <p:sp>
          <p:nvSpPr>
            <p:cNvPr id="172072" name="Line 1064"/>
            <p:cNvSpPr>
              <a:spLocks noChangeShapeType="1"/>
            </p:cNvSpPr>
            <p:nvPr/>
          </p:nvSpPr>
          <p:spPr bwMode="auto">
            <a:xfrm flipV="1">
              <a:off x="4160" y="1637"/>
              <a:ext cx="1" cy="0"/>
            </a:xfrm>
            <a:prstGeom prst="line">
              <a:avLst/>
            </a:prstGeom>
            <a:noFill/>
            <a:ln w="0">
              <a:solidFill>
                <a:srgbClr val="0000FF"/>
              </a:solidFill>
              <a:round/>
              <a:headEnd/>
              <a:tailEnd/>
            </a:ln>
          </p:spPr>
          <p:txBody>
            <a:bodyPr/>
            <a:lstStyle/>
            <a:p>
              <a:endParaRPr lang="en-US"/>
            </a:p>
          </p:txBody>
        </p:sp>
        <p:sp>
          <p:nvSpPr>
            <p:cNvPr id="172073" name="Line 1065"/>
            <p:cNvSpPr>
              <a:spLocks noChangeShapeType="1"/>
            </p:cNvSpPr>
            <p:nvPr/>
          </p:nvSpPr>
          <p:spPr bwMode="auto">
            <a:xfrm flipV="1">
              <a:off x="4163" y="1637"/>
              <a:ext cx="1" cy="0"/>
            </a:xfrm>
            <a:prstGeom prst="line">
              <a:avLst/>
            </a:prstGeom>
            <a:noFill/>
            <a:ln w="0">
              <a:solidFill>
                <a:srgbClr val="0000FF"/>
              </a:solidFill>
              <a:round/>
              <a:headEnd/>
              <a:tailEnd/>
            </a:ln>
          </p:spPr>
          <p:txBody>
            <a:bodyPr/>
            <a:lstStyle/>
            <a:p>
              <a:endParaRPr lang="en-US"/>
            </a:p>
          </p:txBody>
        </p:sp>
        <p:sp>
          <p:nvSpPr>
            <p:cNvPr id="172074" name="Line 1066"/>
            <p:cNvSpPr>
              <a:spLocks noChangeShapeType="1"/>
            </p:cNvSpPr>
            <p:nvPr/>
          </p:nvSpPr>
          <p:spPr bwMode="auto">
            <a:xfrm flipV="1">
              <a:off x="4164" y="1637"/>
              <a:ext cx="1" cy="0"/>
            </a:xfrm>
            <a:prstGeom prst="line">
              <a:avLst/>
            </a:prstGeom>
            <a:noFill/>
            <a:ln w="0">
              <a:solidFill>
                <a:srgbClr val="0000FF"/>
              </a:solidFill>
              <a:round/>
              <a:headEnd/>
              <a:tailEnd/>
            </a:ln>
          </p:spPr>
          <p:txBody>
            <a:bodyPr/>
            <a:lstStyle/>
            <a:p>
              <a:endParaRPr lang="en-US"/>
            </a:p>
          </p:txBody>
        </p:sp>
        <p:sp>
          <p:nvSpPr>
            <p:cNvPr id="172075" name="Line 1067"/>
            <p:cNvSpPr>
              <a:spLocks noChangeShapeType="1"/>
            </p:cNvSpPr>
            <p:nvPr/>
          </p:nvSpPr>
          <p:spPr bwMode="auto">
            <a:xfrm flipV="1">
              <a:off x="4166" y="1636"/>
              <a:ext cx="1" cy="1"/>
            </a:xfrm>
            <a:prstGeom prst="line">
              <a:avLst/>
            </a:prstGeom>
            <a:noFill/>
            <a:ln w="0">
              <a:solidFill>
                <a:srgbClr val="0000FF"/>
              </a:solidFill>
              <a:round/>
              <a:headEnd/>
              <a:tailEnd/>
            </a:ln>
          </p:spPr>
          <p:txBody>
            <a:bodyPr/>
            <a:lstStyle/>
            <a:p>
              <a:endParaRPr lang="en-US"/>
            </a:p>
          </p:txBody>
        </p:sp>
        <p:sp>
          <p:nvSpPr>
            <p:cNvPr id="172076" name="Line 1068"/>
            <p:cNvSpPr>
              <a:spLocks noChangeShapeType="1"/>
            </p:cNvSpPr>
            <p:nvPr/>
          </p:nvSpPr>
          <p:spPr bwMode="auto">
            <a:xfrm flipV="1">
              <a:off x="4167" y="1636"/>
              <a:ext cx="0" cy="1"/>
            </a:xfrm>
            <a:prstGeom prst="line">
              <a:avLst/>
            </a:prstGeom>
            <a:noFill/>
            <a:ln w="0">
              <a:solidFill>
                <a:srgbClr val="0000FF"/>
              </a:solidFill>
              <a:round/>
              <a:headEnd/>
              <a:tailEnd/>
            </a:ln>
          </p:spPr>
          <p:txBody>
            <a:bodyPr/>
            <a:lstStyle/>
            <a:p>
              <a:endParaRPr lang="en-US"/>
            </a:p>
          </p:txBody>
        </p:sp>
        <p:sp>
          <p:nvSpPr>
            <p:cNvPr id="172077" name="Line 1069"/>
            <p:cNvSpPr>
              <a:spLocks noChangeShapeType="1"/>
            </p:cNvSpPr>
            <p:nvPr/>
          </p:nvSpPr>
          <p:spPr bwMode="auto">
            <a:xfrm flipV="1">
              <a:off x="4168" y="1637"/>
              <a:ext cx="1" cy="0"/>
            </a:xfrm>
            <a:prstGeom prst="line">
              <a:avLst/>
            </a:prstGeom>
            <a:noFill/>
            <a:ln w="0">
              <a:solidFill>
                <a:srgbClr val="0000FF"/>
              </a:solidFill>
              <a:round/>
              <a:headEnd/>
              <a:tailEnd/>
            </a:ln>
          </p:spPr>
          <p:txBody>
            <a:bodyPr/>
            <a:lstStyle/>
            <a:p>
              <a:endParaRPr lang="en-US"/>
            </a:p>
          </p:txBody>
        </p:sp>
        <p:sp>
          <p:nvSpPr>
            <p:cNvPr id="172078" name="Line 1070"/>
            <p:cNvSpPr>
              <a:spLocks noChangeShapeType="1"/>
            </p:cNvSpPr>
            <p:nvPr/>
          </p:nvSpPr>
          <p:spPr bwMode="auto">
            <a:xfrm flipV="1">
              <a:off x="4171" y="1637"/>
              <a:ext cx="0" cy="0"/>
            </a:xfrm>
            <a:prstGeom prst="line">
              <a:avLst/>
            </a:prstGeom>
            <a:noFill/>
            <a:ln w="0">
              <a:solidFill>
                <a:srgbClr val="0000FF"/>
              </a:solidFill>
              <a:round/>
              <a:headEnd/>
              <a:tailEnd/>
            </a:ln>
          </p:spPr>
          <p:txBody>
            <a:bodyPr/>
            <a:lstStyle/>
            <a:p>
              <a:endParaRPr lang="en-US"/>
            </a:p>
          </p:txBody>
        </p:sp>
        <p:sp>
          <p:nvSpPr>
            <p:cNvPr id="172079" name="Line 1071"/>
            <p:cNvSpPr>
              <a:spLocks noChangeShapeType="1"/>
            </p:cNvSpPr>
            <p:nvPr/>
          </p:nvSpPr>
          <p:spPr bwMode="auto">
            <a:xfrm flipV="1">
              <a:off x="4171" y="1636"/>
              <a:ext cx="1" cy="1"/>
            </a:xfrm>
            <a:prstGeom prst="line">
              <a:avLst/>
            </a:prstGeom>
            <a:noFill/>
            <a:ln w="0">
              <a:solidFill>
                <a:srgbClr val="0000FF"/>
              </a:solidFill>
              <a:round/>
              <a:headEnd/>
              <a:tailEnd/>
            </a:ln>
          </p:spPr>
          <p:txBody>
            <a:bodyPr/>
            <a:lstStyle/>
            <a:p>
              <a:endParaRPr lang="en-US"/>
            </a:p>
          </p:txBody>
        </p:sp>
        <p:sp>
          <p:nvSpPr>
            <p:cNvPr id="172080" name="Line 1072"/>
            <p:cNvSpPr>
              <a:spLocks noChangeShapeType="1"/>
            </p:cNvSpPr>
            <p:nvPr/>
          </p:nvSpPr>
          <p:spPr bwMode="auto">
            <a:xfrm flipV="1">
              <a:off x="4173" y="1637"/>
              <a:ext cx="1" cy="0"/>
            </a:xfrm>
            <a:prstGeom prst="line">
              <a:avLst/>
            </a:prstGeom>
            <a:noFill/>
            <a:ln w="0">
              <a:solidFill>
                <a:srgbClr val="0000FF"/>
              </a:solidFill>
              <a:round/>
              <a:headEnd/>
              <a:tailEnd/>
            </a:ln>
          </p:spPr>
          <p:txBody>
            <a:bodyPr/>
            <a:lstStyle/>
            <a:p>
              <a:endParaRPr lang="en-US"/>
            </a:p>
          </p:txBody>
        </p:sp>
        <p:sp>
          <p:nvSpPr>
            <p:cNvPr id="172081" name="Line 1073"/>
            <p:cNvSpPr>
              <a:spLocks noChangeShapeType="1"/>
            </p:cNvSpPr>
            <p:nvPr/>
          </p:nvSpPr>
          <p:spPr bwMode="auto">
            <a:xfrm flipV="1">
              <a:off x="4175" y="1636"/>
              <a:ext cx="0" cy="1"/>
            </a:xfrm>
            <a:prstGeom prst="line">
              <a:avLst/>
            </a:prstGeom>
            <a:noFill/>
            <a:ln w="0">
              <a:solidFill>
                <a:srgbClr val="0000FF"/>
              </a:solidFill>
              <a:round/>
              <a:headEnd/>
              <a:tailEnd/>
            </a:ln>
          </p:spPr>
          <p:txBody>
            <a:bodyPr/>
            <a:lstStyle/>
            <a:p>
              <a:endParaRPr lang="en-US"/>
            </a:p>
          </p:txBody>
        </p:sp>
        <p:sp>
          <p:nvSpPr>
            <p:cNvPr id="172082" name="Line 1074"/>
            <p:cNvSpPr>
              <a:spLocks noChangeShapeType="1"/>
            </p:cNvSpPr>
            <p:nvPr/>
          </p:nvSpPr>
          <p:spPr bwMode="auto">
            <a:xfrm flipV="1">
              <a:off x="4177" y="1636"/>
              <a:ext cx="1" cy="1"/>
            </a:xfrm>
            <a:prstGeom prst="line">
              <a:avLst/>
            </a:prstGeom>
            <a:noFill/>
            <a:ln w="0">
              <a:solidFill>
                <a:srgbClr val="0000FF"/>
              </a:solidFill>
              <a:round/>
              <a:headEnd/>
              <a:tailEnd/>
            </a:ln>
          </p:spPr>
          <p:txBody>
            <a:bodyPr/>
            <a:lstStyle/>
            <a:p>
              <a:endParaRPr lang="en-US"/>
            </a:p>
          </p:txBody>
        </p:sp>
        <p:sp>
          <p:nvSpPr>
            <p:cNvPr id="172083" name="Line 1075"/>
            <p:cNvSpPr>
              <a:spLocks noChangeShapeType="1"/>
            </p:cNvSpPr>
            <p:nvPr/>
          </p:nvSpPr>
          <p:spPr bwMode="auto">
            <a:xfrm flipV="1">
              <a:off x="4177" y="1637"/>
              <a:ext cx="1" cy="0"/>
            </a:xfrm>
            <a:prstGeom prst="line">
              <a:avLst/>
            </a:prstGeom>
            <a:noFill/>
            <a:ln w="0">
              <a:solidFill>
                <a:srgbClr val="0000FF"/>
              </a:solidFill>
              <a:round/>
              <a:headEnd/>
              <a:tailEnd/>
            </a:ln>
          </p:spPr>
          <p:txBody>
            <a:bodyPr/>
            <a:lstStyle/>
            <a:p>
              <a:endParaRPr lang="en-US"/>
            </a:p>
          </p:txBody>
        </p:sp>
        <p:sp>
          <p:nvSpPr>
            <p:cNvPr id="172084" name="Line 1076"/>
            <p:cNvSpPr>
              <a:spLocks noChangeShapeType="1"/>
            </p:cNvSpPr>
            <p:nvPr/>
          </p:nvSpPr>
          <p:spPr bwMode="auto">
            <a:xfrm flipV="1">
              <a:off x="4179" y="1637"/>
              <a:ext cx="1" cy="0"/>
            </a:xfrm>
            <a:prstGeom prst="line">
              <a:avLst/>
            </a:prstGeom>
            <a:noFill/>
            <a:ln w="0">
              <a:solidFill>
                <a:srgbClr val="0000FF"/>
              </a:solidFill>
              <a:round/>
              <a:headEnd/>
              <a:tailEnd/>
            </a:ln>
          </p:spPr>
          <p:txBody>
            <a:bodyPr/>
            <a:lstStyle/>
            <a:p>
              <a:endParaRPr lang="en-US"/>
            </a:p>
          </p:txBody>
        </p:sp>
        <p:sp>
          <p:nvSpPr>
            <p:cNvPr id="172085" name="Line 1077"/>
            <p:cNvSpPr>
              <a:spLocks noChangeShapeType="1"/>
            </p:cNvSpPr>
            <p:nvPr/>
          </p:nvSpPr>
          <p:spPr bwMode="auto">
            <a:xfrm flipV="1">
              <a:off x="4181" y="1637"/>
              <a:ext cx="1" cy="0"/>
            </a:xfrm>
            <a:prstGeom prst="line">
              <a:avLst/>
            </a:prstGeom>
            <a:noFill/>
            <a:ln w="0">
              <a:solidFill>
                <a:srgbClr val="0000FF"/>
              </a:solidFill>
              <a:round/>
              <a:headEnd/>
              <a:tailEnd/>
            </a:ln>
          </p:spPr>
          <p:txBody>
            <a:bodyPr/>
            <a:lstStyle/>
            <a:p>
              <a:endParaRPr lang="en-US"/>
            </a:p>
          </p:txBody>
        </p:sp>
        <p:sp>
          <p:nvSpPr>
            <p:cNvPr id="172086" name="Line 1078"/>
            <p:cNvSpPr>
              <a:spLocks noChangeShapeType="1"/>
            </p:cNvSpPr>
            <p:nvPr/>
          </p:nvSpPr>
          <p:spPr bwMode="auto">
            <a:xfrm flipV="1">
              <a:off x="4182" y="1637"/>
              <a:ext cx="0" cy="0"/>
            </a:xfrm>
            <a:prstGeom prst="line">
              <a:avLst/>
            </a:prstGeom>
            <a:noFill/>
            <a:ln w="0">
              <a:solidFill>
                <a:srgbClr val="0000FF"/>
              </a:solidFill>
              <a:round/>
              <a:headEnd/>
              <a:tailEnd/>
            </a:ln>
          </p:spPr>
          <p:txBody>
            <a:bodyPr/>
            <a:lstStyle/>
            <a:p>
              <a:endParaRPr lang="en-US"/>
            </a:p>
          </p:txBody>
        </p:sp>
        <p:sp>
          <p:nvSpPr>
            <p:cNvPr id="172087" name="Line 1079"/>
            <p:cNvSpPr>
              <a:spLocks noChangeShapeType="1"/>
            </p:cNvSpPr>
            <p:nvPr/>
          </p:nvSpPr>
          <p:spPr bwMode="auto">
            <a:xfrm flipV="1">
              <a:off x="4184" y="1636"/>
              <a:ext cx="1" cy="1"/>
            </a:xfrm>
            <a:prstGeom prst="line">
              <a:avLst/>
            </a:prstGeom>
            <a:noFill/>
            <a:ln w="0">
              <a:solidFill>
                <a:srgbClr val="0000FF"/>
              </a:solidFill>
              <a:round/>
              <a:headEnd/>
              <a:tailEnd/>
            </a:ln>
          </p:spPr>
          <p:txBody>
            <a:bodyPr/>
            <a:lstStyle/>
            <a:p>
              <a:endParaRPr lang="en-US"/>
            </a:p>
          </p:txBody>
        </p:sp>
        <p:sp>
          <p:nvSpPr>
            <p:cNvPr id="172088" name="Line 1080"/>
            <p:cNvSpPr>
              <a:spLocks noChangeShapeType="1"/>
            </p:cNvSpPr>
            <p:nvPr/>
          </p:nvSpPr>
          <p:spPr bwMode="auto">
            <a:xfrm flipV="1">
              <a:off x="4185" y="1637"/>
              <a:ext cx="0" cy="0"/>
            </a:xfrm>
            <a:prstGeom prst="line">
              <a:avLst/>
            </a:prstGeom>
            <a:noFill/>
            <a:ln w="0">
              <a:solidFill>
                <a:srgbClr val="0000FF"/>
              </a:solidFill>
              <a:round/>
              <a:headEnd/>
              <a:tailEnd/>
            </a:ln>
          </p:spPr>
          <p:txBody>
            <a:bodyPr/>
            <a:lstStyle/>
            <a:p>
              <a:endParaRPr lang="en-US"/>
            </a:p>
          </p:txBody>
        </p:sp>
        <p:sp>
          <p:nvSpPr>
            <p:cNvPr id="172089" name="Line 1081"/>
            <p:cNvSpPr>
              <a:spLocks noChangeShapeType="1"/>
            </p:cNvSpPr>
            <p:nvPr/>
          </p:nvSpPr>
          <p:spPr bwMode="auto">
            <a:xfrm flipV="1">
              <a:off x="4186" y="1637"/>
              <a:ext cx="1" cy="0"/>
            </a:xfrm>
            <a:prstGeom prst="line">
              <a:avLst/>
            </a:prstGeom>
            <a:noFill/>
            <a:ln w="0">
              <a:solidFill>
                <a:srgbClr val="0000FF"/>
              </a:solidFill>
              <a:round/>
              <a:headEnd/>
              <a:tailEnd/>
            </a:ln>
          </p:spPr>
          <p:txBody>
            <a:bodyPr/>
            <a:lstStyle/>
            <a:p>
              <a:endParaRPr lang="en-US"/>
            </a:p>
          </p:txBody>
        </p:sp>
        <p:sp>
          <p:nvSpPr>
            <p:cNvPr id="172090" name="Line 1082"/>
            <p:cNvSpPr>
              <a:spLocks noChangeShapeType="1"/>
            </p:cNvSpPr>
            <p:nvPr/>
          </p:nvSpPr>
          <p:spPr bwMode="auto">
            <a:xfrm flipV="1">
              <a:off x="4188" y="1636"/>
              <a:ext cx="1" cy="1"/>
            </a:xfrm>
            <a:prstGeom prst="line">
              <a:avLst/>
            </a:prstGeom>
            <a:noFill/>
            <a:ln w="0">
              <a:solidFill>
                <a:srgbClr val="0000FF"/>
              </a:solidFill>
              <a:round/>
              <a:headEnd/>
              <a:tailEnd/>
            </a:ln>
          </p:spPr>
          <p:txBody>
            <a:bodyPr/>
            <a:lstStyle/>
            <a:p>
              <a:endParaRPr lang="en-US"/>
            </a:p>
          </p:txBody>
        </p:sp>
        <p:sp>
          <p:nvSpPr>
            <p:cNvPr id="172091" name="Line 1083"/>
            <p:cNvSpPr>
              <a:spLocks noChangeShapeType="1"/>
            </p:cNvSpPr>
            <p:nvPr/>
          </p:nvSpPr>
          <p:spPr bwMode="auto">
            <a:xfrm flipV="1">
              <a:off x="4190" y="1636"/>
              <a:ext cx="1" cy="1"/>
            </a:xfrm>
            <a:prstGeom prst="line">
              <a:avLst/>
            </a:prstGeom>
            <a:noFill/>
            <a:ln w="0">
              <a:solidFill>
                <a:srgbClr val="0000FF"/>
              </a:solidFill>
              <a:round/>
              <a:headEnd/>
              <a:tailEnd/>
            </a:ln>
          </p:spPr>
          <p:txBody>
            <a:bodyPr/>
            <a:lstStyle/>
            <a:p>
              <a:endParaRPr lang="en-US"/>
            </a:p>
          </p:txBody>
        </p:sp>
        <p:sp>
          <p:nvSpPr>
            <p:cNvPr id="172092" name="Line 1084"/>
            <p:cNvSpPr>
              <a:spLocks noChangeShapeType="1"/>
            </p:cNvSpPr>
            <p:nvPr/>
          </p:nvSpPr>
          <p:spPr bwMode="auto">
            <a:xfrm flipV="1">
              <a:off x="4191" y="1636"/>
              <a:ext cx="1" cy="1"/>
            </a:xfrm>
            <a:prstGeom prst="line">
              <a:avLst/>
            </a:prstGeom>
            <a:noFill/>
            <a:ln w="0">
              <a:solidFill>
                <a:srgbClr val="0000FF"/>
              </a:solidFill>
              <a:round/>
              <a:headEnd/>
              <a:tailEnd/>
            </a:ln>
          </p:spPr>
          <p:txBody>
            <a:bodyPr/>
            <a:lstStyle/>
            <a:p>
              <a:endParaRPr lang="en-US"/>
            </a:p>
          </p:txBody>
        </p:sp>
        <p:sp>
          <p:nvSpPr>
            <p:cNvPr id="172093" name="Line 1085"/>
            <p:cNvSpPr>
              <a:spLocks noChangeShapeType="1"/>
            </p:cNvSpPr>
            <p:nvPr/>
          </p:nvSpPr>
          <p:spPr bwMode="auto">
            <a:xfrm flipV="1">
              <a:off x="4193" y="1633"/>
              <a:ext cx="1" cy="4"/>
            </a:xfrm>
            <a:prstGeom prst="line">
              <a:avLst/>
            </a:prstGeom>
            <a:noFill/>
            <a:ln w="0">
              <a:solidFill>
                <a:srgbClr val="0000FF"/>
              </a:solidFill>
              <a:round/>
              <a:headEnd/>
              <a:tailEnd/>
            </a:ln>
          </p:spPr>
          <p:txBody>
            <a:bodyPr/>
            <a:lstStyle/>
            <a:p>
              <a:endParaRPr lang="en-US"/>
            </a:p>
          </p:txBody>
        </p:sp>
        <p:sp>
          <p:nvSpPr>
            <p:cNvPr id="172094" name="Line 1086"/>
            <p:cNvSpPr>
              <a:spLocks noChangeShapeType="1"/>
            </p:cNvSpPr>
            <p:nvPr/>
          </p:nvSpPr>
          <p:spPr bwMode="auto">
            <a:xfrm flipV="1">
              <a:off x="4194" y="1635"/>
              <a:ext cx="0" cy="2"/>
            </a:xfrm>
            <a:prstGeom prst="line">
              <a:avLst/>
            </a:prstGeom>
            <a:noFill/>
            <a:ln w="0">
              <a:solidFill>
                <a:srgbClr val="0000FF"/>
              </a:solidFill>
              <a:round/>
              <a:headEnd/>
              <a:tailEnd/>
            </a:ln>
          </p:spPr>
          <p:txBody>
            <a:bodyPr/>
            <a:lstStyle/>
            <a:p>
              <a:endParaRPr lang="en-US"/>
            </a:p>
          </p:txBody>
        </p:sp>
        <p:sp>
          <p:nvSpPr>
            <p:cNvPr id="172095" name="Line 1087"/>
            <p:cNvSpPr>
              <a:spLocks noChangeShapeType="1"/>
            </p:cNvSpPr>
            <p:nvPr/>
          </p:nvSpPr>
          <p:spPr bwMode="auto">
            <a:xfrm flipV="1">
              <a:off x="4195" y="1636"/>
              <a:ext cx="0" cy="1"/>
            </a:xfrm>
            <a:prstGeom prst="line">
              <a:avLst/>
            </a:prstGeom>
            <a:noFill/>
            <a:ln w="0">
              <a:solidFill>
                <a:srgbClr val="0000FF"/>
              </a:solidFill>
              <a:round/>
              <a:headEnd/>
              <a:tailEnd/>
            </a:ln>
          </p:spPr>
          <p:txBody>
            <a:bodyPr/>
            <a:lstStyle/>
            <a:p>
              <a:endParaRPr lang="en-US"/>
            </a:p>
          </p:txBody>
        </p:sp>
        <p:sp>
          <p:nvSpPr>
            <p:cNvPr id="172096" name="Line 1088"/>
            <p:cNvSpPr>
              <a:spLocks noChangeShapeType="1"/>
            </p:cNvSpPr>
            <p:nvPr/>
          </p:nvSpPr>
          <p:spPr bwMode="auto">
            <a:xfrm flipV="1">
              <a:off x="4198" y="1636"/>
              <a:ext cx="0" cy="1"/>
            </a:xfrm>
            <a:prstGeom prst="line">
              <a:avLst/>
            </a:prstGeom>
            <a:noFill/>
            <a:ln w="0">
              <a:solidFill>
                <a:srgbClr val="0000FF"/>
              </a:solidFill>
              <a:round/>
              <a:headEnd/>
              <a:tailEnd/>
            </a:ln>
          </p:spPr>
          <p:txBody>
            <a:bodyPr/>
            <a:lstStyle/>
            <a:p>
              <a:endParaRPr lang="en-US"/>
            </a:p>
          </p:txBody>
        </p:sp>
        <p:sp>
          <p:nvSpPr>
            <p:cNvPr id="172097" name="Line 1089"/>
            <p:cNvSpPr>
              <a:spLocks noChangeShapeType="1"/>
            </p:cNvSpPr>
            <p:nvPr/>
          </p:nvSpPr>
          <p:spPr bwMode="auto">
            <a:xfrm flipV="1">
              <a:off x="4199" y="1636"/>
              <a:ext cx="1" cy="1"/>
            </a:xfrm>
            <a:prstGeom prst="line">
              <a:avLst/>
            </a:prstGeom>
            <a:noFill/>
            <a:ln w="0">
              <a:solidFill>
                <a:srgbClr val="0000FF"/>
              </a:solidFill>
              <a:round/>
              <a:headEnd/>
              <a:tailEnd/>
            </a:ln>
          </p:spPr>
          <p:txBody>
            <a:bodyPr/>
            <a:lstStyle/>
            <a:p>
              <a:endParaRPr lang="en-US"/>
            </a:p>
          </p:txBody>
        </p:sp>
        <p:sp>
          <p:nvSpPr>
            <p:cNvPr id="172098" name="Line 1090"/>
            <p:cNvSpPr>
              <a:spLocks noChangeShapeType="1"/>
            </p:cNvSpPr>
            <p:nvPr/>
          </p:nvSpPr>
          <p:spPr bwMode="auto">
            <a:xfrm flipV="1">
              <a:off x="4201" y="1637"/>
              <a:ext cx="0" cy="0"/>
            </a:xfrm>
            <a:prstGeom prst="line">
              <a:avLst/>
            </a:prstGeom>
            <a:noFill/>
            <a:ln w="0">
              <a:solidFill>
                <a:srgbClr val="0000FF"/>
              </a:solidFill>
              <a:round/>
              <a:headEnd/>
              <a:tailEnd/>
            </a:ln>
          </p:spPr>
          <p:txBody>
            <a:bodyPr/>
            <a:lstStyle/>
            <a:p>
              <a:endParaRPr lang="en-US"/>
            </a:p>
          </p:txBody>
        </p:sp>
        <p:sp>
          <p:nvSpPr>
            <p:cNvPr id="172099" name="Line 1091"/>
            <p:cNvSpPr>
              <a:spLocks noChangeShapeType="1"/>
            </p:cNvSpPr>
            <p:nvPr/>
          </p:nvSpPr>
          <p:spPr bwMode="auto">
            <a:xfrm flipV="1">
              <a:off x="4202" y="1634"/>
              <a:ext cx="1" cy="3"/>
            </a:xfrm>
            <a:prstGeom prst="line">
              <a:avLst/>
            </a:prstGeom>
            <a:noFill/>
            <a:ln w="0">
              <a:solidFill>
                <a:srgbClr val="0000FF"/>
              </a:solidFill>
              <a:round/>
              <a:headEnd/>
              <a:tailEnd/>
            </a:ln>
          </p:spPr>
          <p:txBody>
            <a:bodyPr/>
            <a:lstStyle/>
            <a:p>
              <a:endParaRPr lang="en-US"/>
            </a:p>
          </p:txBody>
        </p:sp>
        <p:sp>
          <p:nvSpPr>
            <p:cNvPr id="172100" name="Line 1092"/>
            <p:cNvSpPr>
              <a:spLocks noChangeShapeType="1"/>
            </p:cNvSpPr>
            <p:nvPr/>
          </p:nvSpPr>
          <p:spPr bwMode="auto">
            <a:xfrm flipV="1">
              <a:off x="4203" y="1636"/>
              <a:ext cx="0" cy="1"/>
            </a:xfrm>
            <a:prstGeom prst="line">
              <a:avLst/>
            </a:prstGeom>
            <a:noFill/>
            <a:ln w="0">
              <a:solidFill>
                <a:srgbClr val="0000FF"/>
              </a:solidFill>
              <a:round/>
              <a:headEnd/>
              <a:tailEnd/>
            </a:ln>
          </p:spPr>
          <p:txBody>
            <a:bodyPr/>
            <a:lstStyle/>
            <a:p>
              <a:endParaRPr lang="en-US"/>
            </a:p>
          </p:txBody>
        </p:sp>
        <p:sp>
          <p:nvSpPr>
            <p:cNvPr id="172101" name="Line 1093"/>
            <p:cNvSpPr>
              <a:spLocks noChangeShapeType="1"/>
            </p:cNvSpPr>
            <p:nvPr/>
          </p:nvSpPr>
          <p:spPr bwMode="auto">
            <a:xfrm flipV="1">
              <a:off x="4205" y="1635"/>
              <a:ext cx="0" cy="2"/>
            </a:xfrm>
            <a:prstGeom prst="line">
              <a:avLst/>
            </a:prstGeom>
            <a:noFill/>
            <a:ln w="0">
              <a:solidFill>
                <a:srgbClr val="0000FF"/>
              </a:solidFill>
              <a:round/>
              <a:headEnd/>
              <a:tailEnd/>
            </a:ln>
          </p:spPr>
          <p:txBody>
            <a:bodyPr/>
            <a:lstStyle/>
            <a:p>
              <a:endParaRPr lang="en-US"/>
            </a:p>
          </p:txBody>
        </p:sp>
        <p:sp>
          <p:nvSpPr>
            <p:cNvPr id="172102" name="Line 1094"/>
            <p:cNvSpPr>
              <a:spLocks noChangeShapeType="1"/>
            </p:cNvSpPr>
            <p:nvPr/>
          </p:nvSpPr>
          <p:spPr bwMode="auto">
            <a:xfrm flipV="1">
              <a:off x="4206" y="1636"/>
              <a:ext cx="1" cy="1"/>
            </a:xfrm>
            <a:prstGeom prst="line">
              <a:avLst/>
            </a:prstGeom>
            <a:noFill/>
            <a:ln w="0">
              <a:solidFill>
                <a:srgbClr val="0000FF"/>
              </a:solidFill>
              <a:round/>
              <a:headEnd/>
              <a:tailEnd/>
            </a:ln>
          </p:spPr>
          <p:txBody>
            <a:bodyPr/>
            <a:lstStyle/>
            <a:p>
              <a:endParaRPr lang="en-US"/>
            </a:p>
          </p:txBody>
        </p:sp>
        <p:sp>
          <p:nvSpPr>
            <p:cNvPr id="172103" name="Line 1095"/>
            <p:cNvSpPr>
              <a:spLocks noChangeShapeType="1"/>
            </p:cNvSpPr>
            <p:nvPr/>
          </p:nvSpPr>
          <p:spPr bwMode="auto">
            <a:xfrm flipV="1">
              <a:off x="4208" y="1636"/>
              <a:ext cx="1" cy="1"/>
            </a:xfrm>
            <a:prstGeom prst="line">
              <a:avLst/>
            </a:prstGeom>
            <a:noFill/>
            <a:ln w="0">
              <a:solidFill>
                <a:srgbClr val="0000FF"/>
              </a:solidFill>
              <a:round/>
              <a:headEnd/>
              <a:tailEnd/>
            </a:ln>
          </p:spPr>
          <p:txBody>
            <a:bodyPr/>
            <a:lstStyle/>
            <a:p>
              <a:endParaRPr lang="en-US"/>
            </a:p>
          </p:txBody>
        </p:sp>
        <p:sp>
          <p:nvSpPr>
            <p:cNvPr id="172104" name="Line 1096"/>
            <p:cNvSpPr>
              <a:spLocks noChangeShapeType="1"/>
            </p:cNvSpPr>
            <p:nvPr/>
          </p:nvSpPr>
          <p:spPr bwMode="auto">
            <a:xfrm flipV="1">
              <a:off x="4210" y="1637"/>
              <a:ext cx="0" cy="0"/>
            </a:xfrm>
            <a:prstGeom prst="line">
              <a:avLst/>
            </a:prstGeom>
            <a:noFill/>
            <a:ln w="0">
              <a:solidFill>
                <a:srgbClr val="0000FF"/>
              </a:solidFill>
              <a:round/>
              <a:headEnd/>
              <a:tailEnd/>
            </a:ln>
          </p:spPr>
          <p:txBody>
            <a:bodyPr/>
            <a:lstStyle/>
            <a:p>
              <a:endParaRPr lang="en-US"/>
            </a:p>
          </p:txBody>
        </p:sp>
        <p:sp>
          <p:nvSpPr>
            <p:cNvPr id="172105" name="Line 1097"/>
            <p:cNvSpPr>
              <a:spLocks noChangeShapeType="1"/>
            </p:cNvSpPr>
            <p:nvPr/>
          </p:nvSpPr>
          <p:spPr bwMode="auto">
            <a:xfrm flipV="1">
              <a:off x="4211" y="1636"/>
              <a:ext cx="0" cy="1"/>
            </a:xfrm>
            <a:prstGeom prst="line">
              <a:avLst/>
            </a:prstGeom>
            <a:noFill/>
            <a:ln w="0">
              <a:solidFill>
                <a:srgbClr val="0000FF"/>
              </a:solidFill>
              <a:round/>
              <a:headEnd/>
              <a:tailEnd/>
            </a:ln>
          </p:spPr>
          <p:txBody>
            <a:bodyPr/>
            <a:lstStyle/>
            <a:p>
              <a:endParaRPr lang="en-US"/>
            </a:p>
          </p:txBody>
        </p:sp>
        <p:sp>
          <p:nvSpPr>
            <p:cNvPr id="172106" name="Line 1098"/>
            <p:cNvSpPr>
              <a:spLocks noChangeShapeType="1"/>
            </p:cNvSpPr>
            <p:nvPr/>
          </p:nvSpPr>
          <p:spPr bwMode="auto">
            <a:xfrm flipV="1">
              <a:off x="4212" y="1636"/>
              <a:ext cx="1" cy="1"/>
            </a:xfrm>
            <a:prstGeom prst="line">
              <a:avLst/>
            </a:prstGeom>
            <a:noFill/>
            <a:ln w="0">
              <a:solidFill>
                <a:srgbClr val="0000FF"/>
              </a:solidFill>
              <a:round/>
              <a:headEnd/>
              <a:tailEnd/>
            </a:ln>
          </p:spPr>
          <p:txBody>
            <a:bodyPr/>
            <a:lstStyle/>
            <a:p>
              <a:endParaRPr lang="en-US"/>
            </a:p>
          </p:txBody>
        </p:sp>
        <p:sp>
          <p:nvSpPr>
            <p:cNvPr id="172107" name="Line 1099"/>
            <p:cNvSpPr>
              <a:spLocks noChangeShapeType="1"/>
            </p:cNvSpPr>
            <p:nvPr/>
          </p:nvSpPr>
          <p:spPr bwMode="auto">
            <a:xfrm flipV="1">
              <a:off x="4213" y="1637"/>
              <a:ext cx="1" cy="0"/>
            </a:xfrm>
            <a:prstGeom prst="line">
              <a:avLst/>
            </a:prstGeom>
            <a:noFill/>
            <a:ln w="0">
              <a:solidFill>
                <a:srgbClr val="0000FF"/>
              </a:solidFill>
              <a:round/>
              <a:headEnd/>
              <a:tailEnd/>
            </a:ln>
          </p:spPr>
          <p:txBody>
            <a:bodyPr/>
            <a:lstStyle/>
            <a:p>
              <a:endParaRPr lang="en-US"/>
            </a:p>
          </p:txBody>
        </p:sp>
        <p:sp>
          <p:nvSpPr>
            <p:cNvPr id="172108" name="Line 1100"/>
            <p:cNvSpPr>
              <a:spLocks noChangeShapeType="1"/>
            </p:cNvSpPr>
            <p:nvPr/>
          </p:nvSpPr>
          <p:spPr bwMode="auto">
            <a:xfrm flipV="1">
              <a:off x="4215" y="1636"/>
              <a:ext cx="0" cy="1"/>
            </a:xfrm>
            <a:prstGeom prst="line">
              <a:avLst/>
            </a:prstGeom>
            <a:noFill/>
            <a:ln w="0">
              <a:solidFill>
                <a:srgbClr val="0000FF"/>
              </a:solidFill>
              <a:round/>
              <a:headEnd/>
              <a:tailEnd/>
            </a:ln>
          </p:spPr>
          <p:txBody>
            <a:bodyPr/>
            <a:lstStyle/>
            <a:p>
              <a:endParaRPr lang="en-US"/>
            </a:p>
          </p:txBody>
        </p:sp>
        <p:sp>
          <p:nvSpPr>
            <p:cNvPr id="172109" name="Line 1101"/>
            <p:cNvSpPr>
              <a:spLocks noChangeShapeType="1"/>
            </p:cNvSpPr>
            <p:nvPr/>
          </p:nvSpPr>
          <p:spPr bwMode="auto">
            <a:xfrm flipV="1">
              <a:off x="4216" y="1637"/>
              <a:ext cx="1" cy="0"/>
            </a:xfrm>
            <a:prstGeom prst="line">
              <a:avLst/>
            </a:prstGeom>
            <a:noFill/>
            <a:ln w="0">
              <a:solidFill>
                <a:srgbClr val="0000FF"/>
              </a:solidFill>
              <a:round/>
              <a:headEnd/>
              <a:tailEnd/>
            </a:ln>
          </p:spPr>
          <p:txBody>
            <a:bodyPr/>
            <a:lstStyle/>
            <a:p>
              <a:endParaRPr lang="en-US"/>
            </a:p>
          </p:txBody>
        </p:sp>
        <p:sp>
          <p:nvSpPr>
            <p:cNvPr id="172110" name="Line 1102"/>
            <p:cNvSpPr>
              <a:spLocks noChangeShapeType="1"/>
            </p:cNvSpPr>
            <p:nvPr/>
          </p:nvSpPr>
          <p:spPr bwMode="auto">
            <a:xfrm flipV="1">
              <a:off x="4219" y="1637"/>
              <a:ext cx="1" cy="0"/>
            </a:xfrm>
            <a:prstGeom prst="line">
              <a:avLst/>
            </a:prstGeom>
            <a:noFill/>
            <a:ln w="0">
              <a:solidFill>
                <a:srgbClr val="0000FF"/>
              </a:solidFill>
              <a:round/>
              <a:headEnd/>
              <a:tailEnd/>
            </a:ln>
          </p:spPr>
          <p:txBody>
            <a:bodyPr/>
            <a:lstStyle/>
            <a:p>
              <a:endParaRPr lang="en-US"/>
            </a:p>
          </p:txBody>
        </p:sp>
        <p:sp>
          <p:nvSpPr>
            <p:cNvPr id="172111" name="Line 1103"/>
            <p:cNvSpPr>
              <a:spLocks noChangeShapeType="1"/>
            </p:cNvSpPr>
            <p:nvPr/>
          </p:nvSpPr>
          <p:spPr bwMode="auto">
            <a:xfrm flipV="1">
              <a:off x="4219" y="1637"/>
              <a:ext cx="1" cy="0"/>
            </a:xfrm>
            <a:prstGeom prst="line">
              <a:avLst/>
            </a:prstGeom>
            <a:noFill/>
            <a:ln w="0">
              <a:solidFill>
                <a:srgbClr val="0000FF"/>
              </a:solidFill>
              <a:round/>
              <a:headEnd/>
              <a:tailEnd/>
            </a:ln>
          </p:spPr>
          <p:txBody>
            <a:bodyPr/>
            <a:lstStyle/>
            <a:p>
              <a:endParaRPr lang="en-US"/>
            </a:p>
          </p:txBody>
        </p:sp>
        <p:sp>
          <p:nvSpPr>
            <p:cNvPr id="172112" name="Line 1104"/>
            <p:cNvSpPr>
              <a:spLocks noChangeShapeType="1"/>
            </p:cNvSpPr>
            <p:nvPr/>
          </p:nvSpPr>
          <p:spPr bwMode="auto">
            <a:xfrm flipV="1">
              <a:off x="4222" y="1637"/>
              <a:ext cx="0" cy="0"/>
            </a:xfrm>
            <a:prstGeom prst="line">
              <a:avLst/>
            </a:prstGeom>
            <a:noFill/>
            <a:ln w="0">
              <a:solidFill>
                <a:srgbClr val="0000FF"/>
              </a:solidFill>
              <a:round/>
              <a:headEnd/>
              <a:tailEnd/>
            </a:ln>
          </p:spPr>
          <p:txBody>
            <a:bodyPr/>
            <a:lstStyle/>
            <a:p>
              <a:endParaRPr lang="en-US"/>
            </a:p>
          </p:txBody>
        </p:sp>
        <p:sp>
          <p:nvSpPr>
            <p:cNvPr id="172113" name="Line 1105"/>
            <p:cNvSpPr>
              <a:spLocks noChangeShapeType="1"/>
            </p:cNvSpPr>
            <p:nvPr/>
          </p:nvSpPr>
          <p:spPr bwMode="auto">
            <a:xfrm flipV="1">
              <a:off x="4223" y="1636"/>
              <a:ext cx="1" cy="1"/>
            </a:xfrm>
            <a:prstGeom prst="line">
              <a:avLst/>
            </a:prstGeom>
            <a:noFill/>
            <a:ln w="0">
              <a:solidFill>
                <a:srgbClr val="0000FF"/>
              </a:solidFill>
              <a:round/>
              <a:headEnd/>
              <a:tailEnd/>
            </a:ln>
          </p:spPr>
          <p:txBody>
            <a:bodyPr/>
            <a:lstStyle/>
            <a:p>
              <a:endParaRPr lang="en-US"/>
            </a:p>
          </p:txBody>
        </p:sp>
        <p:sp>
          <p:nvSpPr>
            <p:cNvPr id="172114" name="Line 1106"/>
            <p:cNvSpPr>
              <a:spLocks noChangeShapeType="1"/>
            </p:cNvSpPr>
            <p:nvPr/>
          </p:nvSpPr>
          <p:spPr bwMode="auto">
            <a:xfrm flipV="1">
              <a:off x="4224" y="1637"/>
              <a:ext cx="0" cy="0"/>
            </a:xfrm>
            <a:prstGeom prst="line">
              <a:avLst/>
            </a:prstGeom>
            <a:noFill/>
            <a:ln w="0">
              <a:solidFill>
                <a:srgbClr val="0000FF"/>
              </a:solidFill>
              <a:round/>
              <a:headEnd/>
              <a:tailEnd/>
            </a:ln>
          </p:spPr>
          <p:txBody>
            <a:bodyPr/>
            <a:lstStyle/>
            <a:p>
              <a:endParaRPr lang="en-US"/>
            </a:p>
          </p:txBody>
        </p:sp>
        <p:sp>
          <p:nvSpPr>
            <p:cNvPr id="172115" name="Line 1107"/>
            <p:cNvSpPr>
              <a:spLocks noChangeShapeType="1"/>
            </p:cNvSpPr>
            <p:nvPr/>
          </p:nvSpPr>
          <p:spPr bwMode="auto">
            <a:xfrm flipV="1">
              <a:off x="4226" y="1637"/>
              <a:ext cx="0" cy="0"/>
            </a:xfrm>
            <a:prstGeom prst="line">
              <a:avLst/>
            </a:prstGeom>
            <a:noFill/>
            <a:ln w="0">
              <a:solidFill>
                <a:srgbClr val="0000FF"/>
              </a:solidFill>
              <a:round/>
              <a:headEnd/>
              <a:tailEnd/>
            </a:ln>
          </p:spPr>
          <p:txBody>
            <a:bodyPr/>
            <a:lstStyle/>
            <a:p>
              <a:endParaRPr lang="en-US"/>
            </a:p>
          </p:txBody>
        </p:sp>
        <p:sp>
          <p:nvSpPr>
            <p:cNvPr id="172116" name="Line 1108"/>
            <p:cNvSpPr>
              <a:spLocks noChangeShapeType="1"/>
            </p:cNvSpPr>
            <p:nvPr/>
          </p:nvSpPr>
          <p:spPr bwMode="auto">
            <a:xfrm flipV="1">
              <a:off x="4227" y="1637"/>
              <a:ext cx="0" cy="0"/>
            </a:xfrm>
            <a:prstGeom prst="line">
              <a:avLst/>
            </a:prstGeom>
            <a:noFill/>
            <a:ln w="0">
              <a:solidFill>
                <a:srgbClr val="0000FF"/>
              </a:solidFill>
              <a:round/>
              <a:headEnd/>
              <a:tailEnd/>
            </a:ln>
          </p:spPr>
          <p:txBody>
            <a:bodyPr/>
            <a:lstStyle/>
            <a:p>
              <a:endParaRPr lang="en-US"/>
            </a:p>
          </p:txBody>
        </p:sp>
        <p:sp>
          <p:nvSpPr>
            <p:cNvPr id="172117" name="Line 1109"/>
            <p:cNvSpPr>
              <a:spLocks noChangeShapeType="1"/>
            </p:cNvSpPr>
            <p:nvPr/>
          </p:nvSpPr>
          <p:spPr bwMode="auto">
            <a:xfrm flipV="1">
              <a:off x="4229" y="1637"/>
              <a:ext cx="0" cy="0"/>
            </a:xfrm>
            <a:prstGeom prst="line">
              <a:avLst/>
            </a:prstGeom>
            <a:noFill/>
            <a:ln w="0">
              <a:solidFill>
                <a:srgbClr val="0000FF"/>
              </a:solidFill>
              <a:round/>
              <a:headEnd/>
              <a:tailEnd/>
            </a:ln>
          </p:spPr>
          <p:txBody>
            <a:bodyPr/>
            <a:lstStyle/>
            <a:p>
              <a:endParaRPr lang="en-US"/>
            </a:p>
          </p:txBody>
        </p:sp>
        <p:sp>
          <p:nvSpPr>
            <p:cNvPr id="172118" name="Line 1110"/>
            <p:cNvSpPr>
              <a:spLocks noChangeShapeType="1"/>
            </p:cNvSpPr>
            <p:nvPr/>
          </p:nvSpPr>
          <p:spPr bwMode="auto">
            <a:xfrm flipV="1">
              <a:off x="4230" y="1637"/>
              <a:ext cx="0" cy="0"/>
            </a:xfrm>
            <a:prstGeom prst="line">
              <a:avLst/>
            </a:prstGeom>
            <a:noFill/>
            <a:ln w="0">
              <a:solidFill>
                <a:srgbClr val="0000FF"/>
              </a:solidFill>
              <a:round/>
              <a:headEnd/>
              <a:tailEnd/>
            </a:ln>
          </p:spPr>
          <p:txBody>
            <a:bodyPr/>
            <a:lstStyle/>
            <a:p>
              <a:endParaRPr lang="en-US"/>
            </a:p>
          </p:txBody>
        </p:sp>
        <p:sp>
          <p:nvSpPr>
            <p:cNvPr id="172119" name="Line 1111"/>
            <p:cNvSpPr>
              <a:spLocks noChangeShapeType="1"/>
            </p:cNvSpPr>
            <p:nvPr/>
          </p:nvSpPr>
          <p:spPr bwMode="auto">
            <a:xfrm flipV="1">
              <a:off x="4232" y="1636"/>
              <a:ext cx="1" cy="1"/>
            </a:xfrm>
            <a:prstGeom prst="line">
              <a:avLst/>
            </a:prstGeom>
            <a:noFill/>
            <a:ln w="0">
              <a:solidFill>
                <a:srgbClr val="0000FF"/>
              </a:solidFill>
              <a:round/>
              <a:headEnd/>
              <a:tailEnd/>
            </a:ln>
          </p:spPr>
          <p:txBody>
            <a:bodyPr/>
            <a:lstStyle/>
            <a:p>
              <a:endParaRPr lang="en-US"/>
            </a:p>
          </p:txBody>
        </p:sp>
        <p:sp>
          <p:nvSpPr>
            <p:cNvPr id="172120" name="Line 1112"/>
            <p:cNvSpPr>
              <a:spLocks noChangeShapeType="1"/>
            </p:cNvSpPr>
            <p:nvPr/>
          </p:nvSpPr>
          <p:spPr bwMode="auto">
            <a:xfrm flipV="1">
              <a:off x="4233" y="1637"/>
              <a:ext cx="1" cy="0"/>
            </a:xfrm>
            <a:prstGeom prst="line">
              <a:avLst/>
            </a:prstGeom>
            <a:noFill/>
            <a:ln w="0">
              <a:solidFill>
                <a:srgbClr val="0000FF"/>
              </a:solidFill>
              <a:round/>
              <a:headEnd/>
              <a:tailEnd/>
            </a:ln>
          </p:spPr>
          <p:txBody>
            <a:bodyPr/>
            <a:lstStyle/>
            <a:p>
              <a:endParaRPr lang="en-US"/>
            </a:p>
          </p:txBody>
        </p:sp>
        <p:sp>
          <p:nvSpPr>
            <p:cNvPr id="172121" name="Line 1113"/>
            <p:cNvSpPr>
              <a:spLocks noChangeShapeType="1"/>
            </p:cNvSpPr>
            <p:nvPr/>
          </p:nvSpPr>
          <p:spPr bwMode="auto">
            <a:xfrm flipV="1">
              <a:off x="4235" y="1637"/>
              <a:ext cx="0" cy="0"/>
            </a:xfrm>
            <a:prstGeom prst="line">
              <a:avLst/>
            </a:prstGeom>
            <a:noFill/>
            <a:ln w="0">
              <a:solidFill>
                <a:srgbClr val="0000FF"/>
              </a:solidFill>
              <a:round/>
              <a:headEnd/>
              <a:tailEnd/>
            </a:ln>
          </p:spPr>
          <p:txBody>
            <a:bodyPr/>
            <a:lstStyle/>
            <a:p>
              <a:endParaRPr lang="en-US"/>
            </a:p>
          </p:txBody>
        </p:sp>
        <p:sp>
          <p:nvSpPr>
            <p:cNvPr id="172122" name="Line 1114"/>
            <p:cNvSpPr>
              <a:spLocks noChangeShapeType="1"/>
            </p:cNvSpPr>
            <p:nvPr/>
          </p:nvSpPr>
          <p:spPr bwMode="auto">
            <a:xfrm flipV="1">
              <a:off x="4237" y="1636"/>
              <a:ext cx="0" cy="1"/>
            </a:xfrm>
            <a:prstGeom prst="line">
              <a:avLst/>
            </a:prstGeom>
            <a:noFill/>
            <a:ln w="0">
              <a:solidFill>
                <a:srgbClr val="0000FF"/>
              </a:solidFill>
              <a:round/>
              <a:headEnd/>
              <a:tailEnd/>
            </a:ln>
          </p:spPr>
          <p:txBody>
            <a:bodyPr/>
            <a:lstStyle/>
            <a:p>
              <a:endParaRPr lang="en-US"/>
            </a:p>
          </p:txBody>
        </p:sp>
        <p:sp>
          <p:nvSpPr>
            <p:cNvPr id="172123" name="Line 1115"/>
            <p:cNvSpPr>
              <a:spLocks noChangeShapeType="1"/>
            </p:cNvSpPr>
            <p:nvPr/>
          </p:nvSpPr>
          <p:spPr bwMode="auto">
            <a:xfrm flipV="1">
              <a:off x="4237" y="1637"/>
              <a:ext cx="1" cy="0"/>
            </a:xfrm>
            <a:prstGeom prst="line">
              <a:avLst/>
            </a:prstGeom>
            <a:noFill/>
            <a:ln w="0">
              <a:solidFill>
                <a:srgbClr val="0000FF"/>
              </a:solidFill>
              <a:round/>
              <a:headEnd/>
              <a:tailEnd/>
            </a:ln>
          </p:spPr>
          <p:txBody>
            <a:bodyPr/>
            <a:lstStyle/>
            <a:p>
              <a:endParaRPr lang="en-US"/>
            </a:p>
          </p:txBody>
        </p:sp>
        <p:sp>
          <p:nvSpPr>
            <p:cNvPr id="172124" name="Line 1116"/>
            <p:cNvSpPr>
              <a:spLocks noChangeShapeType="1"/>
            </p:cNvSpPr>
            <p:nvPr/>
          </p:nvSpPr>
          <p:spPr bwMode="auto">
            <a:xfrm flipV="1">
              <a:off x="4240" y="1637"/>
              <a:ext cx="0" cy="0"/>
            </a:xfrm>
            <a:prstGeom prst="line">
              <a:avLst/>
            </a:prstGeom>
            <a:noFill/>
            <a:ln w="0">
              <a:solidFill>
                <a:srgbClr val="0000FF"/>
              </a:solidFill>
              <a:round/>
              <a:headEnd/>
              <a:tailEnd/>
            </a:ln>
          </p:spPr>
          <p:txBody>
            <a:bodyPr/>
            <a:lstStyle/>
            <a:p>
              <a:endParaRPr lang="en-US"/>
            </a:p>
          </p:txBody>
        </p:sp>
        <p:sp>
          <p:nvSpPr>
            <p:cNvPr id="172125" name="Line 1117"/>
            <p:cNvSpPr>
              <a:spLocks noChangeShapeType="1"/>
            </p:cNvSpPr>
            <p:nvPr/>
          </p:nvSpPr>
          <p:spPr bwMode="auto">
            <a:xfrm flipV="1">
              <a:off x="4241" y="1636"/>
              <a:ext cx="1" cy="1"/>
            </a:xfrm>
            <a:prstGeom prst="line">
              <a:avLst/>
            </a:prstGeom>
            <a:noFill/>
            <a:ln w="0">
              <a:solidFill>
                <a:srgbClr val="0000FF"/>
              </a:solidFill>
              <a:round/>
              <a:headEnd/>
              <a:tailEnd/>
            </a:ln>
          </p:spPr>
          <p:txBody>
            <a:bodyPr/>
            <a:lstStyle/>
            <a:p>
              <a:endParaRPr lang="en-US"/>
            </a:p>
          </p:txBody>
        </p:sp>
        <p:sp>
          <p:nvSpPr>
            <p:cNvPr id="172126" name="Line 1118"/>
            <p:cNvSpPr>
              <a:spLocks noChangeShapeType="1"/>
            </p:cNvSpPr>
            <p:nvPr/>
          </p:nvSpPr>
          <p:spPr bwMode="auto">
            <a:xfrm flipV="1">
              <a:off x="4242" y="1637"/>
              <a:ext cx="0" cy="0"/>
            </a:xfrm>
            <a:prstGeom prst="line">
              <a:avLst/>
            </a:prstGeom>
            <a:noFill/>
            <a:ln w="0">
              <a:solidFill>
                <a:srgbClr val="0000FF"/>
              </a:solidFill>
              <a:round/>
              <a:headEnd/>
              <a:tailEnd/>
            </a:ln>
          </p:spPr>
          <p:txBody>
            <a:bodyPr/>
            <a:lstStyle/>
            <a:p>
              <a:endParaRPr lang="en-US"/>
            </a:p>
          </p:txBody>
        </p:sp>
        <p:sp>
          <p:nvSpPr>
            <p:cNvPr id="172127" name="Line 1119"/>
            <p:cNvSpPr>
              <a:spLocks noChangeShapeType="1"/>
            </p:cNvSpPr>
            <p:nvPr/>
          </p:nvSpPr>
          <p:spPr bwMode="auto">
            <a:xfrm flipV="1">
              <a:off x="4244" y="1637"/>
              <a:ext cx="0" cy="0"/>
            </a:xfrm>
            <a:prstGeom prst="line">
              <a:avLst/>
            </a:prstGeom>
            <a:noFill/>
            <a:ln w="0">
              <a:solidFill>
                <a:srgbClr val="0000FF"/>
              </a:solidFill>
              <a:round/>
              <a:headEnd/>
              <a:tailEnd/>
            </a:ln>
          </p:spPr>
          <p:txBody>
            <a:bodyPr/>
            <a:lstStyle/>
            <a:p>
              <a:endParaRPr lang="en-US"/>
            </a:p>
          </p:txBody>
        </p:sp>
        <p:sp>
          <p:nvSpPr>
            <p:cNvPr id="172128" name="Line 1120"/>
            <p:cNvSpPr>
              <a:spLocks noChangeShapeType="1"/>
            </p:cNvSpPr>
            <p:nvPr/>
          </p:nvSpPr>
          <p:spPr bwMode="auto">
            <a:xfrm flipV="1">
              <a:off x="4245" y="1637"/>
              <a:ext cx="0" cy="0"/>
            </a:xfrm>
            <a:prstGeom prst="line">
              <a:avLst/>
            </a:prstGeom>
            <a:noFill/>
            <a:ln w="0">
              <a:solidFill>
                <a:srgbClr val="0000FF"/>
              </a:solidFill>
              <a:round/>
              <a:headEnd/>
              <a:tailEnd/>
            </a:ln>
          </p:spPr>
          <p:txBody>
            <a:bodyPr/>
            <a:lstStyle/>
            <a:p>
              <a:endParaRPr lang="en-US"/>
            </a:p>
          </p:txBody>
        </p:sp>
        <p:sp>
          <p:nvSpPr>
            <p:cNvPr id="172129" name="Line 1121"/>
            <p:cNvSpPr>
              <a:spLocks noChangeShapeType="1"/>
            </p:cNvSpPr>
            <p:nvPr/>
          </p:nvSpPr>
          <p:spPr bwMode="auto">
            <a:xfrm flipV="1">
              <a:off x="4247" y="1637"/>
              <a:ext cx="0" cy="0"/>
            </a:xfrm>
            <a:prstGeom prst="line">
              <a:avLst/>
            </a:prstGeom>
            <a:noFill/>
            <a:ln w="0">
              <a:solidFill>
                <a:srgbClr val="0000FF"/>
              </a:solidFill>
              <a:round/>
              <a:headEnd/>
              <a:tailEnd/>
            </a:ln>
          </p:spPr>
          <p:txBody>
            <a:bodyPr/>
            <a:lstStyle/>
            <a:p>
              <a:endParaRPr lang="en-US"/>
            </a:p>
          </p:txBody>
        </p:sp>
        <p:sp>
          <p:nvSpPr>
            <p:cNvPr id="172130" name="Line 1122"/>
            <p:cNvSpPr>
              <a:spLocks noChangeShapeType="1"/>
            </p:cNvSpPr>
            <p:nvPr/>
          </p:nvSpPr>
          <p:spPr bwMode="auto">
            <a:xfrm flipV="1">
              <a:off x="4248" y="1637"/>
              <a:ext cx="1" cy="0"/>
            </a:xfrm>
            <a:prstGeom prst="line">
              <a:avLst/>
            </a:prstGeom>
            <a:noFill/>
            <a:ln w="0">
              <a:solidFill>
                <a:srgbClr val="0000FF"/>
              </a:solidFill>
              <a:round/>
              <a:headEnd/>
              <a:tailEnd/>
            </a:ln>
          </p:spPr>
          <p:txBody>
            <a:bodyPr/>
            <a:lstStyle/>
            <a:p>
              <a:endParaRPr lang="en-US"/>
            </a:p>
          </p:txBody>
        </p:sp>
        <p:sp>
          <p:nvSpPr>
            <p:cNvPr id="172131" name="Line 1123"/>
            <p:cNvSpPr>
              <a:spLocks noChangeShapeType="1"/>
            </p:cNvSpPr>
            <p:nvPr/>
          </p:nvSpPr>
          <p:spPr bwMode="auto">
            <a:xfrm flipV="1">
              <a:off x="4250" y="1636"/>
              <a:ext cx="1" cy="1"/>
            </a:xfrm>
            <a:prstGeom prst="line">
              <a:avLst/>
            </a:prstGeom>
            <a:noFill/>
            <a:ln w="0">
              <a:solidFill>
                <a:srgbClr val="0000FF"/>
              </a:solidFill>
              <a:round/>
              <a:headEnd/>
              <a:tailEnd/>
            </a:ln>
          </p:spPr>
          <p:txBody>
            <a:bodyPr/>
            <a:lstStyle/>
            <a:p>
              <a:endParaRPr lang="en-US"/>
            </a:p>
          </p:txBody>
        </p:sp>
        <p:sp>
          <p:nvSpPr>
            <p:cNvPr id="172132" name="Line 1124"/>
            <p:cNvSpPr>
              <a:spLocks noChangeShapeType="1"/>
            </p:cNvSpPr>
            <p:nvPr/>
          </p:nvSpPr>
          <p:spPr bwMode="auto">
            <a:xfrm flipV="1">
              <a:off x="4251" y="1637"/>
              <a:ext cx="0" cy="0"/>
            </a:xfrm>
            <a:prstGeom prst="line">
              <a:avLst/>
            </a:prstGeom>
            <a:noFill/>
            <a:ln w="0">
              <a:solidFill>
                <a:srgbClr val="0000FF"/>
              </a:solidFill>
              <a:round/>
              <a:headEnd/>
              <a:tailEnd/>
            </a:ln>
          </p:spPr>
          <p:txBody>
            <a:bodyPr/>
            <a:lstStyle/>
            <a:p>
              <a:endParaRPr lang="en-US"/>
            </a:p>
          </p:txBody>
        </p:sp>
        <p:sp>
          <p:nvSpPr>
            <p:cNvPr id="172133" name="Line 1125"/>
            <p:cNvSpPr>
              <a:spLocks noChangeShapeType="1"/>
            </p:cNvSpPr>
            <p:nvPr/>
          </p:nvSpPr>
          <p:spPr bwMode="auto">
            <a:xfrm flipV="1">
              <a:off x="4254" y="1637"/>
              <a:ext cx="0" cy="0"/>
            </a:xfrm>
            <a:prstGeom prst="line">
              <a:avLst/>
            </a:prstGeom>
            <a:noFill/>
            <a:ln w="0">
              <a:solidFill>
                <a:srgbClr val="0000FF"/>
              </a:solidFill>
              <a:round/>
              <a:headEnd/>
              <a:tailEnd/>
            </a:ln>
          </p:spPr>
          <p:txBody>
            <a:bodyPr/>
            <a:lstStyle/>
            <a:p>
              <a:endParaRPr lang="en-US"/>
            </a:p>
          </p:txBody>
        </p:sp>
        <p:sp>
          <p:nvSpPr>
            <p:cNvPr id="172134" name="Line 1126"/>
            <p:cNvSpPr>
              <a:spLocks noChangeShapeType="1"/>
            </p:cNvSpPr>
            <p:nvPr/>
          </p:nvSpPr>
          <p:spPr bwMode="auto">
            <a:xfrm flipV="1">
              <a:off x="4255" y="1637"/>
              <a:ext cx="0" cy="0"/>
            </a:xfrm>
            <a:prstGeom prst="line">
              <a:avLst/>
            </a:prstGeom>
            <a:noFill/>
            <a:ln w="0">
              <a:solidFill>
                <a:srgbClr val="0000FF"/>
              </a:solidFill>
              <a:round/>
              <a:headEnd/>
              <a:tailEnd/>
            </a:ln>
          </p:spPr>
          <p:txBody>
            <a:bodyPr/>
            <a:lstStyle/>
            <a:p>
              <a:endParaRPr lang="en-US"/>
            </a:p>
          </p:txBody>
        </p:sp>
        <p:sp>
          <p:nvSpPr>
            <p:cNvPr id="172135" name="Line 1127"/>
            <p:cNvSpPr>
              <a:spLocks noChangeShapeType="1"/>
            </p:cNvSpPr>
            <p:nvPr/>
          </p:nvSpPr>
          <p:spPr bwMode="auto">
            <a:xfrm flipV="1">
              <a:off x="4256" y="1636"/>
              <a:ext cx="1" cy="1"/>
            </a:xfrm>
            <a:prstGeom prst="line">
              <a:avLst/>
            </a:prstGeom>
            <a:noFill/>
            <a:ln w="0">
              <a:solidFill>
                <a:srgbClr val="0000FF"/>
              </a:solidFill>
              <a:round/>
              <a:headEnd/>
              <a:tailEnd/>
            </a:ln>
          </p:spPr>
          <p:txBody>
            <a:bodyPr/>
            <a:lstStyle/>
            <a:p>
              <a:endParaRPr lang="en-US"/>
            </a:p>
          </p:txBody>
        </p:sp>
        <p:sp>
          <p:nvSpPr>
            <p:cNvPr id="172136" name="Line 1128"/>
            <p:cNvSpPr>
              <a:spLocks noChangeShapeType="1"/>
            </p:cNvSpPr>
            <p:nvPr/>
          </p:nvSpPr>
          <p:spPr bwMode="auto">
            <a:xfrm flipV="1">
              <a:off x="4257" y="1637"/>
              <a:ext cx="0" cy="0"/>
            </a:xfrm>
            <a:prstGeom prst="line">
              <a:avLst/>
            </a:prstGeom>
            <a:noFill/>
            <a:ln w="0">
              <a:solidFill>
                <a:srgbClr val="0000FF"/>
              </a:solidFill>
              <a:round/>
              <a:headEnd/>
              <a:tailEnd/>
            </a:ln>
          </p:spPr>
          <p:txBody>
            <a:bodyPr/>
            <a:lstStyle/>
            <a:p>
              <a:endParaRPr lang="en-US"/>
            </a:p>
          </p:txBody>
        </p:sp>
        <p:sp>
          <p:nvSpPr>
            <p:cNvPr id="172137" name="Line 1129"/>
            <p:cNvSpPr>
              <a:spLocks noChangeShapeType="1"/>
            </p:cNvSpPr>
            <p:nvPr/>
          </p:nvSpPr>
          <p:spPr bwMode="auto">
            <a:xfrm flipV="1">
              <a:off x="4259" y="1637"/>
              <a:ext cx="0" cy="0"/>
            </a:xfrm>
            <a:prstGeom prst="line">
              <a:avLst/>
            </a:prstGeom>
            <a:noFill/>
            <a:ln w="0">
              <a:solidFill>
                <a:srgbClr val="0000FF"/>
              </a:solidFill>
              <a:round/>
              <a:headEnd/>
              <a:tailEnd/>
            </a:ln>
          </p:spPr>
          <p:txBody>
            <a:bodyPr/>
            <a:lstStyle/>
            <a:p>
              <a:endParaRPr lang="en-US"/>
            </a:p>
          </p:txBody>
        </p:sp>
        <p:sp>
          <p:nvSpPr>
            <p:cNvPr id="172138" name="Line 1130"/>
            <p:cNvSpPr>
              <a:spLocks noChangeShapeType="1"/>
            </p:cNvSpPr>
            <p:nvPr/>
          </p:nvSpPr>
          <p:spPr bwMode="auto">
            <a:xfrm flipV="1">
              <a:off x="4261" y="1637"/>
              <a:ext cx="1" cy="0"/>
            </a:xfrm>
            <a:prstGeom prst="line">
              <a:avLst/>
            </a:prstGeom>
            <a:noFill/>
            <a:ln w="0">
              <a:solidFill>
                <a:srgbClr val="0000FF"/>
              </a:solidFill>
              <a:round/>
              <a:headEnd/>
              <a:tailEnd/>
            </a:ln>
          </p:spPr>
          <p:txBody>
            <a:bodyPr/>
            <a:lstStyle/>
            <a:p>
              <a:endParaRPr lang="en-US"/>
            </a:p>
          </p:txBody>
        </p:sp>
        <p:sp>
          <p:nvSpPr>
            <p:cNvPr id="172139" name="Line 1131"/>
            <p:cNvSpPr>
              <a:spLocks noChangeShapeType="1"/>
            </p:cNvSpPr>
            <p:nvPr/>
          </p:nvSpPr>
          <p:spPr bwMode="auto">
            <a:xfrm flipV="1">
              <a:off x="4262" y="1637"/>
              <a:ext cx="0" cy="0"/>
            </a:xfrm>
            <a:prstGeom prst="line">
              <a:avLst/>
            </a:prstGeom>
            <a:noFill/>
            <a:ln w="0">
              <a:solidFill>
                <a:srgbClr val="0000FF"/>
              </a:solidFill>
              <a:round/>
              <a:headEnd/>
              <a:tailEnd/>
            </a:ln>
          </p:spPr>
          <p:txBody>
            <a:bodyPr/>
            <a:lstStyle/>
            <a:p>
              <a:endParaRPr lang="en-US"/>
            </a:p>
          </p:txBody>
        </p:sp>
        <p:sp>
          <p:nvSpPr>
            <p:cNvPr id="172140" name="Line 1132"/>
            <p:cNvSpPr>
              <a:spLocks noChangeShapeType="1"/>
            </p:cNvSpPr>
            <p:nvPr/>
          </p:nvSpPr>
          <p:spPr bwMode="auto">
            <a:xfrm flipV="1">
              <a:off x="4264" y="1634"/>
              <a:ext cx="1" cy="3"/>
            </a:xfrm>
            <a:prstGeom prst="line">
              <a:avLst/>
            </a:prstGeom>
            <a:noFill/>
            <a:ln w="0">
              <a:solidFill>
                <a:srgbClr val="0000FF"/>
              </a:solidFill>
              <a:round/>
              <a:headEnd/>
              <a:tailEnd/>
            </a:ln>
          </p:spPr>
          <p:txBody>
            <a:bodyPr/>
            <a:lstStyle/>
            <a:p>
              <a:endParaRPr lang="en-US"/>
            </a:p>
          </p:txBody>
        </p:sp>
        <p:sp>
          <p:nvSpPr>
            <p:cNvPr id="172141" name="Line 1133"/>
            <p:cNvSpPr>
              <a:spLocks noChangeShapeType="1"/>
            </p:cNvSpPr>
            <p:nvPr/>
          </p:nvSpPr>
          <p:spPr bwMode="auto">
            <a:xfrm flipV="1">
              <a:off x="4264" y="1635"/>
              <a:ext cx="1" cy="2"/>
            </a:xfrm>
            <a:prstGeom prst="line">
              <a:avLst/>
            </a:prstGeom>
            <a:noFill/>
            <a:ln w="0">
              <a:solidFill>
                <a:srgbClr val="0000FF"/>
              </a:solidFill>
              <a:round/>
              <a:headEnd/>
              <a:tailEnd/>
            </a:ln>
          </p:spPr>
          <p:txBody>
            <a:bodyPr/>
            <a:lstStyle/>
            <a:p>
              <a:endParaRPr lang="en-US"/>
            </a:p>
          </p:txBody>
        </p:sp>
        <p:sp>
          <p:nvSpPr>
            <p:cNvPr id="172142" name="Line 1134"/>
            <p:cNvSpPr>
              <a:spLocks noChangeShapeType="1"/>
            </p:cNvSpPr>
            <p:nvPr/>
          </p:nvSpPr>
          <p:spPr bwMode="auto">
            <a:xfrm flipV="1">
              <a:off x="4266" y="1637"/>
              <a:ext cx="1" cy="0"/>
            </a:xfrm>
            <a:prstGeom prst="line">
              <a:avLst/>
            </a:prstGeom>
            <a:noFill/>
            <a:ln w="0">
              <a:solidFill>
                <a:srgbClr val="0000FF"/>
              </a:solidFill>
              <a:round/>
              <a:headEnd/>
              <a:tailEnd/>
            </a:ln>
          </p:spPr>
          <p:txBody>
            <a:bodyPr/>
            <a:lstStyle/>
            <a:p>
              <a:endParaRPr lang="en-US"/>
            </a:p>
          </p:txBody>
        </p:sp>
        <p:sp>
          <p:nvSpPr>
            <p:cNvPr id="172143" name="Line 1135"/>
            <p:cNvSpPr>
              <a:spLocks noChangeShapeType="1"/>
            </p:cNvSpPr>
            <p:nvPr/>
          </p:nvSpPr>
          <p:spPr bwMode="auto">
            <a:xfrm flipV="1">
              <a:off x="4268" y="1636"/>
              <a:ext cx="1" cy="1"/>
            </a:xfrm>
            <a:prstGeom prst="line">
              <a:avLst/>
            </a:prstGeom>
            <a:noFill/>
            <a:ln w="0">
              <a:solidFill>
                <a:srgbClr val="0000FF"/>
              </a:solidFill>
              <a:round/>
              <a:headEnd/>
              <a:tailEnd/>
            </a:ln>
          </p:spPr>
          <p:txBody>
            <a:bodyPr/>
            <a:lstStyle/>
            <a:p>
              <a:endParaRPr lang="en-US"/>
            </a:p>
          </p:txBody>
        </p:sp>
        <p:sp>
          <p:nvSpPr>
            <p:cNvPr id="172144" name="Line 1136"/>
            <p:cNvSpPr>
              <a:spLocks noChangeShapeType="1"/>
            </p:cNvSpPr>
            <p:nvPr/>
          </p:nvSpPr>
          <p:spPr bwMode="auto">
            <a:xfrm flipV="1">
              <a:off x="4270" y="1636"/>
              <a:ext cx="0" cy="1"/>
            </a:xfrm>
            <a:prstGeom prst="line">
              <a:avLst/>
            </a:prstGeom>
            <a:noFill/>
            <a:ln w="0">
              <a:solidFill>
                <a:srgbClr val="0000FF"/>
              </a:solidFill>
              <a:round/>
              <a:headEnd/>
              <a:tailEnd/>
            </a:ln>
          </p:spPr>
          <p:txBody>
            <a:bodyPr/>
            <a:lstStyle/>
            <a:p>
              <a:endParaRPr lang="en-US"/>
            </a:p>
          </p:txBody>
        </p:sp>
        <p:sp>
          <p:nvSpPr>
            <p:cNvPr id="172145" name="Line 1137"/>
            <p:cNvSpPr>
              <a:spLocks noChangeShapeType="1"/>
            </p:cNvSpPr>
            <p:nvPr/>
          </p:nvSpPr>
          <p:spPr bwMode="auto">
            <a:xfrm flipV="1">
              <a:off x="4270" y="1637"/>
              <a:ext cx="1" cy="0"/>
            </a:xfrm>
            <a:prstGeom prst="line">
              <a:avLst/>
            </a:prstGeom>
            <a:noFill/>
            <a:ln w="0">
              <a:solidFill>
                <a:srgbClr val="0000FF"/>
              </a:solidFill>
              <a:round/>
              <a:headEnd/>
              <a:tailEnd/>
            </a:ln>
          </p:spPr>
          <p:txBody>
            <a:bodyPr/>
            <a:lstStyle/>
            <a:p>
              <a:endParaRPr lang="en-US"/>
            </a:p>
          </p:txBody>
        </p:sp>
        <p:sp>
          <p:nvSpPr>
            <p:cNvPr id="172146" name="Line 1138"/>
            <p:cNvSpPr>
              <a:spLocks noChangeShapeType="1"/>
            </p:cNvSpPr>
            <p:nvPr/>
          </p:nvSpPr>
          <p:spPr bwMode="auto">
            <a:xfrm flipV="1">
              <a:off x="4273" y="1636"/>
              <a:ext cx="1" cy="1"/>
            </a:xfrm>
            <a:prstGeom prst="line">
              <a:avLst/>
            </a:prstGeom>
            <a:noFill/>
            <a:ln w="0">
              <a:solidFill>
                <a:srgbClr val="0000FF"/>
              </a:solidFill>
              <a:round/>
              <a:headEnd/>
              <a:tailEnd/>
            </a:ln>
          </p:spPr>
          <p:txBody>
            <a:bodyPr/>
            <a:lstStyle/>
            <a:p>
              <a:endParaRPr lang="en-US"/>
            </a:p>
          </p:txBody>
        </p:sp>
        <p:sp>
          <p:nvSpPr>
            <p:cNvPr id="172147" name="Line 1139"/>
            <p:cNvSpPr>
              <a:spLocks noChangeShapeType="1"/>
            </p:cNvSpPr>
            <p:nvPr/>
          </p:nvSpPr>
          <p:spPr bwMode="auto">
            <a:xfrm flipV="1">
              <a:off x="4274" y="1636"/>
              <a:ext cx="1" cy="1"/>
            </a:xfrm>
            <a:prstGeom prst="line">
              <a:avLst/>
            </a:prstGeom>
            <a:noFill/>
            <a:ln w="0">
              <a:solidFill>
                <a:srgbClr val="0000FF"/>
              </a:solidFill>
              <a:round/>
              <a:headEnd/>
              <a:tailEnd/>
            </a:ln>
          </p:spPr>
          <p:txBody>
            <a:bodyPr/>
            <a:lstStyle/>
            <a:p>
              <a:endParaRPr lang="en-US"/>
            </a:p>
          </p:txBody>
        </p:sp>
        <p:sp>
          <p:nvSpPr>
            <p:cNvPr id="172148" name="Line 1140"/>
            <p:cNvSpPr>
              <a:spLocks noChangeShapeType="1"/>
            </p:cNvSpPr>
            <p:nvPr/>
          </p:nvSpPr>
          <p:spPr bwMode="auto">
            <a:xfrm flipV="1">
              <a:off x="4275" y="1637"/>
              <a:ext cx="0" cy="0"/>
            </a:xfrm>
            <a:prstGeom prst="line">
              <a:avLst/>
            </a:prstGeom>
            <a:noFill/>
            <a:ln w="0">
              <a:solidFill>
                <a:srgbClr val="0000FF"/>
              </a:solidFill>
              <a:round/>
              <a:headEnd/>
              <a:tailEnd/>
            </a:ln>
          </p:spPr>
          <p:txBody>
            <a:bodyPr/>
            <a:lstStyle/>
            <a:p>
              <a:endParaRPr lang="en-US"/>
            </a:p>
          </p:txBody>
        </p:sp>
        <p:sp>
          <p:nvSpPr>
            <p:cNvPr id="172149" name="Line 1141"/>
            <p:cNvSpPr>
              <a:spLocks noChangeShapeType="1"/>
            </p:cNvSpPr>
            <p:nvPr/>
          </p:nvSpPr>
          <p:spPr bwMode="auto">
            <a:xfrm flipV="1">
              <a:off x="4276" y="1637"/>
              <a:ext cx="1" cy="0"/>
            </a:xfrm>
            <a:prstGeom prst="line">
              <a:avLst/>
            </a:prstGeom>
            <a:noFill/>
            <a:ln w="0">
              <a:solidFill>
                <a:srgbClr val="0000FF"/>
              </a:solidFill>
              <a:round/>
              <a:headEnd/>
              <a:tailEnd/>
            </a:ln>
          </p:spPr>
          <p:txBody>
            <a:bodyPr/>
            <a:lstStyle/>
            <a:p>
              <a:endParaRPr lang="en-US"/>
            </a:p>
          </p:txBody>
        </p:sp>
        <p:sp>
          <p:nvSpPr>
            <p:cNvPr id="172150" name="Line 1142"/>
            <p:cNvSpPr>
              <a:spLocks noChangeShapeType="1"/>
            </p:cNvSpPr>
            <p:nvPr/>
          </p:nvSpPr>
          <p:spPr bwMode="auto">
            <a:xfrm flipV="1">
              <a:off x="4279" y="1637"/>
              <a:ext cx="0" cy="0"/>
            </a:xfrm>
            <a:prstGeom prst="line">
              <a:avLst/>
            </a:prstGeom>
            <a:noFill/>
            <a:ln w="0">
              <a:solidFill>
                <a:srgbClr val="0000FF"/>
              </a:solidFill>
              <a:round/>
              <a:headEnd/>
              <a:tailEnd/>
            </a:ln>
          </p:spPr>
          <p:txBody>
            <a:bodyPr/>
            <a:lstStyle/>
            <a:p>
              <a:endParaRPr lang="en-US"/>
            </a:p>
          </p:txBody>
        </p:sp>
        <p:sp>
          <p:nvSpPr>
            <p:cNvPr id="172151" name="Line 1143"/>
            <p:cNvSpPr>
              <a:spLocks noChangeShapeType="1"/>
            </p:cNvSpPr>
            <p:nvPr/>
          </p:nvSpPr>
          <p:spPr bwMode="auto">
            <a:xfrm flipV="1">
              <a:off x="4281" y="1637"/>
              <a:ext cx="0" cy="0"/>
            </a:xfrm>
            <a:prstGeom prst="line">
              <a:avLst/>
            </a:prstGeom>
            <a:noFill/>
            <a:ln w="0">
              <a:solidFill>
                <a:srgbClr val="0000FF"/>
              </a:solidFill>
              <a:round/>
              <a:headEnd/>
              <a:tailEnd/>
            </a:ln>
          </p:spPr>
          <p:txBody>
            <a:bodyPr/>
            <a:lstStyle/>
            <a:p>
              <a:endParaRPr lang="en-US"/>
            </a:p>
          </p:txBody>
        </p:sp>
        <p:sp>
          <p:nvSpPr>
            <p:cNvPr id="172152" name="Line 1144"/>
            <p:cNvSpPr>
              <a:spLocks noChangeShapeType="1"/>
            </p:cNvSpPr>
            <p:nvPr/>
          </p:nvSpPr>
          <p:spPr bwMode="auto">
            <a:xfrm flipV="1">
              <a:off x="4281" y="1637"/>
              <a:ext cx="1" cy="0"/>
            </a:xfrm>
            <a:prstGeom prst="line">
              <a:avLst/>
            </a:prstGeom>
            <a:noFill/>
            <a:ln w="0">
              <a:solidFill>
                <a:srgbClr val="0000FF"/>
              </a:solidFill>
              <a:round/>
              <a:headEnd/>
              <a:tailEnd/>
            </a:ln>
          </p:spPr>
          <p:txBody>
            <a:bodyPr/>
            <a:lstStyle/>
            <a:p>
              <a:endParaRPr lang="en-US"/>
            </a:p>
          </p:txBody>
        </p:sp>
        <p:sp>
          <p:nvSpPr>
            <p:cNvPr id="172153" name="Line 1145"/>
            <p:cNvSpPr>
              <a:spLocks noChangeShapeType="1"/>
            </p:cNvSpPr>
            <p:nvPr/>
          </p:nvSpPr>
          <p:spPr bwMode="auto">
            <a:xfrm flipV="1">
              <a:off x="4283" y="1637"/>
              <a:ext cx="1" cy="0"/>
            </a:xfrm>
            <a:prstGeom prst="line">
              <a:avLst/>
            </a:prstGeom>
            <a:noFill/>
            <a:ln w="0">
              <a:solidFill>
                <a:srgbClr val="0000FF"/>
              </a:solidFill>
              <a:round/>
              <a:headEnd/>
              <a:tailEnd/>
            </a:ln>
          </p:spPr>
          <p:txBody>
            <a:bodyPr/>
            <a:lstStyle/>
            <a:p>
              <a:endParaRPr lang="en-US"/>
            </a:p>
          </p:txBody>
        </p:sp>
        <p:sp>
          <p:nvSpPr>
            <p:cNvPr id="172154" name="Line 1146"/>
            <p:cNvSpPr>
              <a:spLocks noChangeShapeType="1"/>
            </p:cNvSpPr>
            <p:nvPr/>
          </p:nvSpPr>
          <p:spPr bwMode="auto">
            <a:xfrm flipV="1">
              <a:off x="4284" y="1637"/>
              <a:ext cx="1" cy="0"/>
            </a:xfrm>
            <a:prstGeom prst="line">
              <a:avLst/>
            </a:prstGeom>
            <a:noFill/>
            <a:ln w="0">
              <a:solidFill>
                <a:srgbClr val="0000FF"/>
              </a:solidFill>
              <a:round/>
              <a:headEnd/>
              <a:tailEnd/>
            </a:ln>
          </p:spPr>
          <p:txBody>
            <a:bodyPr/>
            <a:lstStyle/>
            <a:p>
              <a:endParaRPr lang="en-US"/>
            </a:p>
          </p:txBody>
        </p:sp>
        <p:sp>
          <p:nvSpPr>
            <p:cNvPr id="172155" name="Line 1147"/>
            <p:cNvSpPr>
              <a:spLocks noChangeShapeType="1"/>
            </p:cNvSpPr>
            <p:nvPr/>
          </p:nvSpPr>
          <p:spPr bwMode="auto">
            <a:xfrm flipV="1">
              <a:off x="4286" y="1636"/>
              <a:ext cx="1" cy="1"/>
            </a:xfrm>
            <a:prstGeom prst="line">
              <a:avLst/>
            </a:prstGeom>
            <a:noFill/>
            <a:ln w="0">
              <a:solidFill>
                <a:srgbClr val="0000FF"/>
              </a:solidFill>
              <a:round/>
              <a:headEnd/>
              <a:tailEnd/>
            </a:ln>
          </p:spPr>
          <p:txBody>
            <a:bodyPr/>
            <a:lstStyle/>
            <a:p>
              <a:endParaRPr lang="en-US"/>
            </a:p>
          </p:txBody>
        </p:sp>
        <p:sp>
          <p:nvSpPr>
            <p:cNvPr id="172156" name="Line 1148"/>
            <p:cNvSpPr>
              <a:spLocks noChangeShapeType="1"/>
            </p:cNvSpPr>
            <p:nvPr/>
          </p:nvSpPr>
          <p:spPr bwMode="auto">
            <a:xfrm flipV="1">
              <a:off x="4287" y="1637"/>
              <a:ext cx="1" cy="0"/>
            </a:xfrm>
            <a:prstGeom prst="line">
              <a:avLst/>
            </a:prstGeom>
            <a:noFill/>
            <a:ln w="0">
              <a:solidFill>
                <a:srgbClr val="0000FF"/>
              </a:solidFill>
              <a:round/>
              <a:headEnd/>
              <a:tailEnd/>
            </a:ln>
          </p:spPr>
          <p:txBody>
            <a:bodyPr/>
            <a:lstStyle/>
            <a:p>
              <a:endParaRPr lang="en-US"/>
            </a:p>
          </p:txBody>
        </p:sp>
        <p:sp>
          <p:nvSpPr>
            <p:cNvPr id="172157" name="Line 1149"/>
            <p:cNvSpPr>
              <a:spLocks noChangeShapeType="1"/>
            </p:cNvSpPr>
            <p:nvPr/>
          </p:nvSpPr>
          <p:spPr bwMode="auto">
            <a:xfrm flipV="1">
              <a:off x="4289" y="1636"/>
              <a:ext cx="1" cy="1"/>
            </a:xfrm>
            <a:prstGeom prst="line">
              <a:avLst/>
            </a:prstGeom>
            <a:noFill/>
            <a:ln w="0">
              <a:solidFill>
                <a:srgbClr val="0000FF"/>
              </a:solidFill>
              <a:round/>
              <a:headEnd/>
              <a:tailEnd/>
            </a:ln>
          </p:spPr>
          <p:txBody>
            <a:bodyPr/>
            <a:lstStyle/>
            <a:p>
              <a:endParaRPr lang="en-US"/>
            </a:p>
          </p:txBody>
        </p:sp>
        <p:sp>
          <p:nvSpPr>
            <p:cNvPr id="172158" name="Line 1150"/>
            <p:cNvSpPr>
              <a:spLocks noChangeShapeType="1"/>
            </p:cNvSpPr>
            <p:nvPr/>
          </p:nvSpPr>
          <p:spPr bwMode="auto">
            <a:xfrm flipV="1">
              <a:off x="4290" y="1636"/>
              <a:ext cx="1" cy="1"/>
            </a:xfrm>
            <a:prstGeom prst="line">
              <a:avLst/>
            </a:prstGeom>
            <a:noFill/>
            <a:ln w="0">
              <a:solidFill>
                <a:srgbClr val="0000FF"/>
              </a:solidFill>
              <a:round/>
              <a:headEnd/>
              <a:tailEnd/>
            </a:ln>
          </p:spPr>
          <p:txBody>
            <a:bodyPr/>
            <a:lstStyle/>
            <a:p>
              <a:endParaRPr lang="en-US"/>
            </a:p>
          </p:txBody>
        </p:sp>
        <p:sp>
          <p:nvSpPr>
            <p:cNvPr id="172159" name="Line 1151"/>
            <p:cNvSpPr>
              <a:spLocks noChangeShapeType="1"/>
            </p:cNvSpPr>
            <p:nvPr/>
          </p:nvSpPr>
          <p:spPr bwMode="auto">
            <a:xfrm flipV="1">
              <a:off x="4292" y="1637"/>
              <a:ext cx="1" cy="0"/>
            </a:xfrm>
            <a:prstGeom prst="line">
              <a:avLst/>
            </a:prstGeom>
            <a:noFill/>
            <a:ln w="0">
              <a:solidFill>
                <a:srgbClr val="0000FF"/>
              </a:solidFill>
              <a:round/>
              <a:headEnd/>
              <a:tailEnd/>
            </a:ln>
          </p:spPr>
          <p:txBody>
            <a:bodyPr/>
            <a:lstStyle/>
            <a:p>
              <a:endParaRPr lang="en-US"/>
            </a:p>
          </p:txBody>
        </p:sp>
        <p:sp>
          <p:nvSpPr>
            <p:cNvPr id="172160" name="Line 1152"/>
            <p:cNvSpPr>
              <a:spLocks noChangeShapeType="1"/>
            </p:cNvSpPr>
            <p:nvPr/>
          </p:nvSpPr>
          <p:spPr bwMode="auto">
            <a:xfrm flipV="1">
              <a:off x="4294" y="1637"/>
              <a:ext cx="1" cy="0"/>
            </a:xfrm>
            <a:prstGeom prst="line">
              <a:avLst/>
            </a:prstGeom>
            <a:noFill/>
            <a:ln w="0">
              <a:solidFill>
                <a:srgbClr val="0000FF"/>
              </a:solidFill>
              <a:round/>
              <a:headEnd/>
              <a:tailEnd/>
            </a:ln>
          </p:spPr>
          <p:txBody>
            <a:bodyPr/>
            <a:lstStyle/>
            <a:p>
              <a:endParaRPr lang="en-US"/>
            </a:p>
          </p:txBody>
        </p:sp>
        <p:sp>
          <p:nvSpPr>
            <p:cNvPr id="172161" name="Line 1153"/>
            <p:cNvSpPr>
              <a:spLocks noChangeShapeType="1"/>
            </p:cNvSpPr>
            <p:nvPr/>
          </p:nvSpPr>
          <p:spPr bwMode="auto">
            <a:xfrm flipV="1">
              <a:off x="4296" y="1637"/>
              <a:ext cx="0" cy="0"/>
            </a:xfrm>
            <a:prstGeom prst="line">
              <a:avLst/>
            </a:prstGeom>
            <a:noFill/>
            <a:ln w="0">
              <a:solidFill>
                <a:srgbClr val="0000FF"/>
              </a:solidFill>
              <a:round/>
              <a:headEnd/>
              <a:tailEnd/>
            </a:ln>
          </p:spPr>
          <p:txBody>
            <a:bodyPr/>
            <a:lstStyle/>
            <a:p>
              <a:endParaRPr lang="en-US"/>
            </a:p>
          </p:txBody>
        </p:sp>
        <p:sp>
          <p:nvSpPr>
            <p:cNvPr id="172162" name="Line 1154"/>
            <p:cNvSpPr>
              <a:spLocks noChangeShapeType="1"/>
            </p:cNvSpPr>
            <p:nvPr/>
          </p:nvSpPr>
          <p:spPr bwMode="auto">
            <a:xfrm flipV="1">
              <a:off x="4296" y="1637"/>
              <a:ext cx="0" cy="0"/>
            </a:xfrm>
            <a:prstGeom prst="line">
              <a:avLst/>
            </a:prstGeom>
            <a:noFill/>
            <a:ln w="0">
              <a:solidFill>
                <a:srgbClr val="0000FF"/>
              </a:solidFill>
              <a:round/>
              <a:headEnd/>
              <a:tailEnd/>
            </a:ln>
          </p:spPr>
          <p:txBody>
            <a:bodyPr/>
            <a:lstStyle/>
            <a:p>
              <a:endParaRPr lang="en-US"/>
            </a:p>
          </p:txBody>
        </p:sp>
        <p:sp>
          <p:nvSpPr>
            <p:cNvPr id="172163" name="Line 1155"/>
            <p:cNvSpPr>
              <a:spLocks noChangeShapeType="1"/>
            </p:cNvSpPr>
            <p:nvPr/>
          </p:nvSpPr>
          <p:spPr bwMode="auto">
            <a:xfrm flipV="1">
              <a:off x="4298" y="1637"/>
              <a:ext cx="1" cy="0"/>
            </a:xfrm>
            <a:prstGeom prst="line">
              <a:avLst/>
            </a:prstGeom>
            <a:noFill/>
            <a:ln w="0">
              <a:solidFill>
                <a:srgbClr val="0000FF"/>
              </a:solidFill>
              <a:round/>
              <a:headEnd/>
              <a:tailEnd/>
            </a:ln>
          </p:spPr>
          <p:txBody>
            <a:bodyPr/>
            <a:lstStyle/>
            <a:p>
              <a:endParaRPr lang="en-US"/>
            </a:p>
          </p:txBody>
        </p:sp>
        <p:sp>
          <p:nvSpPr>
            <p:cNvPr id="172164" name="Line 1156"/>
            <p:cNvSpPr>
              <a:spLocks noChangeShapeType="1"/>
            </p:cNvSpPr>
            <p:nvPr/>
          </p:nvSpPr>
          <p:spPr bwMode="auto">
            <a:xfrm flipV="1">
              <a:off x="4300" y="1635"/>
              <a:ext cx="0" cy="2"/>
            </a:xfrm>
            <a:prstGeom prst="line">
              <a:avLst/>
            </a:prstGeom>
            <a:noFill/>
            <a:ln w="0">
              <a:solidFill>
                <a:srgbClr val="0000FF"/>
              </a:solidFill>
              <a:round/>
              <a:headEnd/>
              <a:tailEnd/>
            </a:ln>
          </p:spPr>
          <p:txBody>
            <a:bodyPr/>
            <a:lstStyle/>
            <a:p>
              <a:endParaRPr lang="en-US"/>
            </a:p>
          </p:txBody>
        </p:sp>
        <p:sp>
          <p:nvSpPr>
            <p:cNvPr id="172165" name="Line 1157"/>
            <p:cNvSpPr>
              <a:spLocks noChangeShapeType="1"/>
            </p:cNvSpPr>
            <p:nvPr/>
          </p:nvSpPr>
          <p:spPr bwMode="auto">
            <a:xfrm flipV="1">
              <a:off x="4302" y="1636"/>
              <a:ext cx="0" cy="1"/>
            </a:xfrm>
            <a:prstGeom prst="line">
              <a:avLst/>
            </a:prstGeom>
            <a:noFill/>
            <a:ln w="0">
              <a:solidFill>
                <a:srgbClr val="0000FF"/>
              </a:solidFill>
              <a:round/>
              <a:headEnd/>
              <a:tailEnd/>
            </a:ln>
          </p:spPr>
          <p:txBody>
            <a:bodyPr/>
            <a:lstStyle/>
            <a:p>
              <a:endParaRPr lang="en-US"/>
            </a:p>
          </p:txBody>
        </p:sp>
        <p:sp>
          <p:nvSpPr>
            <p:cNvPr id="172166" name="Line 1158"/>
            <p:cNvSpPr>
              <a:spLocks noChangeShapeType="1"/>
            </p:cNvSpPr>
            <p:nvPr/>
          </p:nvSpPr>
          <p:spPr bwMode="auto">
            <a:xfrm flipV="1">
              <a:off x="4302" y="1635"/>
              <a:ext cx="0" cy="2"/>
            </a:xfrm>
            <a:prstGeom prst="line">
              <a:avLst/>
            </a:prstGeom>
            <a:noFill/>
            <a:ln w="0">
              <a:solidFill>
                <a:srgbClr val="0000FF"/>
              </a:solidFill>
              <a:round/>
              <a:headEnd/>
              <a:tailEnd/>
            </a:ln>
          </p:spPr>
          <p:txBody>
            <a:bodyPr/>
            <a:lstStyle/>
            <a:p>
              <a:endParaRPr lang="en-US"/>
            </a:p>
          </p:txBody>
        </p:sp>
        <p:sp>
          <p:nvSpPr>
            <p:cNvPr id="172167" name="Line 1159"/>
            <p:cNvSpPr>
              <a:spLocks noChangeShapeType="1"/>
            </p:cNvSpPr>
            <p:nvPr/>
          </p:nvSpPr>
          <p:spPr bwMode="auto">
            <a:xfrm flipV="1">
              <a:off x="4305" y="1636"/>
              <a:ext cx="1" cy="1"/>
            </a:xfrm>
            <a:prstGeom prst="line">
              <a:avLst/>
            </a:prstGeom>
            <a:noFill/>
            <a:ln w="0">
              <a:solidFill>
                <a:srgbClr val="0000FF"/>
              </a:solidFill>
              <a:round/>
              <a:headEnd/>
              <a:tailEnd/>
            </a:ln>
          </p:spPr>
          <p:txBody>
            <a:bodyPr/>
            <a:lstStyle/>
            <a:p>
              <a:endParaRPr lang="en-US"/>
            </a:p>
          </p:txBody>
        </p:sp>
        <p:sp>
          <p:nvSpPr>
            <p:cNvPr id="172168" name="Line 1160"/>
            <p:cNvSpPr>
              <a:spLocks noChangeShapeType="1"/>
            </p:cNvSpPr>
            <p:nvPr/>
          </p:nvSpPr>
          <p:spPr bwMode="auto">
            <a:xfrm flipV="1">
              <a:off x="4306" y="1636"/>
              <a:ext cx="1" cy="1"/>
            </a:xfrm>
            <a:prstGeom prst="line">
              <a:avLst/>
            </a:prstGeom>
            <a:noFill/>
            <a:ln w="0">
              <a:solidFill>
                <a:srgbClr val="0000FF"/>
              </a:solidFill>
              <a:round/>
              <a:headEnd/>
              <a:tailEnd/>
            </a:ln>
          </p:spPr>
          <p:txBody>
            <a:bodyPr/>
            <a:lstStyle/>
            <a:p>
              <a:endParaRPr lang="en-US"/>
            </a:p>
          </p:txBody>
        </p:sp>
        <p:sp>
          <p:nvSpPr>
            <p:cNvPr id="172169" name="Line 1161"/>
            <p:cNvSpPr>
              <a:spLocks noChangeShapeType="1"/>
            </p:cNvSpPr>
            <p:nvPr/>
          </p:nvSpPr>
          <p:spPr bwMode="auto">
            <a:xfrm flipV="1">
              <a:off x="4306" y="1636"/>
              <a:ext cx="1" cy="1"/>
            </a:xfrm>
            <a:prstGeom prst="line">
              <a:avLst/>
            </a:prstGeom>
            <a:noFill/>
            <a:ln w="0">
              <a:solidFill>
                <a:srgbClr val="0000FF"/>
              </a:solidFill>
              <a:round/>
              <a:headEnd/>
              <a:tailEnd/>
            </a:ln>
          </p:spPr>
          <p:txBody>
            <a:bodyPr/>
            <a:lstStyle/>
            <a:p>
              <a:endParaRPr lang="en-US"/>
            </a:p>
          </p:txBody>
        </p:sp>
        <p:sp>
          <p:nvSpPr>
            <p:cNvPr id="172170" name="Line 1162"/>
            <p:cNvSpPr>
              <a:spLocks noChangeShapeType="1"/>
            </p:cNvSpPr>
            <p:nvPr/>
          </p:nvSpPr>
          <p:spPr bwMode="auto">
            <a:xfrm flipV="1">
              <a:off x="4308" y="1637"/>
              <a:ext cx="1" cy="0"/>
            </a:xfrm>
            <a:prstGeom prst="line">
              <a:avLst/>
            </a:prstGeom>
            <a:noFill/>
            <a:ln w="0">
              <a:solidFill>
                <a:srgbClr val="0000FF"/>
              </a:solidFill>
              <a:round/>
              <a:headEnd/>
              <a:tailEnd/>
            </a:ln>
          </p:spPr>
          <p:txBody>
            <a:bodyPr/>
            <a:lstStyle/>
            <a:p>
              <a:endParaRPr lang="en-US"/>
            </a:p>
          </p:txBody>
        </p:sp>
        <p:sp>
          <p:nvSpPr>
            <p:cNvPr id="172171" name="Line 1163"/>
            <p:cNvSpPr>
              <a:spLocks noChangeShapeType="1"/>
            </p:cNvSpPr>
            <p:nvPr/>
          </p:nvSpPr>
          <p:spPr bwMode="auto">
            <a:xfrm flipV="1">
              <a:off x="4310" y="1637"/>
              <a:ext cx="1" cy="0"/>
            </a:xfrm>
            <a:prstGeom prst="line">
              <a:avLst/>
            </a:prstGeom>
            <a:noFill/>
            <a:ln w="0">
              <a:solidFill>
                <a:srgbClr val="0000FF"/>
              </a:solidFill>
              <a:round/>
              <a:headEnd/>
              <a:tailEnd/>
            </a:ln>
          </p:spPr>
          <p:txBody>
            <a:bodyPr/>
            <a:lstStyle/>
            <a:p>
              <a:endParaRPr lang="en-US"/>
            </a:p>
          </p:txBody>
        </p:sp>
        <p:sp>
          <p:nvSpPr>
            <p:cNvPr id="172172" name="Line 1164"/>
            <p:cNvSpPr>
              <a:spLocks noChangeShapeType="1"/>
            </p:cNvSpPr>
            <p:nvPr/>
          </p:nvSpPr>
          <p:spPr bwMode="auto">
            <a:xfrm flipV="1">
              <a:off x="4312" y="1637"/>
              <a:ext cx="0" cy="0"/>
            </a:xfrm>
            <a:prstGeom prst="line">
              <a:avLst/>
            </a:prstGeom>
            <a:noFill/>
            <a:ln w="0">
              <a:solidFill>
                <a:srgbClr val="0000FF"/>
              </a:solidFill>
              <a:round/>
              <a:headEnd/>
              <a:tailEnd/>
            </a:ln>
          </p:spPr>
          <p:txBody>
            <a:bodyPr/>
            <a:lstStyle/>
            <a:p>
              <a:endParaRPr lang="en-US"/>
            </a:p>
          </p:txBody>
        </p:sp>
        <p:sp>
          <p:nvSpPr>
            <p:cNvPr id="172173" name="Line 1165"/>
            <p:cNvSpPr>
              <a:spLocks noChangeShapeType="1"/>
            </p:cNvSpPr>
            <p:nvPr/>
          </p:nvSpPr>
          <p:spPr bwMode="auto">
            <a:xfrm flipV="1">
              <a:off x="4312" y="1637"/>
              <a:ext cx="1" cy="0"/>
            </a:xfrm>
            <a:prstGeom prst="line">
              <a:avLst/>
            </a:prstGeom>
            <a:noFill/>
            <a:ln w="0">
              <a:solidFill>
                <a:srgbClr val="0000FF"/>
              </a:solidFill>
              <a:round/>
              <a:headEnd/>
              <a:tailEnd/>
            </a:ln>
          </p:spPr>
          <p:txBody>
            <a:bodyPr/>
            <a:lstStyle/>
            <a:p>
              <a:endParaRPr lang="en-US"/>
            </a:p>
          </p:txBody>
        </p:sp>
        <p:sp>
          <p:nvSpPr>
            <p:cNvPr id="172174" name="Line 1166"/>
            <p:cNvSpPr>
              <a:spLocks noChangeShapeType="1"/>
            </p:cNvSpPr>
            <p:nvPr/>
          </p:nvSpPr>
          <p:spPr bwMode="auto">
            <a:xfrm flipV="1">
              <a:off x="4314" y="1637"/>
              <a:ext cx="1" cy="0"/>
            </a:xfrm>
            <a:prstGeom prst="line">
              <a:avLst/>
            </a:prstGeom>
            <a:noFill/>
            <a:ln w="0">
              <a:solidFill>
                <a:srgbClr val="0000FF"/>
              </a:solidFill>
              <a:round/>
              <a:headEnd/>
              <a:tailEnd/>
            </a:ln>
          </p:spPr>
          <p:txBody>
            <a:bodyPr/>
            <a:lstStyle/>
            <a:p>
              <a:endParaRPr lang="en-US"/>
            </a:p>
          </p:txBody>
        </p:sp>
        <p:sp>
          <p:nvSpPr>
            <p:cNvPr id="172175" name="Line 1167"/>
            <p:cNvSpPr>
              <a:spLocks noChangeShapeType="1"/>
            </p:cNvSpPr>
            <p:nvPr/>
          </p:nvSpPr>
          <p:spPr bwMode="auto">
            <a:xfrm flipV="1">
              <a:off x="4316" y="1637"/>
              <a:ext cx="0" cy="0"/>
            </a:xfrm>
            <a:prstGeom prst="line">
              <a:avLst/>
            </a:prstGeom>
            <a:noFill/>
            <a:ln w="0">
              <a:solidFill>
                <a:srgbClr val="0000FF"/>
              </a:solidFill>
              <a:round/>
              <a:headEnd/>
              <a:tailEnd/>
            </a:ln>
          </p:spPr>
          <p:txBody>
            <a:bodyPr/>
            <a:lstStyle/>
            <a:p>
              <a:endParaRPr lang="en-US"/>
            </a:p>
          </p:txBody>
        </p:sp>
        <p:sp>
          <p:nvSpPr>
            <p:cNvPr id="172176" name="Line 1168"/>
            <p:cNvSpPr>
              <a:spLocks noChangeShapeType="1"/>
            </p:cNvSpPr>
            <p:nvPr/>
          </p:nvSpPr>
          <p:spPr bwMode="auto">
            <a:xfrm flipV="1">
              <a:off x="4317" y="1637"/>
              <a:ext cx="0" cy="0"/>
            </a:xfrm>
            <a:prstGeom prst="line">
              <a:avLst/>
            </a:prstGeom>
            <a:noFill/>
            <a:ln w="0">
              <a:solidFill>
                <a:srgbClr val="0000FF"/>
              </a:solidFill>
              <a:round/>
              <a:headEnd/>
              <a:tailEnd/>
            </a:ln>
          </p:spPr>
          <p:txBody>
            <a:bodyPr/>
            <a:lstStyle/>
            <a:p>
              <a:endParaRPr lang="en-US"/>
            </a:p>
          </p:txBody>
        </p:sp>
        <p:sp>
          <p:nvSpPr>
            <p:cNvPr id="172177" name="Line 1169"/>
            <p:cNvSpPr>
              <a:spLocks noChangeShapeType="1"/>
            </p:cNvSpPr>
            <p:nvPr/>
          </p:nvSpPr>
          <p:spPr bwMode="auto">
            <a:xfrm flipV="1">
              <a:off x="4320" y="1637"/>
              <a:ext cx="0" cy="0"/>
            </a:xfrm>
            <a:prstGeom prst="line">
              <a:avLst/>
            </a:prstGeom>
            <a:noFill/>
            <a:ln w="0">
              <a:solidFill>
                <a:srgbClr val="0000FF"/>
              </a:solidFill>
              <a:round/>
              <a:headEnd/>
              <a:tailEnd/>
            </a:ln>
          </p:spPr>
          <p:txBody>
            <a:bodyPr/>
            <a:lstStyle/>
            <a:p>
              <a:endParaRPr lang="en-US"/>
            </a:p>
          </p:txBody>
        </p:sp>
        <p:sp>
          <p:nvSpPr>
            <p:cNvPr id="172178" name="Line 1170"/>
            <p:cNvSpPr>
              <a:spLocks noChangeShapeType="1"/>
            </p:cNvSpPr>
            <p:nvPr/>
          </p:nvSpPr>
          <p:spPr bwMode="auto">
            <a:xfrm flipV="1">
              <a:off x="4321" y="1637"/>
              <a:ext cx="0" cy="0"/>
            </a:xfrm>
            <a:prstGeom prst="line">
              <a:avLst/>
            </a:prstGeom>
            <a:noFill/>
            <a:ln w="0">
              <a:solidFill>
                <a:srgbClr val="0000FF"/>
              </a:solidFill>
              <a:round/>
              <a:headEnd/>
              <a:tailEnd/>
            </a:ln>
          </p:spPr>
          <p:txBody>
            <a:bodyPr/>
            <a:lstStyle/>
            <a:p>
              <a:endParaRPr lang="en-US"/>
            </a:p>
          </p:txBody>
        </p:sp>
        <p:sp>
          <p:nvSpPr>
            <p:cNvPr id="172179" name="Line 1171"/>
            <p:cNvSpPr>
              <a:spLocks noChangeShapeType="1"/>
            </p:cNvSpPr>
            <p:nvPr/>
          </p:nvSpPr>
          <p:spPr bwMode="auto">
            <a:xfrm flipV="1">
              <a:off x="4323" y="1637"/>
              <a:ext cx="0" cy="0"/>
            </a:xfrm>
            <a:prstGeom prst="line">
              <a:avLst/>
            </a:prstGeom>
            <a:noFill/>
            <a:ln w="0">
              <a:solidFill>
                <a:srgbClr val="0000FF"/>
              </a:solidFill>
              <a:round/>
              <a:headEnd/>
              <a:tailEnd/>
            </a:ln>
          </p:spPr>
          <p:txBody>
            <a:bodyPr/>
            <a:lstStyle/>
            <a:p>
              <a:endParaRPr lang="en-US"/>
            </a:p>
          </p:txBody>
        </p:sp>
        <p:sp>
          <p:nvSpPr>
            <p:cNvPr id="172180" name="Line 1172"/>
            <p:cNvSpPr>
              <a:spLocks noChangeShapeType="1"/>
            </p:cNvSpPr>
            <p:nvPr/>
          </p:nvSpPr>
          <p:spPr bwMode="auto">
            <a:xfrm flipV="1">
              <a:off x="4323" y="1637"/>
              <a:ext cx="1" cy="0"/>
            </a:xfrm>
            <a:prstGeom prst="line">
              <a:avLst/>
            </a:prstGeom>
            <a:noFill/>
            <a:ln w="0">
              <a:solidFill>
                <a:srgbClr val="0000FF"/>
              </a:solidFill>
              <a:round/>
              <a:headEnd/>
              <a:tailEnd/>
            </a:ln>
          </p:spPr>
          <p:txBody>
            <a:bodyPr/>
            <a:lstStyle/>
            <a:p>
              <a:endParaRPr lang="en-US"/>
            </a:p>
          </p:txBody>
        </p:sp>
        <p:sp>
          <p:nvSpPr>
            <p:cNvPr id="172181" name="Line 1173"/>
            <p:cNvSpPr>
              <a:spLocks noChangeShapeType="1"/>
            </p:cNvSpPr>
            <p:nvPr/>
          </p:nvSpPr>
          <p:spPr bwMode="auto">
            <a:xfrm flipV="1">
              <a:off x="4326" y="1636"/>
              <a:ext cx="0" cy="1"/>
            </a:xfrm>
            <a:prstGeom prst="line">
              <a:avLst/>
            </a:prstGeom>
            <a:noFill/>
            <a:ln w="0">
              <a:solidFill>
                <a:srgbClr val="0000FF"/>
              </a:solidFill>
              <a:round/>
              <a:headEnd/>
              <a:tailEnd/>
            </a:ln>
          </p:spPr>
          <p:txBody>
            <a:bodyPr/>
            <a:lstStyle/>
            <a:p>
              <a:endParaRPr lang="en-US"/>
            </a:p>
          </p:txBody>
        </p:sp>
        <p:sp>
          <p:nvSpPr>
            <p:cNvPr id="172182" name="Line 1174"/>
            <p:cNvSpPr>
              <a:spLocks noChangeShapeType="1"/>
            </p:cNvSpPr>
            <p:nvPr/>
          </p:nvSpPr>
          <p:spPr bwMode="auto">
            <a:xfrm flipV="1">
              <a:off x="4326" y="1636"/>
              <a:ext cx="1" cy="1"/>
            </a:xfrm>
            <a:prstGeom prst="line">
              <a:avLst/>
            </a:prstGeom>
            <a:noFill/>
            <a:ln w="0">
              <a:solidFill>
                <a:srgbClr val="0000FF"/>
              </a:solidFill>
              <a:round/>
              <a:headEnd/>
              <a:tailEnd/>
            </a:ln>
          </p:spPr>
          <p:txBody>
            <a:bodyPr/>
            <a:lstStyle/>
            <a:p>
              <a:endParaRPr lang="en-US"/>
            </a:p>
          </p:txBody>
        </p:sp>
        <p:sp>
          <p:nvSpPr>
            <p:cNvPr id="172183" name="Line 1175"/>
            <p:cNvSpPr>
              <a:spLocks noChangeShapeType="1"/>
            </p:cNvSpPr>
            <p:nvPr/>
          </p:nvSpPr>
          <p:spPr bwMode="auto">
            <a:xfrm flipV="1">
              <a:off x="4328" y="1636"/>
              <a:ext cx="0" cy="1"/>
            </a:xfrm>
            <a:prstGeom prst="line">
              <a:avLst/>
            </a:prstGeom>
            <a:noFill/>
            <a:ln w="0">
              <a:solidFill>
                <a:srgbClr val="0000FF"/>
              </a:solidFill>
              <a:round/>
              <a:headEnd/>
              <a:tailEnd/>
            </a:ln>
          </p:spPr>
          <p:txBody>
            <a:bodyPr/>
            <a:lstStyle/>
            <a:p>
              <a:endParaRPr lang="en-US"/>
            </a:p>
          </p:txBody>
        </p:sp>
        <p:sp>
          <p:nvSpPr>
            <p:cNvPr id="172184" name="Line 1176"/>
            <p:cNvSpPr>
              <a:spLocks noChangeShapeType="1"/>
            </p:cNvSpPr>
            <p:nvPr/>
          </p:nvSpPr>
          <p:spPr bwMode="auto">
            <a:xfrm flipV="1">
              <a:off x="4330" y="1636"/>
              <a:ext cx="0" cy="1"/>
            </a:xfrm>
            <a:prstGeom prst="line">
              <a:avLst/>
            </a:prstGeom>
            <a:noFill/>
            <a:ln w="0">
              <a:solidFill>
                <a:srgbClr val="0000FF"/>
              </a:solidFill>
              <a:round/>
              <a:headEnd/>
              <a:tailEnd/>
            </a:ln>
          </p:spPr>
          <p:txBody>
            <a:bodyPr/>
            <a:lstStyle/>
            <a:p>
              <a:endParaRPr lang="en-US"/>
            </a:p>
          </p:txBody>
        </p:sp>
        <p:sp>
          <p:nvSpPr>
            <p:cNvPr id="172185" name="Line 1177"/>
            <p:cNvSpPr>
              <a:spLocks noChangeShapeType="1"/>
            </p:cNvSpPr>
            <p:nvPr/>
          </p:nvSpPr>
          <p:spPr bwMode="auto">
            <a:xfrm flipV="1">
              <a:off x="4331" y="1637"/>
              <a:ext cx="0" cy="0"/>
            </a:xfrm>
            <a:prstGeom prst="line">
              <a:avLst/>
            </a:prstGeom>
            <a:noFill/>
            <a:ln w="0">
              <a:solidFill>
                <a:srgbClr val="0000FF"/>
              </a:solidFill>
              <a:round/>
              <a:headEnd/>
              <a:tailEnd/>
            </a:ln>
          </p:spPr>
          <p:txBody>
            <a:bodyPr/>
            <a:lstStyle/>
            <a:p>
              <a:endParaRPr lang="en-US"/>
            </a:p>
          </p:txBody>
        </p:sp>
        <p:sp>
          <p:nvSpPr>
            <p:cNvPr id="172186" name="Line 1178"/>
            <p:cNvSpPr>
              <a:spLocks noChangeShapeType="1"/>
            </p:cNvSpPr>
            <p:nvPr/>
          </p:nvSpPr>
          <p:spPr bwMode="auto">
            <a:xfrm flipV="1">
              <a:off x="4333" y="1637"/>
              <a:ext cx="1" cy="0"/>
            </a:xfrm>
            <a:prstGeom prst="line">
              <a:avLst/>
            </a:prstGeom>
            <a:noFill/>
            <a:ln w="0">
              <a:solidFill>
                <a:srgbClr val="0000FF"/>
              </a:solidFill>
              <a:round/>
              <a:headEnd/>
              <a:tailEnd/>
            </a:ln>
          </p:spPr>
          <p:txBody>
            <a:bodyPr/>
            <a:lstStyle/>
            <a:p>
              <a:endParaRPr lang="en-US"/>
            </a:p>
          </p:txBody>
        </p:sp>
        <p:sp>
          <p:nvSpPr>
            <p:cNvPr id="172187" name="Line 1179"/>
            <p:cNvSpPr>
              <a:spLocks noChangeShapeType="1"/>
            </p:cNvSpPr>
            <p:nvPr/>
          </p:nvSpPr>
          <p:spPr bwMode="auto">
            <a:xfrm flipV="1">
              <a:off x="4334" y="1636"/>
              <a:ext cx="1" cy="1"/>
            </a:xfrm>
            <a:prstGeom prst="line">
              <a:avLst/>
            </a:prstGeom>
            <a:noFill/>
            <a:ln w="0">
              <a:solidFill>
                <a:srgbClr val="0000FF"/>
              </a:solidFill>
              <a:round/>
              <a:headEnd/>
              <a:tailEnd/>
            </a:ln>
          </p:spPr>
          <p:txBody>
            <a:bodyPr/>
            <a:lstStyle/>
            <a:p>
              <a:endParaRPr lang="en-US"/>
            </a:p>
          </p:txBody>
        </p:sp>
        <p:sp>
          <p:nvSpPr>
            <p:cNvPr id="172188" name="Line 1180"/>
            <p:cNvSpPr>
              <a:spLocks noChangeShapeType="1"/>
            </p:cNvSpPr>
            <p:nvPr/>
          </p:nvSpPr>
          <p:spPr bwMode="auto">
            <a:xfrm flipV="1">
              <a:off x="4336" y="1637"/>
              <a:ext cx="0" cy="0"/>
            </a:xfrm>
            <a:prstGeom prst="line">
              <a:avLst/>
            </a:prstGeom>
            <a:noFill/>
            <a:ln w="0">
              <a:solidFill>
                <a:srgbClr val="0000FF"/>
              </a:solidFill>
              <a:round/>
              <a:headEnd/>
              <a:tailEnd/>
            </a:ln>
          </p:spPr>
          <p:txBody>
            <a:bodyPr/>
            <a:lstStyle/>
            <a:p>
              <a:endParaRPr lang="en-US"/>
            </a:p>
          </p:txBody>
        </p:sp>
        <p:sp>
          <p:nvSpPr>
            <p:cNvPr id="172189" name="Line 1181"/>
            <p:cNvSpPr>
              <a:spLocks noChangeShapeType="1"/>
            </p:cNvSpPr>
            <p:nvPr/>
          </p:nvSpPr>
          <p:spPr bwMode="auto">
            <a:xfrm flipV="1">
              <a:off x="4337" y="1637"/>
              <a:ext cx="0" cy="0"/>
            </a:xfrm>
            <a:prstGeom prst="line">
              <a:avLst/>
            </a:prstGeom>
            <a:noFill/>
            <a:ln w="0">
              <a:solidFill>
                <a:srgbClr val="0000FF"/>
              </a:solidFill>
              <a:round/>
              <a:headEnd/>
              <a:tailEnd/>
            </a:ln>
          </p:spPr>
          <p:txBody>
            <a:bodyPr/>
            <a:lstStyle/>
            <a:p>
              <a:endParaRPr lang="en-US"/>
            </a:p>
          </p:txBody>
        </p:sp>
        <p:sp>
          <p:nvSpPr>
            <p:cNvPr id="172190" name="Line 1182"/>
            <p:cNvSpPr>
              <a:spLocks noChangeShapeType="1"/>
            </p:cNvSpPr>
            <p:nvPr/>
          </p:nvSpPr>
          <p:spPr bwMode="auto">
            <a:xfrm flipV="1">
              <a:off x="4338" y="1637"/>
              <a:ext cx="1" cy="0"/>
            </a:xfrm>
            <a:prstGeom prst="line">
              <a:avLst/>
            </a:prstGeom>
            <a:noFill/>
            <a:ln w="0">
              <a:solidFill>
                <a:srgbClr val="0000FF"/>
              </a:solidFill>
              <a:round/>
              <a:headEnd/>
              <a:tailEnd/>
            </a:ln>
          </p:spPr>
          <p:txBody>
            <a:bodyPr/>
            <a:lstStyle/>
            <a:p>
              <a:endParaRPr lang="en-US"/>
            </a:p>
          </p:txBody>
        </p:sp>
        <p:sp>
          <p:nvSpPr>
            <p:cNvPr id="172191" name="Line 1183"/>
            <p:cNvSpPr>
              <a:spLocks noChangeShapeType="1"/>
            </p:cNvSpPr>
            <p:nvPr/>
          </p:nvSpPr>
          <p:spPr bwMode="auto">
            <a:xfrm flipV="1">
              <a:off x="4340" y="1637"/>
              <a:ext cx="0" cy="0"/>
            </a:xfrm>
            <a:prstGeom prst="line">
              <a:avLst/>
            </a:prstGeom>
            <a:noFill/>
            <a:ln w="0">
              <a:solidFill>
                <a:srgbClr val="0000FF"/>
              </a:solidFill>
              <a:round/>
              <a:headEnd/>
              <a:tailEnd/>
            </a:ln>
          </p:spPr>
          <p:txBody>
            <a:bodyPr/>
            <a:lstStyle/>
            <a:p>
              <a:endParaRPr lang="en-US"/>
            </a:p>
          </p:txBody>
        </p:sp>
        <p:sp>
          <p:nvSpPr>
            <p:cNvPr id="172192" name="Line 1184"/>
            <p:cNvSpPr>
              <a:spLocks noChangeShapeType="1"/>
            </p:cNvSpPr>
            <p:nvPr/>
          </p:nvSpPr>
          <p:spPr bwMode="auto">
            <a:xfrm flipV="1">
              <a:off x="4341" y="1637"/>
              <a:ext cx="0" cy="0"/>
            </a:xfrm>
            <a:prstGeom prst="line">
              <a:avLst/>
            </a:prstGeom>
            <a:noFill/>
            <a:ln w="0">
              <a:solidFill>
                <a:srgbClr val="0000FF"/>
              </a:solidFill>
              <a:round/>
              <a:headEnd/>
              <a:tailEnd/>
            </a:ln>
          </p:spPr>
          <p:txBody>
            <a:bodyPr/>
            <a:lstStyle/>
            <a:p>
              <a:endParaRPr lang="en-US"/>
            </a:p>
          </p:txBody>
        </p:sp>
        <p:sp>
          <p:nvSpPr>
            <p:cNvPr id="172193" name="Line 1185"/>
            <p:cNvSpPr>
              <a:spLocks noChangeShapeType="1"/>
            </p:cNvSpPr>
            <p:nvPr/>
          </p:nvSpPr>
          <p:spPr bwMode="auto">
            <a:xfrm flipV="1">
              <a:off x="4343" y="1637"/>
              <a:ext cx="1" cy="0"/>
            </a:xfrm>
            <a:prstGeom prst="line">
              <a:avLst/>
            </a:prstGeom>
            <a:noFill/>
            <a:ln w="0">
              <a:solidFill>
                <a:srgbClr val="0000FF"/>
              </a:solidFill>
              <a:round/>
              <a:headEnd/>
              <a:tailEnd/>
            </a:ln>
          </p:spPr>
          <p:txBody>
            <a:bodyPr/>
            <a:lstStyle/>
            <a:p>
              <a:endParaRPr lang="en-US"/>
            </a:p>
          </p:txBody>
        </p:sp>
        <p:sp>
          <p:nvSpPr>
            <p:cNvPr id="172194" name="Line 1186"/>
            <p:cNvSpPr>
              <a:spLocks noChangeShapeType="1"/>
            </p:cNvSpPr>
            <p:nvPr/>
          </p:nvSpPr>
          <p:spPr bwMode="auto">
            <a:xfrm flipV="1">
              <a:off x="4346" y="1637"/>
              <a:ext cx="0" cy="0"/>
            </a:xfrm>
            <a:prstGeom prst="line">
              <a:avLst/>
            </a:prstGeom>
            <a:noFill/>
            <a:ln w="0">
              <a:solidFill>
                <a:srgbClr val="0000FF"/>
              </a:solidFill>
              <a:round/>
              <a:headEnd/>
              <a:tailEnd/>
            </a:ln>
          </p:spPr>
          <p:txBody>
            <a:bodyPr/>
            <a:lstStyle/>
            <a:p>
              <a:endParaRPr lang="en-US"/>
            </a:p>
          </p:txBody>
        </p:sp>
        <p:sp>
          <p:nvSpPr>
            <p:cNvPr id="172195" name="Line 1187"/>
            <p:cNvSpPr>
              <a:spLocks noChangeShapeType="1"/>
            </p:cNvSpPr>
            <p:nvPr/>
          </p:nvSpPr>
          <p:spPr bwMode="auto">
            <a:xfrm flipV="1">
              <a:off x="4346" y="1637"/>
              <a:ext cx="0" cy="0"/>
            </a:xfrm>
            <a:prstGeom prst="line">
              <a:avLst/>
            </a:prstGeom>
            <a:noFill/>
            <a:ln w="0">
              <a:solidFill>
                <a:srgbClr val="0000FF"/>
              </a:solidFill>
              <a:round/>
              <a:headEnd/>
              <a:tailEnd/>
            </a:ln>
          </p:spPr>
          <p:txBody>
            <a:bodyPr/>
            <a:lstStyle/>
            <a:p>
              <a:endParaRPr lang="en-US"/>
            </a:p>
          </p:txBody>
        </p:sp>
        <p:sp>
          <p:nvSpPr>
            <p:cNvPr id="172196" name="Line 1188"/>
            <p:cNvSpPr>
              <a:spLocks noChangeShapeType="1"/>
            </p:cNvSpPr>
            <p:nvPr/>
          </p:nvSpPr>
          <p:spPr bwMode="auto">
            <a:xfrm flipV="1">
              <a:off x="4347" y="1637"/>
              <a:ext cx="1" cy="0"/>
            </a:xfrm>
            <a:prstGeom prst="line">
              <a:avLst/>
            </a:prstGeom>
            <a:noFill/>
            <a:ln w="0">
              <a:solidFill>
                <a:srgbClr val="0000FF"/>
              </a:solidFill>
              <a:round/>
              <a:headEnd/>
              <a:tailEnd/>
            </a:ln>
          </p:spPr>
          <p:txBody>
            <a:bodyPr/>
            <a:lstStyle/>
            <a:p>
              <a:endParaRPr lang="en-US"/>
            </a:p>
          </p:txBody>
        </p:sp>
        <p:sp>
          <p:nvSpPr>
            <p:cNvPr id="172197" name="Line 1189"/>
            <p:cNvSpPr>
              <a:spLocks noChangeShapeType="1"/>
            </p:cNvSpPr>
            <p:nvPr/>
          </p:nvSpPr>
          <p:spPr bwMode="auto">
            <a:xfrm flipV="1">
              <a:off x="4350" y="1637"/>
              <a:ext cx="0" cy="0"/>
            </a:xfrm>
            <a:prstGeom prst="line">
              <a:avLst/>
            </a:prstGeom>
            <a:noFill/>
            <a:ln w="0">
              <a:solidFill>
                <a:srgbClr val="0000FF"/>
              </a:solidFill>
              <a:round/>
              <a:headEnd/>
              <a:tailEnd/>
            </a:ln>
          </p:spPr>
          <p:txBody>
            <a:bodyPr/>
            <a:lstStyle/>
            <a:p>
              <a:endParaRPr lang="en-US"/>
            </a:p>
          </p:txBody>
        </p:sp>
        <p:sp>
          <p:nvSpPr>
            <p:cNvPr id="172198" name="Line 1190"/>
            <p:cNvSpPr>
              <a:spLocks noChangeShapeType="1"/>
            </p:cNvSpPr>
            <p:nvPr/>
          </p:nvSpPr>
          <p:spPr bwMode="auto">
            <a:xfrm flipV="1">
              <a:off x="4351" y="1637"/>
              <a:ext cx="0" cy="0"/>
            </a:xfrm>
            <a:prstGeom prst="line">
              <a:avLst/>
            </a:prstGeom>
            <a:noFill/>
            <a:ln w="0">
              <a:solidFill>
                <a:srgbClr val="0000FF"/>
              </a:solidFill>
              <a:round/>
              <a:headEnd/>
              <a:tailEnd/>
            </a:ln>
          </p:spPr>
          <p:txBody>
            <a:bodyPr/>
            <a:lstStyle/>
            <a:p>
              <a:endParaRPr lang="en-US"/>
            </a:p>
          </p:txBody>
        </p:sp>
        <p:sp>
          <p:nvSpPr>
            <p:cNvPr id="172199" name="Line 1191"/>
            <p:cNvSpPr>
              <a:spLocks noChangeShapeType="1"/>
            </p:cNvSpPr>
            <p:nvPr/>
          </p:nvSpPr>
          <p:spPr bwMode="auto">
            <a:xfrm flipV="1">
              <a:off x="4351" y="1637"/>
              <a:ext cx="1" cy="0"/>
            </a:xfrm>
            <a:prstGeom prst="line">
              <a:avLst/>
            </a:prstGeom>
            <a:noFill/>
            <a:ln w="0">
              <a:solidFill>
                <a:srgbClr val="0000FF"/>
              </a:solidFill>
              <a:round/>
              <a:headEnd/>
              <a:tailEnd/>
            </a:ln>
          </p:spPr>
          <p:txBody>
            <a:bodyPr/>
            <a:lstStyle/>
            <a:p>
              <a:endParaRPr lang="en-US"/>
            </a:p>
          </p:txBody>
        </p:sp>
        <p:sp>
          <p:nvSpPr>
            <p:cNvPr id="172200" name="Line 1192"/>
            <p:cNvSpPr>
              <a:spLocks noChangeShapeType="1"/>
            </p:cNvSpPr>
            <p:nvPr/>
          </p:nvSpPr>
          <p:spPr bwMode="auto">
            <a:xfrm flipV="1">
              <a:off x="4354" y="1637"/>
              <a:ext cx="1" cy="0"/>
            </a:xfrm>
            <a:prstGeom prst="line">
              <a:avLst/>
            </a:prstGeom>
            <a:noFill/>
            <a:ln w="0">
              <a:solidFill>
                <a:srgbClr val="0000FF"/>
              </a:solidFill>
              <a:round/>
              <a:headEnd/>
              <a:tailEnd/>
            </a:ln>
          </p:spPr>
          <p:txBody>
            <a:bodyPr/>
            <a:lstStyle/>
            <a:p>
              <a:endParaRPr lang="en-US"/>
            </a:p>
          </p:txBody>
        </p:sp>
        <p:sp>
          <p:nvSpPr>
            <p:cNvPr id="172201" name="Line 1193"/>
            <p:cNvSpPr>
              <a:spLocks noChangeShapeType="1"/>
            </p:cNvSpPr>
            <p:nvPr/>
          </p:nvSpPr>
          <p:spPr bwMode="auto">
            <a:xfrm flipV="1">
              <a:off x="4356" y="1637"/>
              <a:ext cx="0" cy="0"/>
            </a:xfrm>
            <a:prstGeom prst="line">
              <a:avLst/>
            </a:prstGeom>
            <a:noFill/>
            <a:ln w="0">
              <a:solidFill>
                <a:srgbClr val="0000FF"/>
              </a:solidFill>
              <a:round/>
              <a:headEnd/>
              <a:tailEnd/>
            </a:ln>
          </p:spPr>
          <p:txBody>
            <a:bodyPr/>
            <a:lstStyle/>
            <a:p>
              <a:endParaRPr lang="en-US"/>
            </a:p>
          </p:txBody>
        </p:sp>
        <p:sp>
          <p:nvSpPr>
            <p:cNvPr id="172202" name="Line 1194"/>
            <p:cNvSpPr>
              <a:spLocks noChangeShapeType="1"/>
            </p:cNvSpPr>
            <p:nvPr/>
          </p:nvSpPr>
          <p:spPr bwMode="auto">
            <a:xfrm flipV="1">
              <a:off x="4357" y="1637"/>
              <a:ext cx="0" cy="0"/>
            </a:xfrm>
            <a:prstGeom prst="line">
              <a:avLst/>
            </a:prstGeom>
            <a:noFill/>
            <a:ln w="0">
              <a:solidFill>
                <a:srgbClr val="0000FF"/>
              </a:solidFill>
              <a:round/>
              <a:headEnd/>
              <a:tailEnd/>
            </a:ln>
          </p:spPr>
          <p:txBody>
            <a:bodyPr/>
            <a:lstStyle/>
            <a:p>
              <a:endParaRPr lang="en-US"/>
            </a:p>
          </p:txBody>
        </p:sp>
        <p:sp>
          <p:nvSpPr>
            <p:cNvPr id="172203" name="Line 1195"/>
            <p:cNvSpPr>
              <a:spLocks noChangeShapeType="1"/>
            </p:cNvSpPr>
            <p:nvPr/>
          </p:nvSpPr>
          <p:spPr bwMode="auto">
            <a:xfrm flipV="1">
              <a:off x="4358" y="1636"/>
              <a:ext cx="1" cy="1"/>
            </a:xfrm>
            <a:prstGeom prst="line">
              <a:avLst/>
            </a:prstGeom>
            <a:noFill/>
            <a:ln w="0">
              <a:solidFill>
                <a:srgbClr val="0000FF"/>
              </a:solidFill>
              <a:round/>
              <a:headEnd/>
              <a:tailEnd/>
            </a:ln>
          </p:spPr>
          <p:txBody>
            <a:bodyPr/>
            <a:lstStyle/>
            <a:p>
              <a:endParaRPr lang="en-US"/>
            </a:p>
          </p:txBody>
        </p:sp>
        <p:sp>
          <p:nvSpPr>
            <p:cNvPr id="172204" name="Line 1196"/>
            <p:cNvSpPr>
              <a:spLocks noChangeShapeType="1"/>
            </p:cNvSpPr>
            <p:nvPr/>
          </p:nvSpPr>
          <p:spPr bwMode="auto">
            <a:xfrm flipV="1">
              <a:off x="4360" y="1637"/>
              <a:ext cx="1" cy="0"/>
            </a:xfrm>
            <a:prstGeom prst="line">
              <a:avLst/>
            </a:prstGeom>
            <a:noFill/>
            <a:ln w="0">
              <a:solidFill>
                <a:srgbClr val="0000FF"/>
              </a:solidFill>
              <a:round/>
              <a:headEnd/>
              <a:tailEnd/>
            </a:ln>
          </p:spPr>
          <p:txBody>
            <a:bodyPr/>
            <a:lstStyle/>
            <a:p>
              <a:endParaRPr lang="en-US"/>
            </a:p>
          </p:txBody>
        </p:sp>
        <p:sp>
          <p:nvSpPr>
            <p:cNvPr id="172205" name="Line 1197"/>
            <p:cNvSpPr>
              <a:spLocks noChangeShapeType="1"/>
            </p:cNvSpPr>
            <p:nvPr/>
          </p:nvSpPr>
          <p:spPr bwMode="auto">
            <a:xfrm flipV="1">
              <a:off x="4361" y="1637"/>
              <a:ext cx="1" cy="0"/>
            </a:xfrm>
            <a:prstGeom prst="line">
              <a:avLst/>
            </a:prstGeom>
            <a:noFill/>
            <a:ln w="0">
              <a:solidFill>
                <a:srgbClr val="0000FF"/>
              </a:solidFill>
              <a:round/>
              <a:headEnd/>
              <a:tailEnd/>
            </a:ln>
          </p:spPr>
          <p:txBody>
            <a:bodyPr/>
            <a:lstStyle/>
            <a:p>
              <a:endParaRPr lang="en-US"/>
            </a:p>
          </p:txBody>
        </p:sp>
        <p:sp>
          <p:nvSpPr>
            <p:cNvPr id="172206" name="Line 1198"/>
            <p:cNvSpPr>
              <a:spLocks noChangeShapeType="1"/>
            </p:cNvSpPr>
            <p:nvPr/>
          </p:nvSpPr>
          <p:spPr bwMode="auto">
            <a:xfrm flipV="1">
              <a:off x="4362" y="1637"/>
              <a:ext cx="1" cy="0"/>
            </a:xfrm>
            <a:prstGeom prst="line">
              <a:avLst/>
            </a:prstGeom>
            <a:noFill/>
            <a:ln w="0">
              <a:solidFill>
                <a:srgbClr val="0000FF"/>
              </a:solidFill>
              <a:round/>
              <a:headEnd/>
              <a:tailEnd/>
            </a:ln>
          </p:spPr>
          <p:txBody>
            <a:bodyPr/>
            <a:lstStyle/>
            <a:p>
              <a:endParaRPr lang="en-US"/>
            </a:p>
          </p:txBody>
        </p:sp>
        <p:sp>
          <p:nvSpPr>
            <p:cNvPr id="172207" name="Line 1199"/>
            <p:cNvSpPr>
              <a:spLocks noChangeShapeType="1"/>
            </p:cNvSpPr>
            <p:nvPr/>
          </p:nvSpPr>
          <p:spPr bwMode="auto">
            <a:xfrm flipV="1">
              <a:off x="4365" y="1636"/>
              <a:ext cx="1" cy="1"/>
            </a:xfrm>
            <a:prstGeom prst="line">
              <a:avLst/>
            </a:prstGeom>
            <a:noFill/>
            <a:ln w="0">
              <a:solidFill>
                <a:srgbClr val="0000FF"/>
              </a:solidFill>
              <a:round/>
              <a:headEnd/>
              <a:tailEnd/>
            </a:ln>
          </p:spPr>
          <p:txBody>
            <a:bodyPr/>
            <a:lstStyle/>
            <a:p>
              <a:endParaRPr lang="en-US"/>
            </a:p>
          </p:txBody>
        </p:sp>
        <p:sp>
          <p:nvSpPr>
            <p:cNvPr id="172208" name="Line 1200"/>
            <p:cNvSpPr>
              <a:spLocks noChangeShapeType="1"/>
            </p:cNvSpPr>
            <p:nvPr/>
          </p:nvSpPr>
          <p:spPr bwMode="auto">
            <a:xfrm flipV="1">
              <a:off x="4366" y="1637"/>
              <a:ext cx="0" cy="0"/>
            </a:xfrm>
            <a:prstGeom prst="line">
              <a:avLst/>
            </a:prstGeom>
            <a:noFill/>
            <a:ln w="0">
              <a:solidFill>
                <a:srgbClr val="0000FF"/>
              </a:solidFill>
              <a:round/>
              <a:headEnd/>
              <a:tailEnd/>
            </a:ln>
          </p:spPr>
          <p:txBody>
            <a:bodyPr/>
            <a:lstStyle/>
            <a:p>
              <a:endParaRPr lang="en-US"/>
            </a:p>
          </p:txBody>
        </p:sp>
        <p:sp>
          <p:nvSpPr>
            <p:cNvPr id="172209" name="Line 1201"/>
            <p:cNvSpPr>
              <a:spLocks noChangeShapeType="1"/>
            </p:cNvSpPr>
            <p:nvPr/>
          </p:nvSpPr>
          <p:spPr bwMode="auto">
            <a:xfrm flipV="1">
              <a:off x="4367" y="1637"/>
              <a:ext cx="0" cy="0"/>
            </a:xfrm>
            <a:prstGeom prst="line">
              <a:avLst/>
            </a:prstGeom>
            <a:noFill/>
            <a:ln w="0">
              <a:solidFill>
                <a:srgbClr val="0000FF"/>
              </a:solidFill>
              <a:round/>
              <a:headEnd/>
              <a:tailEnd/>
            </a:ln>
          </p:spPr>
          <p:txBody>
            <a:bodyPr/>
            <a:lstStyle/>
            <a:p>
              <a:endParaRPr lang="en-US"/>
            </a:p>
          </p:txBody>
        </p:sp>
        <p:sp>
          <p:nvSpPr>
            <p:cNvPr id="172210" name="Line 1202"/>
            <p:cNvSpPr>
              <a:spLocks noChangeShapeType="1"/>
            </p:cNvSpPr>
            <p:nvPr/>
          </p:nvSpPr>
          <p:spPr bwMode="auto">
            <a:xfrm flipV="1">
              <a:off x="4370" y="1637"/>
              <a:ext cx="0" cy="0"/>
            </a:xfrm>
            <a:prstGeom prst="line">
              <a:avLst/>
            </a:prstGeom>
            <a:noFill/>
            <a:ln w="0">
              <a:solidFill>
                <a:srgbClr val="0000FF"/>
              </a:solidFill>
              <a:round/>
              <a:headEnd/>
              <a:tailEnd/>
            </a:ln>
          </p:spPr>
          <p:txBody>
            <a:bodyPr/>
            <a:lstStyle/>
            <a:p>
              <a:endParaRPr lang="en-US"/>
            </a:p>
          </p:txBody>
        </p:sp>
        <p:sp>
          <p:nvSpPr>
            <p:cNvPr id="172211" name="Line 1203"/>
            <p:cNvSpPr>
              <a:spLocks noChangeShapeType="1"/>
            </p:cNvSpPr>
            <p:nvPr/>
          </p:nvSpPr>
          <p:spPr bwMode="auto">
            <a:xfrm flipV="1">
              <a:off x="4370" y="1637"/>
              <a:ext cx="1" cy="0"/>
            </a:xfrm>
            <a:prstGeom prst="line">
              <a:avLst/>
            </a:prstGeom>
            <a:noFill/>
            <a:ln w="0">
              <a:solidFill>
                <a:srgbClr val="0000FF"/>
              </a:solidFill>
              <a:round/>
              <a:headEnd/>
              <a:tailEnd/>
            </a:ln>
          </p:spPr>
          <p:txBody>
            <a:bodyPr/>
            <a:lstStyle/>
            <a:p>
              <a:endParaRPr lang="en-US"/>
            </a:p>
          </p:txBody>
        </p:sp>
        <p:sp>
          <p:nvSpPr>
            <p:cNvPr id="172212" name="Line 1204"/>
            <p:cNvSpPr>
              <a:spLocks noChangeShapeType="1"/>
            </p:cNvSpPr>
            <p:nvPr/>
          </p:nvSpPr>
          <p:spPr bwMode="auto">
            <a:xfrm flipV="1">
              <a:off x="4372" y="1636"/>
              <a:ext cx="0" cy="1"/>
            </a:xfrm>
            <a:prstGeom prst="line">
              <a:avLst/>
            </a:prstGeom>
            <a:noFill/>
            <a:ln w="0">
              <a:solidFill>
                <a:srgbClr val="0000FF"/>
              </a:solidFill>
              <a:round/>
              <a:headEnd/>
              <a:tailEnd/>
            </a:ln>
          </p:spPr>
          <p:txBody>
            <a:bodyPr/>
            <a:lstStyle/>
            <a:p>
              <a:endParaRPr lang="en-US"/>
            </a:p>
          </p:txBody>
        </p:sp>
        <p:sp>
          <p:nvSpPr>
            <p:cNvPr id="172213" name="Line 1205"/>
            <p:cNvSpPr>
              <a:spLocks noChangeShapeType="1"/>
            </p:cNvSpPr>
            <p:nvPr/>
          </p:nvSpPr>
          <p:spPr bwMode="auto">
            <a:xfrm flipV="1">
              <a:off x="4374" y="1636"/>
              <a:ext cx="1" cy="1"/>
            </a:xfrm>
            <a:prstGeom prst="line">
              <a:avLst/>
            </a:prstGeom>
            <a:noFill/>
            <a:ln w="0">
              <a:solidFill>
                <a:srgbClr val="0000FF"/>
              </a:solidFill>
              <a:round/>
              <a:headEnd/>
              <a:tailEnd/>
            </a:ln>
          </p:spPr>
          <p:txBody>
            <a:bodyPr/>
            <a:lstStyle/>
            <a:p>
              <a:endParaRPr lang="en-US"/>
            </a:p>
          </p:txBody>
        </p:sp>
        <p:sp>
          <p:nvSpPr>
            <p:cNvPr id="172214" name="Line 1206"/>
            <p:cNvSpPr>
              <a:spLocks noChangeShapeType="1"/>
            </p:cNvSpPr>
            <p:nvPr/>
          </p:nvSpPr>
          <p:spPr bwMode="auto">
            <a:xfrm flipV="1">
              <a:off x="4375" y="1637"/>
              <a:ext cx="0" cy="0"/>
            </a:xfrm>
            <a:prstGeom prst="line">
              <a:avLst/>
            </a:prstGeom>
            <a:noFill/>
            <a:ln w="0">
              <a:solidFill>
                <a:srgbClr val="0000FF"/>
              </a:solidFill>
              <a:round/>
              <a:headEnd/>
              <a:tailEnd/>
            </a:ln>
          </p:spPr>
          <p:txBody>
            <a:bodyPr/>
            <a:lstStyle/>
            <a:p>
              <a:endParaRPr lang="en-US"/>
            </a:p>
          </p:txBody>
        </p:sp>
        <p:sp>
          <p:nvSpPr>
            <p:cNvPr id="172215" name="Line 1207"/>
            <p:cNvSpPr>
              <a:spLocks noChangeShapeType="1"/>
            </p:cNvSpPr>
            <p:nvPr/>
          </p:nvSpPr>
          <p:spPr bwMode="auto">
            <a:xfrm flipV="1">
              <a:off x="4376" y="1637"/>
              <a:ext cx="1" cy="0"/>
            </a:xfrm>
            <a:prstGeom prst="line">
              <a:avLst/>
            </a:prstGeom>
            <a:noFill/>
            <a:ln w="0">
              <a:solidFill>
                <a:srgbClr val="0000FF"/>
              </a:solidFill>
              <a:round/>
              <a:headEnd/>
              <a:tailEnd/>
            </a:ln>
          </p:spPr>
          <p:txBody>
            <a:bodyPr/>
            <a:lstStyle/>
            <a:p>
              <a:endParaRPr lang="en-US"/>
            </a:p>
          </p:txBody>
        </p:sp>
        <p:sp>
          <p:nvSpPr>
            <p:cNvPr id="172216" name="Line 1208"/>
            <p:cNvSpPr>
              <a:spLocks noChangeShapeType="1"/>
            </p:cNvSpPr>
            <p:nvPr/>
          </p:nvSpPr>
          <p:spPr bwMode="auto">
            <a:xfrm flipV="1">
              <a:off x="4378" y="1637"/>
              <a:ext cx="1" cy="0"/>
            </a:xfrm>
            <a:prstGeom prst="line">
              <a:avLst/>
            </a:prstGeom>
            <a:noFill/>
            <a:ln w="0">
              <a:solidFill>
                <a:srgbClr val="0000FF"/>
              </a:solidFill>
              <a:round/>
              <a:headEnd/>
              <a:tailEnd/>
            </a:ln>
          </p:spPr>
          <p:txBody>
            <a:bodyPr/>
            <a:lstStyle/>
            <a:p>
              <a:endParaRPr lang="en-US"/>
            </a:p>
          </p:txBody>
        </p:sp>
        <p:sp>
          <p:nvSpPr>
            <p:cNvPr id="172217" name="Line 1209"/>
            <p:cNvSpPr>
              <a:spLocks noChangeShapeType="1"/>
            </p:cNvSpPr>
            <p:nvPr/>
          </p:nvSpPr>
          <p:spPr bwMode="auto">
            <a:xfrm flipV="1">
              <a:off x="4379" y="1637"/>
              <a:ext cx="1" cy="0"/>
            </a:xfrm>
            <a:prstGeom prst="line">
              <a:avLst/>
            </a:prstGeom>
            <a:noFill/>
            <a:ln w="0">
              <a:solidFill>
                <a:srgbClr val="0000FF"/>
              </a:solidFill>
              <a:round/>
              <a:headEnd/>
              <a:tailEnd/>
            </a:ln>
          </p:spPr>
          <p:txBody>
            <a:bodyPr/>
            <a:lstStyle/>
            <a:p>
              <a:endParaRPr lang="en-US"/>
            </a:p>
          </p:txBody>
        </p:sp>
        <p:sp>
          <p:nvSpPr>
            <p:cNvPr id="172218" name="Line 1210"/>
            <p:cNvSpPr>
              <a:spLocks noChangeShapeType="1"/>
            </p:cNvSpPr>
            <p:nvPr/>
          </p:nvSpPr>
          <p:spPr bwMode="auto">
            <a:xfrm flipV="1">
              <a:off x="4381" y="1637"/>
              <a:ext cx="0" cy="0"/>
            </a:xfrm>
            <a:prstGeom prst="line">
              <a:avLst/>
            </a:prstGeom>
            <a:noFill/>
            <a:ln w="0">
              <a:solidFill>
                <a:srgbClr val="0000FF"/>
              </a:solidFill>
              <a:round/>
              <a:headEnd/>
              <a:tailEnd/>
            </a:ln>
          </p:spPr>
          <p:txBody>
            <a:bodyPr/>
            <a:lstStyle/>
            <a:p>
              <a:endParaRPr lang="en-US"/>
            </a:p>
          </p:txBody>
        </p:sp>
        <p:sp>
          <p:nvSpPr>
            <p:cNvPr id="172219" name="Line 1211"/>
            <p:cNvSpPr>
              <a:spLocks noChangeShapeType="1"/>
            </p:cNvSpPr>
            <p:nvPr/>
          </p:nvSpPr>
          <p:spPr bwMode="auto">
            <a:xfrm flipV="1">
              <a:off x="4382" y="1637"/>
              <a:ext cx="0" cy="0"/>
            </a:xfrm>
            <a:prstGeom prst="line">
              <a:avLst/>
            </a:prstGeom>
            <a:noFill/>
            <a:ln w="0">
              <a:solidFill>
                <a:srgbClr val="0000FF"/>
              </a:solidFill>
              <a:round/>
              <a:headEnd/>
              <a:tailEnd/>
            </a:ln>
          </p:spPr>
          <p:txBody>
            <a:bodyPr/>
            <a:lstStyle/>
            <a:p>
              <a:endParaRPr lang="en-US"/>
            </a:p>
          </p:txBody>
        </p:sp>
        <p:sp>
          <p:nvSpPr>
            <p:cNvPr id="172220" name="Line 1212"/>
            <p:cNvSpPr>
              <a:spLocks noChangeShapeType="1"/>
            </p:cNvSpPr>
            <p:nvPr/>
          </p:nvSpPr>
          <p:spPr bwMode="auto">
            <a:xfrm flipV="1">
              <a:off x="4384" y="1637"/>
              <a:ext cx="0" cy="0"/>
            </a:xfrm>
            <a:prstGeom prst="line">
              <a:avLst/>
            </a:prstGeom>
            <a:noFill/>
            <a:ln w="0">
              <a:solidFill>
                <a:srgbClr val="0000FF"/>
              </a:solidFill>
              <a:round/>
              <a:headEnd/>
              <a:tailEnd/>
            </a:ln>
          </p:spPr>
          <p:txBody>
            <a:bodyPr/>
            <a:lstStyle/>
            <a:p>
              <a:endParaRPr lang="en-US"/>
            </a:p>
          </p:txBody>
        </p:sp>
        <p:sp>
          <p:nvSpPr>
            <p:cNvPr id="172221" name="Line 1213"/>
            <p:cNvSpPr>
              <a:spLocks noChangeShapeType="1"/>
            </p:cNvSpPr>
            <p:nvPr/>
          </p:nvSpPr>
          <p:spPr bwMode="auto">
            <a:xfrm flipV="1">
              <a:off x="4385" y="1637"/>
              <a:ext cx="1" cy="0"/>
            </a:xfrm>
            <a:prstGeom prst="line">
              <a:avLst/>
            </a:prstGeom>
            <a:noFill/>
            <a:ln w="0">
              <a:solidFill>
                <a:srgbClr val="0000FF"/>
              </a:solidFill>
              <a:round/>
              <a:headEnd/>
              <a:tailEnd/>
            </a:ln>
          </p:spPr>
          <p:txBody>
            <a:bodyPr/>
            <a:lstStyle/>
            <a:p>
              <a:endParaRPr lang="en-US"/>
            </a:p>
          </p:txBody>
        </p:sp>
        <p:sp>
          <p:nvSpPr>
            <p:cNvPr id="172222" name="Line 1214"/>
            <p:cNvSpPr>
              <a:spLocks noChangeShapeType="1"/>
            </p:cNvSpPr>
            <p:nvPr/>
          </p:nvSpPr>
          <p:spPr bwMode="auto">
            <a:xfrm flipV="1">
              <a:off x="4387" y="1637"/>
              <a:ext cx="1" cy="0"/>
            </a:xfrm>
            <a:prstGeom prst="line">
              <a:avLst/>
            </a:prstGeom>
            <a:noFill/>
            <a:ln w="0">
              <a:solidFill>
                <a:srgbClr val="0000FF"/>
              </a:solidFill>
              <a:round/>
              <a:headEnd/>
              <a:tailEnd/>
            </a:ln>
          </p:spPr>
          <p:txBody>
            <a:bodyPr/>
            <a:lstStyle/>
            <a:p>
              <a:endParaRPr lang="en-US"/>
            </a:p>
          </p:txBody>
        </p:sp>
        <p:sp>
          <p:nvSpPr>
            <p:cNvPr id="172223" name="Line 1215"/>
            <p:cNvSpPr>
              <a:spLocks noChangeShapeType="1"/>
            </p:cNvSpPr>
            <p:nvPr/>
          </p:nvSpPr>
          <p:spPr bwMode="auto">
            <a:xfrm flipV="1">
              <a:off x="4388" y="1635"/>
              <a:ext cx="1" cy="2"/>
            </a:xfrm>
            <a:prstGeom prst="line">
              <a:avLst/>
            </a:prstGeom>
            <a:noFill/>
            <a:ln w="0">
              <a:solidFill>
                <a:srgbClr val="0000FF"/>
              </a:solidFill>
              <a:round/>
              <a:headEnd/>
              <a:tailEnd/>
            </a:ln>
          </p:spPr>
          <p:txBody>
            <a:bodyPr/>
            <a:lstStyle/>
            <a:p>
              <a:endParaRPr lang="en-US"/>
            </a:p>
          </p:txBody>
        </p:sp>
        <p:sp>
          <p:nvSpPr>
            <p:cNvPr id="172224" name="Line 1216"/>
            <p:cNvSpPr>
              <a:spLocks noChangeShapeType="1"/>
            </p:cNvSpPr>
            <p:nvPr/>
          </p:nvSpPr>
          <p:spPr bwMode="auto">
            <a:xfrm flipV="1">
              <a:off x="4390" y="1636"/>
              <a:ext cx="0" cy="1"/>
            </a:xfrm>
            <a:prstGeom prst="line">
              <a:avLst/>
            </a:prstGeom>
            <a:noFill/>
            <a:ln w="0">
              <a:solidFill>
                <a:srgbClr val="0000FF"/>
              </a:solidFill>
              <a:round/>
              <a:headEnd/>
              <a:tailEnd/>
            </a:ln>
          </p:spPr>
          <p:txBody>
            <a:bodyPr/>
            <a:lstStyle/>
            <a:p>
              <a:endParaRPr lang="en-US"/>
            </a:p>
          </p:txBody>
        </p:sp>
        <p:sp>
          <p:nvSpPr>
            <p:cNvPr id="172225" name="Line 1217"/>
            <p:cNvSpPr>
              <a:spLocks noChangeShapeType="1"/>
            </p:cNvSpPr>
            <p:nvPr/>
          </p:nvSpPr>
          <p:spPr bwMode="auto">
            <a:xfrm flipV="1">
              <a:off x="4392" y="1636"/>
              <a:ext cx="0" cy="1"/>
            </a:xfrm>
            <a:prstGeom prst="line">
              <a:avLst/>
            </a:prstGeom>
            <a:noFill/>
            <a:ln w="0">
              <a:solidFill>
                <a:srgbClr val="0000FF"/>
              </a:solidFill>
              <a:round/>
              <a:headEnd/>
              <a:tailEnd/>
            </a:ln>
          </p:spPr>
          <p:txBody>
            <a:bodyPr/>
            <a:lstStyle/>
            <a:p>
              <a:endParaRPr lang="en-US"/>
            </a:p>
          </p:txBody>
        </p:sp>
        <p:sp>
          <p:nvSpPr>
            <p:cNvPr id="172226" name="Line 1218"/>
            <p:cNvSpPr>
              <a:spLocks noChangeShapeType="1"/>
            </p:cNvSpPr>
            <p:nvPr/>
          </p:nvSpPr>
          <p:spPr bwMode="auto">
            <a:xfrm flipV="1">
              <a:off x="4393" y="1636"/>
              <a:ext cx="0" cy="1"/>
            </a:xfrm>
            <a:prstGeom prst="line">
              <a:avLst/>
            </a:prstGeom>
            <a:noFill/>
            <a:ln w="0">
              <a:solidFill>
                <a:srgbClr val="0000FF"/>
              </a:solidFill>
              <a:round/>
              <a:headEnd/>
              <a:tailEnd/>
            </a:ln>
          </p:spPr>
          <p:txBody>
            <a:bodyPr/>
            <a:lstStyle/>
            <a:p>
              <a:endParaRPr lang="en-US"/>
            </a:p>
          </p:txBody>
        </p:sp>
        <p:sp>
          <p:nvSpPr>
            <p:cNvPr id="172227" name="Line 1219"/>
            <p:cNvSpPr>
              <a:spLocks noChangeShapeType="1"/>
            </p:cNvSpPr>
            <p:nvPr/>
          </p:nvSpPr>
          <p:spPr bwMode="auto">
            <a:xfrm flipV="1">
              <a:off x="4394" y="1637"/>
              <a:ext cx="0" cy="0"/>
            </a:xfrm>
            <a:prstGeom prst="line">
              <a:avLst/>
            </a:prstGeom>
            <a:noFill/>
            <a:ln w="0">
              <a:solidFill>
                <a:srgbClr val="0000FF"/>
              </a:solidFill>
              <a:round/>
              <a:headEnd/>
              <a:tailEnd/>
            </a:ln>
          </p:spPr>
          <p:txBody>
            <a:bodyPr/>
            <a:lstStyle/>
            <a:p>
              <a:endParaRPr lang="en-US"/>
            </a:p>
          </p:txBody>
        </p:sp>
        <p:sp>
          <p:nvSpPr>
            <p:cNvPr id="172228" name="Line 1220"/>
            <p:cNvSpPr>
              <a:spLocks noChangeShapeType="1"/>
            </p:cNvSpPr>
            <p:nvPr/>
          </p:nvSpPr>
          <p:spPr bwMode="auto">
            <a:xfrm flipV="1">
              <a:off x="4396" y="1637"/>
              <a:ext cx="0" cy="0"/>
            </a:xfrm>
            <a:prstGeom prst="line">
              <a:avLst/>
            </a:prstGeom>
            <a:noFill/>
            <a:ln w="0">
              <a:solidFill>
                <a:srgbClr val="0000FF"/>
              </a:solidFill>
              <a:round/>
              <a:headEnd/>
              <a:tailEnd/>
            </a:ln>
          </p:spPr>
          <p:txBody>
            <a:bodyPr/>
            <a:lstStyle/>
            <a:p>
              <a:endParaRPr lang="en-US"/>
            </a:p>
          </p:txBody>
        </p:sp>
        <p:sp>
          <p:nvSpPr>
            <p:cNvPr id="172229" name="Line 1221"/>
            <p:cNvSpPr>
              <a:spLocks noChangeShapeType="1"/>
            </p:cNvSpPr>
            <p:nvPr/>
          </p:nvSpPr>
          <p:spPr bwMode="auto">
            <a:xfrm flipV="1">
              <a:off x="4397" y="1635"/>
              <a:ext cx="0" cy="2"/>
            </a:xfrm>
            <a:prstGeom prst="line">
              <a:avLst/>
            </a:prstGeom>
            <a:noFill/>
            <a:ln w="0">
              <a:solidFill>
                <a:srgbClr val="0000FF"/>
              </a:solidFill>
              <a:round/>
              <a:headEnd/>
              <a:tailEnd/>
            </a:ln>
          </p:spPr>
          <p:txBody>
            <a:bodyPr/>
            <a:lstStyle/>
            <a:p>
              <a:endParaRPr lang="en-US"/>
            </a:p>
          </p:txBody>
        </p:sp>
        <p:sp>
          <p:nvSpPr>
            <p:cNvPr id="172230" name="Line 1222"/>
            <p:cNvSpPr>
              <a:spLocks noChangeShapeType="1"/>
            </p:cNvSpPr>
            <p:nvPr/>
          </p:nvSpPr>
          <p:spPr bwMode="auto">
            <a:xfrm flipV="1">
              <a:off x="4399" y="1636"/>
              <a:ext cx="1" cy="1"/>
            </a:xfrm>
            <a:prstGeom prst="line">
              <a:avLst/>
            </a:prstGeom>
            <a:noFill/>
            <a:ln w="0">
              <a:solidFill>
                <a:srgbClr val="0000FF"/>
              </a:solidFill>
              <a:round/>
              <a:headEnd/>
              <a:tailEnd/>
            </a:ln>
          </p:spPr>
          <p:txBody>
            <a:bodyPr/>
            <a:lstStyle/>
            <a:p>
              <a:endParaRPr lang="en-US"/>
            </a:p>
          </p:txBody>
        </p:sp>
        <p:sp>
          <p:nvSpPr>
            <p:cNvPr id="172231" name="Line 1223"/>
            <p:cNvSpPr>
              <a:spLocks noChangeShapeType="1"/>
            </p:cNvSpPr>
            <p:nvPr/>
          </p:nvSpPr>
          <p:spPr bwMode="auto">
            <a:xfrm flipV="1">
              <a:off x="4400" y="1637"/>
              <a:ext cx="0" cy="0"/>
            </a:xfrm>
            <a:prstGeom prst="line">
              <a:avLst/>
            </a:prstGeom>
            <a:noFill/>
            <a:ln w="0">
              <a:solidFill>
                <a:srgbClr val="0000FF"/>
              </a:solidFill>
              <a:round/>
              <a:headEnd/>
              <a:tailEnd/>
            </a:ln>
          </p:spPr>
          <p:txBody>
            <a:bodyPr/>
            <a:lstStyle/>
            <a:p>
              <a:endParaRPr lang="en-US"/>
            </a:p>
          </p:txBody>
        </p:sp>
        <p:sp>
          <p:nvSpPr>
            <p:cNvPr id="172232" name="Line 1224"/>
            <p:cNvSpPr>
              <a:spLocks noChangeShapeType="1"/>
            </p:cNvSpPr>
            <p:nvPr/>
          </p:nvSpPr>
          <p:spPr bwMode="auto">
            <a:xfrm flipV="1">
              <a:off x="4401" y="1636"/>
              <a:ext cx="1" cy="1"/>
            </a:xfrm>
            <a:prstGeom prst="line">
              <a:avLst/>
            </a:prstGeom>
            <a:noFill/>
            <a:ln w="0">
              <a:solidFill>
                <a:srgbClr val="0000FF"/>
              </a:solidFill>
              <a:round/>
              <a:headEnd/>
              <a:tailEnd/>
            </a:ln>
          </p:spPr>
          <p:txBody>
            <a:bodyPr/>
            <a:lstStyle/>
            <a:p>
              <a:endParaRPr lang="en-US"/>
            </a:p>
          </p:txBody>
        </p:sp>
        <p:sp>
          <p:nvSpPr>
            <p:cNvPr id="172233" name="Line 1225"/>
            <p:cNvSpPr>
              <a:spLocks noChangeShapeType="1"/>
            </p:cNvSpPr>
            <p:nvPr/>
          </p:nvSpPr>
          <p:spPr bwMode="auto">
            <a:xfrm flipV="1">
              <a:off x="4404" y="1636"/>
              <a:ext cx="0" cy="1"/>
            </a:xfrm>
            <a:prstGeom prst="line">
              <a:avLst/>
            </a:prstGeom>
            <a:noFill/>
            <a:ln w="0">
              <a:solidFill>
                <a:srgbClr val="0000FF"/>
              </a:solidFill>
              <a:round/>
              <a:headEnd/>
              <a:tailEnd/>
            </a:ln>
          </p:spPr>
          <p:txBody>
            <a:bodyPr/>
            <a:lstStyle/>
            <a:p>
              <a:endParaRPr lang="en-US"/>
            </a:p>
          </p:txBody>
        </p:sp>
        <p:sp>
          <p:nvSpPr>
            <p:cNvPr id="172234" name="Line 1226"/>
            <p:cNvSpPr>
              <a:spLocks noChangeShapeType="1"/>
            </p:cNvSpPr>
            <p:nvPr/>
          </p:nvSpPr>
          <p:spPr bwMode="auto">
            <a:xfrm flipV="1">
              <a:off x="4405" y="1636"/>
              <a:ext cx="1" cy="1"/>
            </a:xfrm>
            <a:prstGeom prst="line">
              <a:avLst/>
            </a:prstGeom>
            <a:noFill/>
            <a:ln w="0">
              <a:solidFill>
                <a:srgbClr val="0000FF"/>
              </a:solidFill>
              <a:round/>
              <a:headEnd/>
              <a:tailEnd/>
            </a:ln>
          </p:spPr>
          <p:txBody>
            <a:bodyPr/>
            <a:lstStyle/>
            <a:p>
              <a:endParaRPr lang="en-US"/>
            </a:p>
          </p:txBody>
        </p:sp>
        <p:sp>
          <p:nvSpPr>
            <p:cNvPr id="172235" name="Line 1227"/>
            <p:cNvSpPr>
              <a:spLocks noChangeShapeType="1"/>
            </p:cNvSpPr>
            <p:nvPr/>
          </p:nvSpPr>
          <p:spPr bwMode="auto">
            <a:xfrm flipV="1">
              <a:off x="4407" y="1636"/>
              <a:ext cx="1" cy="1"/>
            </a:xfrm>
            <a:prstGeom prst="line">
              <a:avLst/>
            </a:prstGeom>
            <a:noFill/>
            <a:ln w="0">
              <a:solidFill>
                <a:srgbClr val="0000FF"/>
              </a:solidFill>
              <a:round/>
              <a:headEnd/>
              <a:tailEnd/>
            </a:ln>
          </p:spPr>
          <p:txBody>
            <a:bodyPr/>
            <a:lstStyle/>
            <a:p>
              <a:endParaRPr lang="en-US"/>
            </a:p>
          </p:txBody>
        </p:sp>
        <p:sp>
          <p:nvSpPr>
            <p:cNvPr id="172236" name="Line 1228"/>
            <p:cNvSpPr>
              <a:spLocks noChangeShapeType="1"/>
            </p:cNvSpPr>
            <p:nvPr/>
          </p:nvSpPr>
          <p:spPr bwMode="auto">
            <a:xfrm flipV="1">
              <a:off x="4407" y="1636"/>
              <a:ext cx="1" cy="1"/>
            </a:xfrm>
            <a:prstGeom prst="line">
              <a:avLst/>
            </a:prstGeom>
            <a:noFill/>
            <a:ln w="0">
              <a:solidFill>
                <a:srgbClr val="0000FF"/>
              </a:solidFill>
              <a:round/>
              <a:headEnd/>
              <a:tailEnd/>
            </a:ln>
          </p:spPr>
          <p:txBody>
            <a:bodyPr/>
            <a:lstStyle/>
            <a:p>
              <a:endParaRPr lang="en-US"/>
            </a:p>
          </p:txBody>
        </p:sp>
        <p:sp>
          <p:nvSpPr>
            <p:cNvPr id="172237" name="Line 1229"/>
            <p:cNvSpPr>
              <a:spLocks noChangeShapeType="1"/>
            </p:cNvSpPr>
            <p:nvPr/>
          </p:nvSpPr>
          <p:spPr bwMode="auto">
            <a:xfrm flipV="1">
              <a:off x="4409" y="1637"/>
              <a:ext cx="0" cy="0"/>
            </a:xfrm>
            <a:prstGeom prst="line">
              <a:avLst/>
            </a:prstGeom>
            <a:noFill/>
            <a:ln w="0">
              <a:solidFill>
                <a:srgbClr val="0000FF"/>
              </a:solidFill>
              <a:round/>
              <a:headEnd/>
              <a:tailEnd/>
            </a:ln>
          </p:spPr>
          <p:txBody>
            <a:bodyPr/>
            <a:lstStyle/>
            <a:p>
              <a:endParaRPr lang="en-US"/>
            </a:p>
          </p:txBody>
        </p:sp>
        <p:sp>
          <p:nvSpPr>
            <p:cNvPr id="172238" name="Line 1230"/>
            <p:cNvSpPr>
              <a:spLocks noChangeShapeType="1"/>
            </p:cNvSpPr>
            <p:nvPr/>
          </p:nvSpPr>
          <p:spPr bwMode="auto">
            <a:xfrm flipV="1">
              <a:off x="4411" y="1636"/>
              <a:ext cx="1" cy="1"/>
            </a:xfrm>
            <a:prstGeom prst="line">
              <a:avLst/>
            </a:prstGeom>
            <a:noFill/>
            <a:ln w="0">
              <a:solidFill>
                <a:srgbClr val="0000FF"/>
              </a:solidFill>
              <a:round/>
              <a:headEnd/>
              <a:tailEnd/>
            </a:ln>
          </p:spPr>
          <p:txBody>
            <a:bodyPr/>
            <a:lstStyle/>
            <a:p>
              <a:endParaRPr lang="en-US"/>
            </a:p>
          </p:txBody>
        </p:sp>
        <p:sp>
          <p:nvSpPr>
            <p:cNvPr id="172239" name="Line 1231"/>
            <p:cNvSpPr>
              <a:spLocks noChangeShapeType="1"/>
            </p:cNvSpPr>
            <p:nvPr/>
          </p:nvSpPr>
          <p:spPr bwMode="auto">
            <a:xfrm flipV="1">
              <a:off x="4412" y="1637"/>
              <a:ext cx="1" cy="0"/>
            </a:xfrm>
            <a:prstGeom prst="line">
              <a:avLst/>
            </a:prstGeom>
            <a:noFill/>
            <a:ln w="0">
              <a:solidFill>
                <a:srgbClr val="0000FF"/>
              </a:solidFill>
              <a:round/>
              <a:headEnd/>
              <a:tailEnd/>
            </a:ln>
          </p:spPr>
          <p:txBody>
            <a:bodyPr/>
            <a:lstStyle/>
            <a:p>
              <a:endParaRPr lang="en-US"/>
            </a:p>
          </p:txBody>
        </p:sp>
        <p:sp>
          <p:nvSpPr>
            <p:cNvPr id="172240" name="Line 1232"/>
            <p:cNvSpPr>
              <a:spLocks noChangeShapeType="1"/>
            </p:cNvSpPr>
            <p:nvPr/>
          </p:nvSpPr>
          <p:spPr bwMode="auto">
            <a:xfrm flipV="1">
              <a:off x="4413" y="1637"/>
              <a:ext cx="1" cy="0"/>
            </a:xfrm>
            <a:prstGeom prst="line">
              <a:avLst/>
            </a:prstGeom>
            <a:noFill/>
            <a:ln w="0">
              <a:solidFill>
                <a:srgbClr val="0000FF"/>
              </a:solidFill>
              <a:round/>
              <a:headEnd/>
              <a:tailEnd/>
            </a:ln>
          </p:spPr>
          <p:txBody>
            <a:bodyPr/>
            <a:lstStyle/>
            <a:p>
              <a:endParaRPr lang="en-US"/>
            </a:p>
          </p:txBody>
        </p:sp>
        <p:sp>
          <p:nvSpPr>
            <p:cNvPr id="172241" name="Line 1233"/>
            <p:cNvSpPr>
              <a:spLocks noChangeShapeType="1"/>
            </p:cNvSpPr>
            <p:nvPr/>
          </p:nvSpPr>
          <p:spPr bwMode="auto">
            <a:xfrm flipV="1">
              <a:off x="4416" y="1636"/>
              <a:ext cx="0" cy="1"/>
            </a:xfrm>
            <a:prstGeom prst="line">
              <a:avLst/>
            </a:prstGeom>
            <a:noFill/>
            <a:ln w="0">
              <a:solidFill>
                <a:srgbClr val="0000FF"/>
              </a:solidFill>
              <a:round/>
              <a:headEnd/>
              <a:tailEnd/>
            </a:ln>
          </p:spPr>
          <p:txBody>
            <a:bodyPr/>
            <a:lstStyle/>
            <a:p>
              <a:endParaRPr lang="en-US"/>
            </a:p>
          </p:txBody>
        </p:sp>
        <p:sp>
          <p:nvSpPr>
            <p:cNvPr id="172242" name="Line 1234"/>
            <p:cNvSpPr>
              <a:spLocks noChangeShapeType="1"/>
            </p:cNvSpPr>
            <p:nvPr/>
          </p:nvSpPr>
          <p:spPr bwMode="auto">
            <a:xfrm flipV="1">
              <a:off x="4417" y="1637"/>
              <a:ext cx="1" cy="0"/>
            </a:xfrm>
            <a:prstGeom prst="line">
              <a:avLst/>
            </a:prstGeom>
            <a:noFill/>
            <a:ln w="0">
              <a:solidFill>
                <a:srgbClr val="0000FF"/>
              </a:solidFill>
              <a:round/>
              <a:headEnd/>
              <a:tailEnd/>
            </a:ln>
          </p:spPr>
          <p:txBody>
            <a:bodyPr/>
            <a:lstStyle/>
            <a:p>
              <a:endParaRPr lang="en-US"/>
            </a:p>
          </p:txBody>
        </p:sp>
        <p:sp>
          <p:nvSpPr>
            <p:cNvPr id="172243" name="Line 1235"/>
            <p:cNvSpPr>
              <a:spLocks noChangeShapeType="1"/>
            </p:cNvSpPr>
            <p:nvPr/>
          </p:nvSpPr>
          <p:spPr bwMode="auto">
            <a:xfrm flipV="1">
              <a:off x="4419" y="1637"/>
              <a:ext cx="0" cy="0"/>
            </a:xfrm>
            <a:prstGeom prst="line">
              <a:avLst/>
            </a:prstGeom>
            <a:noFill/>
            <a:ln w="0">
              <a:solidFill>
                <a:srgbClr val="0000FF"/>
              </a:solidFill>
              <a:round/>
              <a:headEnd/>
              <a:tailEnd/>
            </a:ln>
          </p:spPr>
          <p:txBody>
            <a:bodyPr/>
            <a:lstStyle/>
            <a:p>
              <a:endParaRPr lang="en-US"/>
            </a:p>
          </p:txBody>
        </p:sp>
        <p:sp>
          <p:nvSpPr>
            <p:cNvPr id="172244" name="Line 1236"/>
            <p:cNvSpPr>
              <a:spLocks noChangeShapeType="1"/>
            </p:cNvSpPr>
            <p:nvPr/>
          </p:nvSpPr>
          <p:spPr bwMode="auto">
            <a:xfrm flipV="1">
              <a:off x="4420" y="1637"/>
              <a:ext cx="0" cy="0"/>
            </a:xfrm>
            <a:prstGeom prst="line">
              <a:avLst/>
            </a:prstGeom>
            <a:noFill/>
            <a:ln w="0">
              <a:solidFill>
                <a:srgbClr val="0000FF"/>
              </a:solidFill>
              <a:round/>
              <a:headEnd/>
              <a:tailEnd/>
            </a:ln>
          </p:spPr>
          <p:txBody>
            <a:bodyPr/>
            <a:lstStyle/>
            <a:p>
              <a:endParaRPr lang="en-US"/>
            </a:p>
          </p:txBody>
        </p:sp>
        <p:sp>
          <p:nvSpPr>
            <p:cNvPr id="172245" name="Line 1237"/>
            <p:cNvSpPr>
              <a:spLocks noChangeShapeType="1"/>
            </p:cNvSpPr>
            <p:nvPr/>
          </p:nvSpPr>
          <p:spPr bwMode="auto">
            <a:xfrm flipV="1">
              <a:off x="4421" y="1637"/>
              <a:ext cx="0" cy="0"/>
            </a:xfrm>
            <a:prstGeom prst="line">
              <a:avLst/>
            </a:prstGeom>
            <a:noFill/>
            <a:ln w="0">
              <a:solidFill>
                <a:srgbClr val="0000FF"/>
              </a:solidFill>
              <a:round/>
              <a:headEnd/>
              <a:tailEnd/>
            </a:ln>
          </p:spPr>
          <p:txBody>
            <a:bodyPr/>
            <a:lstStyle/>
            <a:p>
              <a:endParaRPr lang="en-US"/>
            </a:p>
          </p:txBody>
        </p:sp>
        <p:sp>
          <p:nvSpPr>
            <p:cNvPr id="172246" name="Line 1238"/>
            <p:cNvSpPr>
              <a:spLocks noChangeShapeType="1"/>
            </p:cNvSpPr>
            <p:nvPr/>
          </p:nvSpPr>
          <p:spPr bwMode="auto">
            <a:xfrm flipV="1">
              <a:off x="4423" y="1637"/>
              <a:ext cx="0" cy="0"/>
            </a:xfrm>
            <a:prstGeom prst="line">
              <a:avLst/>
            </a:prstGeom>
            <a:noFill/>
            <a:ln w="0">
              <a:solidFill>
                <a:srgbClr val="0000FF"/>
              </a:solidFill>
              <a:round/>
              <a:headEnd/>
              <a:tailEnd/>
            </a:ln>
          </p:spPr>
          <p:txBody>
            <a:bodyPr/>
            <a:lstStyle/>
            <a:p>
              <a:endParaRPr lang="en-US"/>
            </a:p>
          </p:txBody>
        </p:sp>
        <p:sp>
          <p:nvSpPr>
            <p:cNvPr id="172247" name="Line 1239"/>
            <p:cNvSpPr>
              <a:spLocks noChangeShapeType="1"/>
            </p:cNvSpPr>
            <p:nvPr/>
          </p:nvSpPr>
          <p:spPr bwMode="auto">
            <a:xfrm flipV="1">
              <a:off x="4424" y="1637"/>
              <a:ext cx="1" cy="0"/>
            </a:xfrm>
            <a:prstGeom prst="line">
              <a:avLst/>
            </a:prstGeom>
            <a:noFill/>
            <a:ln w="0">
              <a:solidFill>
                <a:srgbClr val="0000FF"/>
              </a:solidFill>
              <a:round/>
              <a:headEnd/>
              <a:tailEnd/>
            </a:ln>
          </p:spPr>
          <p:txBody>
            <a:bodyPr/>
            <a:lstStyle/>
            <a:p>
              <a:endParaRPr lang="en-US"/>
            </a:p>
          </p:txBody>
        </p:sp>
        <p:sp>
          <p:nvSpPr>
            <p:cNvPr id="172248" name="Line 1240"/>
            <p:cNvSpPr>
              <a:spLocks noChangeShapeType="1"/>
            </p:cNvSpPr>
            <p:nvPr/>
          </p:nvSpPr>
          <p:spPr bwMode="auto">
            <a:xfrm flipV="1">
              <a:off x="4426" y="1637"/>
              <a:ext cx="0" cy="0"/>
            </a:xfrm>
            <a:prstGeom prst="line">
              <a:avLst/>
            </a:prstGeom>
            <a:noFill/>
            <a:ln w="0">
              <a:solidFill>
                <a:srgbClr val="0000FF"/>
              </a:solidFill>
              <a:round/>
              <a:headEnd/>
              <a:tailEnd/>
            </a:ln>
          </p:spPr>
          <p:txBody>
            <a:bodyPr/>
            <a:lstStyle/>
            <a:p>
              <a:endParaRPr lang="en-US"/>
            </a:p>
          </p:txBody>
        </p:sp>
        <p:sp>
          <p:nvSpPr>
            <p:cNvPr id="172249" name="Line 1241"/>
            <p:cNvSpPr>
              <a:spLocks noChangeShapeType="1"/>
            </p:cNvSpPr>
            <p:nvPr/>
          </p:nvSpPr>
          <p:spPr bwMode="auto">
            <a:xfrm flipV="1">
              <a:off x="4427" y="1637"/>
              <a:ext cx="1" cy="0"/>
            </a:xfrm>
            <a:prstGeom prst="line">
              <a:avLst/>
            </a:prstGeom>
            <a:noFill/>
            <a:ln w="0">
              <a:solidFill>
                <a:srgbClr val="0000FF"/>
              </a:solidFill>
              <a:round/>
              <a:headEnd/>
              <a:tailEnd/>
            </a:ln>
          </p:spPr>
          <p:txBody>
            <a:bodyPr/>
            <a:lstStyle/>
            <a:p>
              <a:endParaRPr lang="en-US"/>
            </a:p>
          </p:txBody>
        </p:sp>
        <p:sp>
          <p:nvSpPr>
            <p:cNvPr id="172250" name="Line 1242"/>
            <p:cNvSpPr>
              <a:spLocks noChangeShapeType="1"/>
            </p:cNvSpPr>
            <p:nvPr/>
          </p:nvSpPr>
          <p:spPr bwMode="auto">
            <a:xfrm flipV="1">
              <a:off x="4428" y="1637"/>
              <a:ext cx="1" cy="0"/>
            </a:xfrm>
            <a:prstGeom prst="line">
              <a:avLst/>
            </a:prstGeom>
            <a:noFill/>
            <a:ln w="0">
              <a:solidFill>
                <a:srgbClr val="0000FF"/>
              </a:solidFill>
              <a:round/>
              <a:headEnd/>
              <a:tailEnd/>
            </a:ln>
          </p:spPr>
          <p:txBody>
            <a:bodyPr/>
            <a:lstStyle/>
            <a:p>
              <a:endParaRPr lang="en-US"/>
            </a:p>
          </p:txBody>
        </p:sp>
        <p:sp>
          <p:nvSpPr>
            <p:cNvPr id="172251" name="Line 1243"/>
            <p:cNvSpPr>
              <a:spLocks noChangeShapeType="1"/>
            </p:cNvSpPr>
            <p:nvPr/>
          </p:nvSpPr>
          <p:spPr bwMode="auto">
            <a:xfrm flipV="1">
              <a:off x="4430" y="1636"/>
              <a:ext cx="1" cy="1"/>
            </a:xfrm>
            <a:prstGeom prst="line">
              <a:avLst/>
            </a:prstGeom>
            <a:noFill/>
            <a:ln w="0">
              <a:solidFill>
                <a:srgbClr val="0000FF"/>
              </a:solidFill>
              <a:round/>
              <a:headEnd/>
              <a:tailEnd/>
            </a:ln>
          </p:spPr>
          <p:txBody>
            <a:bodyPr/>
            <a:lstStyle/>
            <a:p>
              <a:endParaRPr lang="en-US"/>
            </a:p>
          </p:txBody>
        </p:sp>
        <p:sp>
          <p:nvSpPr>
            <p:cNvPr id="172252" name="Line 1244"/>
            <p:cNvSpPr>
              <a:spLocks noChangeShapeType="1"/>
            </p:cNvSpPr>
            <p:nvPr/>
          </p:nvSpPr>
          <p:spPr bwMode="auto">
            <a:xfrm flipV="1">
              <a:off x="4432" y="1637"/>
              <a:ext cx="0" cy="0"/>
            </a:xfrm>
            <a:prstGeom prst="line">
              <a:avLst/>
            </a:prstGeom>
            <a:noFill/>
            <a:ln w="0">
              <a:solidFill>
                <a:srgbClr val="0000FF"/>
              </a:solidFill>
              <a:round/>
              <a:headEnd/>
              <a:tailEnd/>
            </a:ln>
          </p:spPr>
          <p:txBody>
            <a:bodyPr/>
            <a:lstStyle/>
            <a:p>
              <a:endParaRPr lang="en-US"/>
            </a:p>
          </p:txBody>
        </p:sp>
        <p:sp>
          <p:nvSpPr>
            <p:cNvPr id="172253" name="Line 1245"/>
            <p:cNvSpPr>
              <a:spLocks noChangeShapeType="1"/>
            </p:cNvSpPr>
            <p:nvPr/>
          </p:nvSpPr>
          <p:spPr bwMode="auto">
            <a:xfrm flipV="1">
              <a:off x="4434" y="1637"/>
              <a:ext cx="1" cy="0"/>
            </a:xfrm>
            <a:prstGeom prst="line">
              <a:avLst/>
            </a:prstGeom>
            <a:noFill/>
            <a:ln w="0">
              <a:solidFill>
                <a:srgbClr val="0000FF"/>
              </a:solidFill>
              <a:round/>
              <a:headEnd/>
              <a:tailEnd/>
            </a:ln>
          </p:spPr>
          <p:txBody>
            <a:bodyPr/>
            <a:lstStyle/>
            <a:p>
              <a:endParaRPr lang="en-US"/>
            </a:p>
          </p:txBody>
        </p:sp>
        <p:sp>
          <p:nvSpPr>
            <p:cNvPr id="172254" name="Line 1246"/>
            <p:cNvSpPr>
              <a:spLocks noChangeShapeType="1"/>
            </p:cNvSpPr>
            <p:nvPr/>
          </p:nvSpPr>
          <p:spPr bwMode="auto">
            <a:xfrm flipV="1">
              <a:off x="4434" y="1636"/>
              <a:ext cx="1" cy="1"/>
            </a:xfrm>
            <a:prstGeom prst="line">
              <a:avLst/>
            </a:prstGeom>
            <a:noFill/>
            <a:ln w="0">
              <a:solidFill>
                <a:srgbClr val="0000FF"/>
              </a:solidFill>
              <a:round/>
              <a:headEnd/>
              <a:tailEnd/>
            </a:ln>
          </p:spPr>
          <p:txBody>
            <a:bodyPr/>
            <a:lstStyle/>
            <a:p>
              <a:endParaRPr lang="en-US"/>
            </a:p>
          </p:txBody>
        </p:sp>
        <p:sp>
          <p:nvSpPr>
            <p:cNvPr id="172255" name="Line 1247"/>
            <p:cNvSpPr>
              <a:spLocks noChangeShapeType="1"/>
            </p:cNvSpPr>
            <p:nvPr/>
          </p:nvSpPr>
          <p:spPr bwMode="auto">
            <a:xfrm flipV="1">
              <a:off x="4436" y="1636"/>
              <a:ext cx="0" cy="1"/>
            </a:xfrm>
            <a:prstGeom prst="line">
              <a:avLst/>
            </a:prstGeom>
            <a:noFill/>
            <a:ln w="0">
              <a:solidFill>
                <a:srgbClr val="0000FF"/>
              </a:solidFill>
              <a:round/>
              <a:headEnd/>
              <a:tailEnd/>
            </a:ln>
          </p:spPr>
          <p:txBody>
            <a:bodyPr/>
            <a:lstStyle/>
            <a:p>
              <a:endParaRPr lang="en-US"/>
            </a:p>
          </p:txBody>
        </p:sp>
        <p:sp>
          <p:nvSpPr>
            <p:cNvPr id="172256" name="Line 1248"/>
            <p:cNvSpPr>
              <a:spLocks noChangeShapeType="1"/>
            </p:cNvSpPr>
            <p:nvPr/>
          </p:nvSpPr>
          <p:spPr bwMode="auto">
            <a:xfrm flipV="1">
              <a:off x="4438" y="1636"/>
              <a:ext cx="1" cy="1"/>
            </a:xfrm>
            <a:prstGeom prst="line">
              <a:avLst/>
            </a:prstGeom>
            <a:noFill/>
            <a:ln w="0">
              <a:solidFill>
                <a:srgbClr val="0000FF"/>
              </a:solidFill>
              <a:round/>
              <a:headEnd/>
              <a:tailEnd/>
            </a:ln>
          </p:spPr>
          <p:txBody>
            <a:bodyPr/>
            <a:lstStyle/>
            <a:p>
              <a:endParaRPr lang="en-US"/>
            </a:p>
          </p:txBody>
        </p:sp>
        <p:sp>
          <p:nvSpPr>
            <p:cNvPr id="172257" name="Line 1249"/>
            <p:cNvSpPr>
              <a:spLocks noChangeShapeType="1"/>
            </p:cNvSpPr>
            <p:nvPr/>
          </p:nvSpPr>
          <p:spPr bwMode="auto">
            <a:xfrm flipV="1">
              <a:off x="4441" y="1637"/>
              <a:ext cx="0" cy="0"/>
            </a:xfrm>
            <a:prstGeom prst="line">
              <a:avLst/>
            </a:prstGeom>
            <a:noFill/>
            <a:ln w="0">
              <a:solidFill>
                <a:srgbClr val="0000FF"/>
              </a:solidFill>
              <a:round/>
              <a:headEnd/>
              <a:tailEnd/>
            </a:ln>
          </p:spPr>
          <p:txBody>
            <a:bodyPr/>
            <a:lstStyle/>
            <a:p>
              <a:endParaRPr lang="en-US"/>
            </a:p>
          </p:txBody>
        </p:sp>
        <p:sp>
          <p:nvSpPr>
            <p:cNvPr id="172258" name="Line 1250"/>
            <p:cNvSpPr>
              <a:spLocks noChangeShapeType="1"/>
            </p:cNvSpPr>
            <p:nvPr/>
          </p:nvSpPr>
          <p:spPr bwMode="auto">
            <a:xfrm flipV="1">
              <a:off x="4442" y="1637"/>
              <a:ext cx="0" cy="0"/>
            </a:xfrm>
            <a:prstGeom prst="line">
              <a:avLst/>
            </a:prstGeom>
            <a:noFill/>
            <a:ln w="0">
              <a:solidFill>
                <a:srgbClr val="0000FF"/>
              </a:solidFill>
              <a:round/>
              <a:headEnd/>
              <a:tailEnd/>
            </a:ln>
          </p:spPr>
          <p:txBody>
            <a:bodyPr/>
            <a:lstStyle/>
            <a:p>
              <a:endParaRPr lang="en-US"/>
            </a:p>
          </p:txBody>
        </p:sp>
        <p:sp>
          <p:nvSpPr>
            <p:cNvPr id="172259" name="Line 1251"/>
            <p:cNvSpPr>
              <a:spLocks noChangeShapeType="1"/>
            </p:cNvSpPr>
            <p:nvPr/>
          </p:nvSpPr>
          <p:spPr bwMode="auto">
            <a:xfrm flipV="1">
              <a:off x="4444" y="1637"/>
              <a:ext cx="0" cy="0"/>
            </a:xfrm>
            <a:prstGeom prst="line">
              <a:avLst/>
            </a:prstGeom>
            <a:noFill/>
            <a:ln w="0">
              <a:solidFill>
                <a:srgbClr val="0000FF"/>
              </a:solidFill>
              <a:round/>
              <a:headEnd/>
              <a:tailEnd/>
            </a:ln>
          </p:spPr>
          <p:txBody>
            <a:bodyPr/>
            <a:lstStyle/>
            <a:p>
              <a:endParaRPr lang="en-US"/>
            </a:p>
          </p:txBody>
        </p:sp>
        <p:sp>
          <p:nvSpPr>
            <p:cNvPr id="172260" name="Line 1252"/>
            <p:cNvSpPr>
              <a:spLocks noChangeShapeType="1"/>
            </p:cNvSpPr>
            <p:nvPr/>
          </p:nvSpPr>
          <p:spPr bwMode="auto">
            <a:xfrm flipV="1">
              <a:off x="4444" y="1636"/>
              <a:ext cx="1" cy="1"/>
            </a:xfrm>
            <a:prstGeom prst="line">
              <a:avLst/>
            </a:prstGeom>
            <a:noFill/>
            <a:ln w="0">
              <a:solidFill>
                <a:srgbClr val="0000FF"/>
              </a:solidFill>
              <a:round/>
              <a:headEnd/>
              <a:tailEnd/>
            </a:ln>
          </p:spPr>
          <p:txBody>
            <a:bodyPr/>
            <a:lstStyle/>
            <a:p>
              <a:endParaRPr lang="en-US"/>
            </a:p>
          </p:txBody>
        </p:sp>
        <p:sp>
          <p:nvSpPr>
            <p:cNvPr id="172261" name="Line 1253"/>
            <p:cNvSpPr>
              <a:spLocks noChangeShapeType="1"/>
            </p:cNvSpPr>
            <p:nvPr/>
          </p:nvSpPr>
          <p:spPr bwMode="auto">
            <a:xfrm flipV="1">
              <a:off x="4445" y="1637"/>
              <a:ext cx="1" cy="0"/>
            </a:xfrm>
            <a:prstGeom prst="line">
              <a:avLst/>
            </a:prstGeom>
            <a:noFill/>
            <a:ln w="0">
              <a:solidFill>
                <a:srgbClr val="0000FF"/>
              </a:solidFill>
              <a:round/>
              <a:headEnd/>
              <a:tailEnd/>
            </a:ln>
          </p:spPr>
          <p:txBody>
            <a:bodyPr/>
            <a:lstStyle/>
            <a:p>
              <a:endParaRPr lang="en-US"/>
            </a:p>
          </p:txBody>
        </p:sp>
        <p:sp>
          <p:nvSpPr>
            <p:cNvPr id="172262" name="Line 1254"/>
            <p:cNvSpPr>
              <a:spLocks noChangeShapeType="1"/>
            </p:cNvSpPr>
            <p:nvPr/>
          </p:nvSpPr>
          <p:spPr bwMode="auto">
            <a:xfrm flipV="1">
              <a:off x="4447" y="1637"/>
              <a:ext cx="1" cy="0"/>
            </a:xfrm>
            <a:prstGeom prst="line">
              <a:avLst/>
            </a:prstGeom>
            <a:noFill/>
            <a:ln w="0">
              <a:solidFill>
                <a:srgbClr val="0000FF"/>
              </a:solidFill>
              <a:round/>
              <a:headEnd/>
              <a:tailEnd/>
            </a:ln>
          </p:spPr>
          <p:txBody>
            <a:bodyPr/>
            <a:lstStyle/>
            <a:p>
              <a:endParaRPr lang="en-US"/>
            </a:p>
          </p:txBody>
        </p:sp>
        <p:sp>
          <p:nvSpPr>
            <p:cNvPr id="172263" name="Line 1255"/>
            <p:cNvSpPr>
              <a:spLocks noChangeShapeType="1"/>
            </p:cNvSpPr>
            <p:nvPr/>
          </p:nvSpPr>
          <p:spPr bwMode="auto">
            <a:xfrm flipV="1">
              <a:off x="4450" y="1637"/>
              <a:ext cx="0" cy="0"/>
            </a:xfrm>
            <a:prstGeom prst="line">
              <a:avLst/>
            </a:prstGeom>
            <a:noFill/>
            <a:ln w="0">
              <a:solidFill>
                <a:srgbClr val="0000FF"/>
              </a:solidFill>
              <a:round/>
              <a:headEnd/>
              <a:tailEnd/>
            </a:ln>
          </p:spPr>
          <p:txBody>
            <a:bodyPr/>
            <a:lstStyle/>
            <a:p>
              <a:endParaRPr lang="en-US"/>
            </a:p>
          </p:txBody>
        </p:sp>
        <p:sp>
          <p:nvSpPr>
            <p:cNvPr id="172264" name="Line 1256"/>
            <p:cNvSpPr>
              <a:spLocks noChangeShapeType="1"/>
            </p:cNvSpPr>
            <p:nvPr/>
          </p:nvSpPr>
          <p:spPr bwMode="auto">
            <a:xfrm flipV="1">
              <a:off x="4451" y="1637"/>
              <a:ext cx="1" cy="0"/>
            </a:xfrm>
            <a:prstGeom prst="line">
              <a:avLst/>
            </a:prstGeom>
            <a:noFill/>
            <a:ln w="0">
              <a:solidFill>
                <a:srgbClr val="0000FF"/>
              </a:solidFill>
              <a:round/>
              <a:headEnd/>
              <a:tailEnd/>
            </a:ln>
          </p:spPr>
          <p:txBody>
            <a:bodyPr/>
            <a:lstStyle/>
            <a:p>
              <a:endParaRPr lang="en-US"/>
            </a:p>
          </p:txBody>
        </p:sp>
        <p:sp>
          <p:nvSpPr>
            <p:cNvPr id="172265" name="Line 1257"/>
            <p:cNvSpPr>
              <a:spLocks noChangeShapeType="1"/>
            </p:cNvSpPr>
            <p:nvPr/>
          </p:nvSpPr>
          <p:spPr bwMode="auto">
            <a:xfrm flipV="1">
              <a:off x="4452" y="1637"/>
              <a:ext cx="1" cy="0"/>
            </a:xfrm>
            <a:prstGeom prst="line">
              <a:avLst/>
            </a:prstGeom>
            <a:noFill/>
            <a:ln w="0">
              <a:solidFill>
                <a:srgbClr val="0000FF"/>
              </a:solidFill>
              <a:round/>
              <a:headEnd/>
              <a:tailEnd/>
            </a:ln>
          </p:spPr>
          <p:txBody>
            <a:bodyPr/>
            <a:lstStyle/>
            <a:p>
              <a:endParaRPr lang="en-US"/>
            </a:p>
          </p:txBody>
        </p:sp>
        <p:sp>
          <p:nvSpPr>
            <p:cNvPr id="172266" name="Line 1258"/>
            <p:cNvSpPr>
              <a:spLocks noChangeShapeType="1"/>
            </p:cNvSpPr>
            <p:nvPr/>
          </p:nvSpPr>
          <p:spPr bwMode="auto">
            <a:xfrm flipV="1">
              <a:off x="4453" y="1637"/>
              <a:ext cx="0" cy="0"/>
            </a:xfrm>
            <a:prstGeom prst="line">
              <a:avLst/>
            </a:prstGeom>
            <a:noFill/>
            <a:ln w="0">
              <a:solidFill>
                <a:srgbClr val="0000FF"/>
              </a:solidFill>
              <a:round/>
              <a:headEnd/>
              <a:tailEnd/>
            </a:ln>
          </p:spPr>
          <p:txBody>
            <a:bodyPr/>
            <a:lstStyle/>
            <a:p>
              <a:endParaRPr lang="en-US"/>
            </a:p>
          </p:txBody>
        </p:sp>
        <p:sp>
          <p:nvSpPr>
            <p:cNvPr id="172267" name="Line 1259"/>
            <p:cNvSpPr>
              <a:spLocks noChangeShapeType="1"/>
            </p:cNvSpPr>
            <p:nvPr/>
          </p:nvSpPr>
          <p:spPr bwMode="auto">
            <a:xfrm flipV="1">
              <a:off x="4455" y="1637"/>
              <a:ext cx="0" cy="0"/>
            </a:xfrm>
            <a:prstGeom prst="line">
              <a:avLst/>
            </a:prstGeom>
            <a:noFill/>
            <a:ln w="0">
              <a:solidFill>
                <a:srgbClr val="0000FF"/>
              </a:solidFill>
              <a:round/>
              <a:headEnd/>
              <a:tailEnd/>
            </a:ln>
          </p:spPr>
          <p:txBody>
            <a:bodyPr/>
            <a:lstStyle/>
            <a:p>
              <a:endParaRPr lang="en-US"/>
            </a:p>
          </p:txBody>
        </p:sp>
        <p:sp>
          <p:nvSpPr>
            <p:cNvPr id="172268" name="Line 1260"/>
            <p:cNvSpPr>
              <a:spLocks noChangeShapeType="1"/>
            </p:cNvSpPr>
            <p:nvPr/>
          </p:nvSpPr>
          <p:spPr bwMode="auto">
            <a:xfrm flipV="1">
              <a:off x="4456" y="1637"/>
              <a:ext cx="1" cy="0"/>
            </a:xfrm>
            <a:prstGeom prst="line">
              <a:avLst/>
            </a:prstGeom>
            <a:noFill/>
            <a:ln w="0">
              <a:solidFill>
                <a:srgbClr val="0000FF"/>
              </a:solidFill>
              <a:round/>
              <a:headEnd/>
              <a:tailEnd/>
            </a:ln>
          </p:spPr>
          <p:txBody>
            <a:bodyPr/>
            <a:lstStyle/>
            <a:p>
              <a:endParaRPr lang="en-US"/>
            </a:p>
          </p:txBody>
        </p:sp>
        <p:sp>
          <p:nvSpPr>
            <p:cNvPr id="172269" name="Line 1261"/>
            <p:cNvSpPr>
              <a:spLocks noChangeShapeType="1"/>
            </p:cNvSpPr>
            <p:nvPr/>
          </p:nvSpPr>
          <p:spPr bwMode="auto">
            <a:xfrm flipV="1">
              <a:off x="4459" y="1636"/>
              <a:ext cx="0" cy="1"/>
            </a:xfrm>
            <a:prstGeom prst="line">
              <a:avLst/>
            </a:prstGeom>
            <a:noFill/>
            <a:ln w="0">
              <a:solidFill>
                <a:srgbClr val="0000FF"/>
              </a:solidFill>
              <a:round/>
              <a:headEnd/>
              <a:tailEnd/>
            </a:ln>
          </p:spPr>
          <p:txBody>
            <a:bodyPr/>
            <a:lstStyle/>
            <a:p>
              <a:endParaRPr lang="en-US"/>
            </a:p>
          </p:txBody>
        </p:sp>
        <p:sp>
          <p:nvSpPr>
            <p:cNvPr id="172270" name="Line 1262"/>
            <p:cNvSpPr>
              <a:spLocks noChangeShapeType="1"/>
            </p:cNvSpPr>
            <p:nvPr/>
          </p:nvSpPr>
          <p:spPr bwMode="auto">
            <a:xfrm flipV="1">
              <a:off x="4459" y="1637"/>
              <a:ext cx="1" cy="0"/>
            </a:xfrm>
            <a:prstGeom prst="line">
              <a:avLst/>
            </a:prstGeom>
            <a:noFill/>
            <a:ln w="0">
              <a:solidFill>
                <a:srgbClr val="0000FF"/>
              </a:solidFill>
              <a:round/>
              <a:headEnd/>
              <a:tailEnd/>
            </a:ln>
          </p:spPr>
          <p:txBody>
            <a:bodyPr/>
            <a:lstStyle/>
            <a:p>
              <a:endParaRPr lang="en-US"/>
            </a:p>
          </p:txBody>
        </p:sp>
        <p:sp>
          <p:nvSpPr>
            <p:cNvPr id="172271" name="Line 1263"/>
            <p:cNvSpPr>
              <a:spLocks noChangeShapeType="1"/>
            </p:cNvSpPr>
            <p:nvPr/>
          </p:nvSpPr>
          <p:spPr bwMode="auto">
            <a:xfrm flipV="1">
              <a:off x="4462" y="1636"/>
              <a:ext cx="0" cy="1"/>
            </a:xfrm>
            <a:prstGeom prst="line">
              <a:avLst/>
            </a:prstGeom>
            <a:noFill/>
            <a:ln w="0">
              <a:solidFill>
                <a:srgbClr val="0000FF"/>
              </a:solidFill>
              <a:round/>
              <a:headEnd/>
              <a:tailEnd/>
            </a:ln>
          </p:spPr>
          <p:txBody>
            <a:bodyPr/>
            <a:lstStyle/>
            <a:p>
              <a:endParaRPr lang="en-US"/>
            </a:p>
          </p:txBody>
        </p:sp>
        <p:sp>
          <p:nvSpPr>
            <p:cNvPr id="172272" name="Line 1264"/>
            <p:cNvSpPr>
              <a:spLocks noChangeShapeType="1"/>
            </p:cNvSpPr>
            <p:nvPr/>
          </p:nvSpPr>
          <p:spPr bwMode="auto">
            <a:xfrm flipV="1">
              <a:off x="4463" y="1637"/>
              <a:ext cx="0" cy="0"/>
            </a:xfrm>
            <a:prstGeom prst="line">
              <a:avLst/>
            </a:prstGeom>
            <a:noFill/>
            <a:ln w="0">
              <a:solidFill>
                <a:srgbClr val="0000FF"/>
              </a:solidFill>
              <a:round/>
              <a:headEnd/>
              <a:tailEnd/>
            </a:ln>
          </p:spPr>
          <p:txBody>
            <a:bodyPr/>
            <a:lstStyle/>
            <a:p>
              <a:endParaRPr lang="en-US"/>
            </a:p>
          </p:txBody>
        </p:sp>
        <p:sp>
          <p:nvSpPr>
            <p:cNvPr id="172273" name="Line 1265"/>
            <p:cNvSpPr>
              <a:spLocks noChangeShapeType="1"/>
            </p:cNvSpPr>
            <p:nvPr/>
          </p:nvSpPr>
          <p:spPr bwMode="auto">
            <a:xfrm flipV="1">
              <a:off x="4464" y="1637"/>
              <a:ext cx="0" cy="0"/>
            </a:xfrm>
            <a:prstGeom prst="line">
              <a:avLst/>
            </a:prstGeom>
            <a:noFill/>
            <a:ln w="0">
              <a:solidFill>
                <a:srgbClr val="0000FF"/>
              </a:solidFill>
              <a:round/>
              <a:headEnd/>
              <a:tailEnd/>
            </a:ln>
          </p:spPr>
          <p:txBody>
            <a:bodyPr/>
            <a:lstStyle/>
            <a:p>
              <a:endParaRPr lang="en-US"/>
            </a:p>
          </p:txBody>
        </p:sp>
        <p:sp>
          <p:nvSpPr>
            <p:cNvPr id="172274" name="Line 1266"/>
            <p:cNvSpPr>
              <a:spLocks noChangeShapeType="1"/>
            </p:cNvSpPr>
            <p:nvPr/>
          </p:nvSpPr>
          <p:spPr bwMode="auto">
            <a:xfrm flipV="1">
              <a:off x="4466" y="1636"/>
              <a:ext cx="1" cy="1"/>
            </a:xfrm>
            <a:prstGeom prst="line">
              <a:avLst/>
            </a:prstGeom>
            <a:noFill/>
            <a:ln w="0">
              <a:solidFill>
                <a:srgbClr val="0000FF"/>
              </a:solidFill>
              <a:round/>
              <a:headEnd/>
              <a:tailEnd/>
            </a:ln>
          </p:spPr>
          <p:txBody>
            <a:bodyPr/>
            <a:lstStyle/>
            <a:p>
              <a:endParaRPr lang="en-US"/>
            </a:p>
          </p:txBody>
        </p:sp>
        <p:sp>
          <p:nvSpPr>
            <p:cNvPr id="172275" name="Line 1267"/>
            <p:cNvSpPr>
              <a:spLocks noChangeShapeType="1"/>
            </p:cNvSpPr>
            <p:nvPr/>
          </p:nvSpPr>
          <p:spPr bwMode="auto">
            <a:xfrm flipV="1">
              <a:off x="4467" y="1636"/>
              <a:ext cx="0" cy="1"/>
            </a:xfrm>
            <a:prstGeom prst="line">
              <a:avLst/>
            </a:prstGeom>
            <a:noFill/>
            <a:ln w="0">
              <a:solidFill>
                <a:srgbClr val="0000FF"/>
              </a:solidFill>
              <a:round/>
              <a:headEnd/>
              <a:tailEnd/>
            </a:ln>
          </p:spPr>
          <p:txBody>
            <a:bodyPr/>
            <a:lstStyle/>
            <a:p>
              <a:endParaRPr lang="en-US"/>
            </a:p>
          </p:txBody>
        </p:sp>
        <p:sp>
          <p:nvSpPr>
            <p:cNvPr id="172276" name="Line 1268"/>
            <p:cNvSpPr>
              <a:spLocks noChangeShapeType="1"/>
            </p:cNvSpPr>
            <p:nvPr/>
          </p:nvSpPr>
          <p:spPr bwMode="auto">
            <a:xfrm flipV="1">
              <a:off x="4468" y="1636"/>
              <a:ext cx="0" cy="1"/>
            </a:xfrm>
            <a:prstGeom prst="line">
              <a:avLst/>
            </a:prstGeom>
            <a:noFill/>
            <a:ln w="0">
              <a:solidFill>
                <a:srgbClr val="0000FF"/>
              </a:solidFill>
              <a:round/>
              <a:headEnd/>
              <a:tailEnd/>
            </a:ln>
          </p:spPr>
          <p:txBody>
            <a:bodyPr/>
            <a:lstStyle/>
            <a:p>
              <a:endParaRPr lang="en-US"/>
            </a:p>
          </p:txBody>
        </p:sp>
        <p:sp>
          <p:nvSpPr>
            <p:cNvPr id="172277" name="Line 1269"/>
            <p:cNvSpPr>
              <a:spLocks noChangeShapeType="1"/>
            </p:cNvSpPr>
            <p:nvPr/>
          </p:nvSpPr>
          <p:spPr bwMode="auto">
            <a:xfrm flipV="1">
              <a:off x="4470" y="1637"/>
              <a:ext cx="0" cy="0"/>
            </a:xfrm>
            <a:prstGeom prst="line">
              <a:avLst/>
            </a:prstGeom>
            <a:noFill/>
            <a:ln w="0">
              <a:solidFill>
                <a:srgbClr val="0000FF"/>
              </a:solidFill>
              <a:round/>
              <a:headEnd/>
              <a:tailEnd/>
            </a:ln>
          </p:spPr>
          <p:txBody>
            <a:bodyPr/>
            <a:lstStyle/>
            <a:p>
              <a:endParaRPr lang="en-US"/>
            </a:p>
          </p:txBody>
        </p:sp>
        <p:sp>
          <p:nvSpPr>
            <p:cNvPr id="172278" name="Line 1270"/>
            <p:cNvSpPr>
              <a:spLocks noChangeShapeType="1"/>
            </p:cNvSpPr>
            <p:nvPr/>
          </p:nvSpPr>
          <p:spPr bwMode="auto">
            <a:xfrm flipV="1">
              <a:off x="4472" y="1637"/>
              <a:ext cx="0" cy="0"/>
            </a:xfrm>
            <a:prstGeom prst="line">
              <a:avLst/>
            </a:prstGeom>
            <a:noFill/>
            <a:ln w="0">
              <a:solidFill>
                <a:srgbClr val="0000FF"/>
              </a:solidFill>
              <a:round/>
              <a:headEnd/>
              <a:tailEnd/>
            </a:ln>
          </p:spPr>
          <p:txBody>
            <a:bodyPr/>
            <a:lstStyle/>
            <a:p>
              <a:endParaRPr lang="en-US"/>
            </a:p>
          </p:txBody>
        </p:sp>
        <p:sp>
          <p:nvSpPr>
            <p:cNvPr id="172279" name="Line 1271"/>
            <p:cNvSpPr>
              <a:spLocks noChangeShapeType="1"/>
            </p:cNvSpPr>
            <p:nvPr/>
          </p:nvSpPr>
          <p:spPr bwMode="auto">
            <a:xfrm flipV="1">
              <a:off x="4474" y="1637"/>
              <a:ext cx="0" cy="0"/>
            </a:xfrm>
            <a:prstGeom prst="line">
              <a:avLst/>
            </a:prstGeom>
            <a:noFill/>
            <a:ln w="0">
              <a:solidFill>
                <a:srgbClr val="0000FF"/>
              </a:solidFill>
              <a:round/>
              <a:headEnd/>
              <a:tailEnd/>
            </a:ln>
          </p:spPr>
          <p:txBody>
            <a:bodyPr/>
            <a:lstStyle/>
            <a:p>
              <a:endParaRPr lang="en-US"/>
            </a:p>
          </p:txBody>
        </p:sp>
        <p:sp>
          <p:nvSpPr>
            <p:cNvPr id="172280" name="Line 1272"/>
            <p:cNvSpPr>
              <a:spLocks noChangeShapeType="1"/>
            </p:cNvSpPr>
            <p:nvPr/>
          </p:nvSpPr>
          <p:spPr bwMode="auto">
            <a:xfrm flipV="1">
              <a:off x="4474" y="1637"/>
              <a:ext cx="1" cy="0"/>
            </a:xfrm>
            <a:prstGeom prst="line">
              <a:avLst/>
            </a:prstGeom>
            <a:noFill/>
            <a:ln w="0">
              <a:solidFill>
                <a:srgbClr val="0000FF"/>
              </a:solidFill>
              <a:round/>
              <a:headEnd/>
              <a:tailEnd/>
            </a:ln>
          </p:spPr>
          <p:txBody>
            <a:bodyPr/>
            <a:lstStyle/>
            <a:p>
              <a:endParaRPr lang="en-US"/>
            </a:p>
          </p:txBody>
        </p:sp>
        <p:sp>
          <p:nvSpPr>
            <p:cNvPr id="172281" name="Line 1273"/>
            <p:cNvSpPr>
              <a:spLocks noChangeShapeType="1"/>
            </p:cNvSpPr>
            <p:nvPr/>
          </p:nvSpPr>
          <p:spPr bwMode="auto">
            <a:xfrm flipV="1">
              <a:off x="4477" y="1637"/>
              <a:ext cx="0" cy="0"/>
            </a:xfrm>
            <a:prstGeom prst="line">
              <a:avLst/>
            </a:prstGeom>
            <a:noFill/>
            <a:ln w="0">
              <a:solidFill>
                <a:srgbClr val="0000FF"/>
              </a:solidFill>
              <a:round/>
              <a:headEnd/>
              <a:tailEnd/>
            </a:ln>
          </p:spPr>
          <p:txBody>
            <a:bodyPr/>
            <a:lstStyle/>
            <a:p>
              <a:endParaRPr lang="en-US"/>
            </a:p>
          </p:txBody>
        </p:sp>
        <p:sp>
          <p:nvSpPr>
            <p:cNvPr id="172282" name="Line 1274"/>
            <p:cNvSpPr>
              <a:spLocks noChangeShapeType="1"/>
            </p:cNvSpPr>
            <p:nvPr/>
          </p:nvSpPr>
          <p:spPr bwMode="auto">
            <a:xfrm flipV="1">
              <a:off x="4477" y="1637"/>
              <a:ext cx="1" cy="0"/>
            </a:xfrm>
            <a:prstGeom prst="line">
              <a:avLst/>
            </a:prstGeom>
            <a:noFill/>
            <a:ln w="0">
              <a:solidFill>
                <a:srgbClr val="0000FF"/>
              </a:solidFill>
              <a:round/>
              <a:headEnd/>
              <a:tailEnd/>
            </a:ln>
          </p:spPr>
          <p:txBody>
            <a:bodyPr/>
            <a:lstStyle/>
            <a:p>
              <a:endParaRPr lang="en-US"/>
            </a:p>
          </p:txBody>
        </p:sp>
        <p:sp>
          <p:nvSpPr>
            <p:cNvPr id="172283" name="Line 1275"/>
            <p:cNvSpPr>
              <a:spLocks noChangeShapeType="1"/>
            </p:cNvSpPr>
            <p:nvPr/>
          </p:nvSpPr>
          <p:spPr bwMode="auto">
            <a:xfrm flipV="1">
              <a:off x="4480" y="1636"/>
              <a:ext cx="0" cy="1"/>
            </a:xfrm>
            <a:prstGeom prst="line">
              <a:avLst/>
            </a:prstGeom>
            <a:noFill/>
            <a:ln w="0">
              <a:solidFill>
                <a:srgbClr val="0000FF"/>
              </a:solidFill>
              <a:round/>
              <a:headEnd/>
              <a:tailEnd/>
            </a:ln>
          </p:spPr>
          <p:txBody>
            <a:bodyPr/>
            <a:lstStyle/>
            <a:p>
              <a:endParaRPr lang="en-US"/>
            </a:p>
          </p:txBody>
        </p:sp>
        <p:sp>
          <p:nvSpPr>
            <p:cNvPr id="172284" name="Line 1276"/>
            <p:cNvSpPr>
              <a:spLocks noChangeShapeType="1"/>
            </p:cNvSpPr>
            <p:nvPr/>
          </p:nvSpPr>
          <p:spPr bwMode="auto">
            <a:xfrm flipV="1">
              <a:off x="4481" y="1636"/>
              <a:ext cx="1" cy="1"/>
            </a:xfrm>
            <a:prstGeom prst="line">
              <a:avLst/>
            </a:prstGeom>
            <a:noFill/>
            <a:ln w="0">
              <a:solidFill>
                <a:srgbClr val="0000FF"/>
              </a:solidFill>
              <a:round/>
              <a:headEnd/>
              <a:tailEnd/>
            </a:ln>
          </p:spPr>
          <p:txBody>
            <a:bodyPr/>
            <a:lstStyle/>
            <a:p>
              <a:endParaRPr lang="en-US"/>
            </a:p>
          </p:txBody>
        </p:sp>
        <p:sp>
          <p:nvSpPr>
            <p:cNvPr id="172285" name="Line 1277"/>
            <p:cNvSpPr>
              <a:spLocks noChangeShapeType="1"/>
            </p:cNvSpPr>
            <p:nvPr/>
          </p:nvSpPr>
          <p:spPr bwMode="auto">
            <a:xfrm flipV="1">
              <a:off x="4482" y="1637"/>
              <a:ext cx="0" cy="0"/>
            </a:xfrm>
            <a:prstGeom prst="line">
              <a:avLst/>
            </a:prstGeom>
            <a:noFill/>
            <a:ln w="0">
              <a:solidFill>
                <a:srgbClr val="0000FF"/>
              </a:solidFill>
              <a:round/>
              <a:headEnd/>
              <a:tailEnd/>
            </a:ln>
          </p:spPr>
          <p:txBody>
            <a:bodyPr/>
            <a:lstStyle/>
            <a:p>
              <a:endParaRPr lang="en-US"/>
            </a:p>
          </p:txBody>
        </p:sp>
        <p:sp>
          <p:nvSpPr>
            <p:cNvPr id="172286" name="Line 1278"/>
            <p:cNvSpPr>
              <a:spLocks noChangeShapeType="1"/>
            </p:cNvSpPr>
            <p:nvPr/>
          </p:nvSpPr>
          <p:spPr bwMode="auto">
            <a:xfrm flipV="1">
              <a:off x="4483" y="1637"/>
              <a:ext cx="1" cy="0"/>
            </a:xfrm>
            <a:prstGeom prst="line">
              <a:avLst/>
            </a:prstGeom>
            <a:noFill/>
            <a:ln w="0">
              <a:solidFill>
                <a:srgbClr val="0000FF"/>
              </a:solidFill>
              <a:round/>
              <a:headEnd/>
              <a:tailEnd/>
            </a:ln>
          </p:spPr>
          <p:txBody>
            <a:bodyPr/>
            <a:lstStyle/>
            <a:p>
              <a:endParaRPr lang="en-US"/>
            </a:p>
          </p:txBody>
        </p:sp>
        <p:sp>
          <p:nvSpPr>
            <p:cNvPr id="172287" name="Line 1279"/>
            <p:cNvSpPr>
              <a:spLocks noChangeShapeType="1"/>
            </p:cNvSpPr>
            <p:nvPr/>
          </p:nvSpPr>
          <p:spPr bwMode="auto">
            <a:xfrm flipV="1">
              <a:off x="4485" y="1637"/>
              <a:ext cx="1" cy="0"/>
            </a:xfrm>
            <a:prstGeom prst="line">
              <a:avLst/>
            </a:prstGeom>
            <a:noFill/>
            <a:ln w="0">
              <a:solidFill>
                <a:srgbClr val="0000FF"/>
              </a:solidFill>
              <a:round/>
              <a:headEnd/>
              <a:tailEnd/>
            </a:ln>
          </p:spPr>
          <p:txBody>
            <a:bodyPr/>
            <a:lstStyle/>
            <a:p>
              <a:endParaRPr lang="en-US"/>
            </a:p>
          </p:txBody>
        </p:sp>
        <p:sp>
          <p:nvSpPr>
            <p:cNvPr id="172288" name="Line 1280"/>
            <p:cNvSpPr>
              <a:spLocks noChangeShapeType="1"/>
            </p:cNvSpPr>
            <p:nvPr/>
          </p:nvSpPr>
          <p:spPr bwMode="auto">
            <a:xfrm flipV="1">
              <a:off x="4487" y="1637"/>
              <a:ext cx="0" cy="0"/>
            </a:xfrm>
            <a:prstGeom prst="line">
              <a:avLst/>
            </a:prstGeom>
            <a:noFill/>
            <a:ln w="0">
              <a:solidFill>
                <a:srgbClr val="0000FF"/>
              </a:solidFill>
              <a:round/>
              <a:headEnd/>
              <a:tailEnd/>
            </a:ln>
          </p:spPr>
          <p:txBody>
            <a:bodyPr/>
            <a:lstStyle/>
            <a:p>
              <a:endParaRPr lang="en-US"/>
            </a:p>
          </p:txBody>
        </p:sp>
        <p:sp>
          <p:nvSpPr>
            <p:cNvPr id="172289" name="Line 1281"/>
            <p:cNvSpPr>
              <a:spLocks noChangeShapeType="1"/>
            </p:cNvSpPr>
            <p:nvPr/>
          </p:nvSpPr>
          <p:spPr bwMode="auto">
            <a:xfrm flipV="1">
              <a:off x="4488" y="1637"/>
              <a:ext cx="1" cy="0"/>
            </a:xfrm>
            <a:prstGeom prst="line">
              <a:avLst/>
            </a:prstGeom>
            <a:noFill/>
            <a:ln w="0">
              <a:solidFill>
                <a:srgbClr val="0000FF"/>
              </a:solidFill>
              <a:round/>
              <a:headEnd/>
              <a:tailEnd/>
            </a:ln>
          </p:spPr>
          <p:txBody>
            <a:bodyPr/>
            <a:lstStyle/>
            <a:p>
              <a:endParaRPr lang="en-US"/>
            </a:p>
          </p:txBody>
        </p:sp>
        <p:sp>
          <p:nvSpPr>
            <p:cNvPr id="172290" name="Line 1282"/>
            <p:cNvSpPr>
              <a:spLocks noChangeShapeType="1"/>
            </p:cNvSpPr>
            <p:nvPr/>
          </p:nvSpPr>
          <p:spPr bwMode="auto">
            <a:xfrm flipV="1">
              <a:off x="4490" y="1636"/>
              <a:ext cx="0" cy="1"/>
            </a:xfrm>
            <a:prstGeom prst="line">
              <a:avLst/>
            </a:prstGeom>
            <a:noFill/>
            <a:ln w="0">
              <a:solidFill>
                <a:srgbClr val="0000FF"/>
              </a:solidFill>
              <a:round/>
              <a:headEnd/>
              <a:tailEnd/>
            </a:ln>
          </p:spPr>
          <p:txBody>
            <a:bodyPr/>
            <a:lstStyle/>
            <a:p>
              <a:endParaRPr lang="en-US"/>
            </a:p>
          </p:txBody>
        </p:sp>
        <p:sp>
          <p:nvSpPr>
            <p:cNvPr id="172291" name="Line 1283"/>
            <p:cNvSpPr>
              <a:spLocks noChangeShapeType="1"/>
            </p:cNvSpPr>
            <p:nvPr/>
          </p:nvSpPr>
          <p:spPr bwMode="auto">
            <a:xfrm flipV="1">
              <a:off x="4491" y="1637"/>
              <a:ext cx="1" cy="0"/>
            </a:xfrm>
            <a:prstGeom prst="line">
              <a:avLst/>
            </a:prstGeom>
            <a:noFill/>
            <a:ln w="0">
              <a:solidFill>
                <a:srgbClr val="0000FF"/>
              </a:solidFill>
              <a:round/>
              <a:headEnd/>
              <a:tailEnd/>
            </a:ln>
          </p:spPr>
          <p:txBody>
            <a:bodyPr/>
            <a:lstStyle/>
            <a:p>
              <a:endParaRPr lang="en-US"/>
            </a:p>
          </p:txBody>
        </p:sp>
        <p:sp>
          <p:nvSpPr>
            <p:cNvPr id="172292" name="Line 1284"/>
            <p:cNvSpPr>
              <a:spLocks noChangeShapeType="1"/>
            </p:cNvSpPr>
            <p:nvPr/>
          </p:nvSpPr>
          <p:spPr bwMode="auto">
            <a:xfrm flipV="1">
              <a:off x="4492" y="1637"/>
              <a:ext cx="1" cy="0"/>
            </a:xfrm>
            <a:prstGeom prst="line">
              <a:avLst/>
            </a:prstGeom>
            <a:noFill/>
            <a:ln w="0">
              <a:solidFill>
                <a:srgbClr val="0000FF"/>
              </a:solidFill>
              <a:round/>
              <a:headEnd/>
              <a:tailEnd/>
            </a:ln>
          </p:spPr>
          <p:txBody>
            <a:bodyPr/>
            <a:lstStyle/>
            <a:p>
              <a:endParaRPr lang="en-US"/>
            </a:p>
          </p:txBody>
        </p:sp>
        <p:sp>
          <p:nvSpPr>
            <p:cNvPr id="172293" name="Line 1285"/>
            <p:cNvSpPr>
              <a:spLocks noChangeShapeType="1"/>
            </p:cNvSpPr>
            <p:nvPr/>
          </p:nvSpPr>
          <p:spPr bwMode="auto">
            <a:xfrm flipV="1">
              <a:off x="4495" y="1637"/>
              <a:ext cx="1" cy="0"/>
            </a:xfrm>
            <a:prstGeom prst="line">
              <a:avLst/>
            </a:prstGeom>
            <a:noFill/>
            <a:ln w="0">
              <a:solidFill>
                <a:srgbClr val="0000FF"/>
              </a:solidFill>
              <a:round/>
              <a:headEnd/>
              <a:tailEnd/>
            </a:ln>
          </p:spPr>
          <p:txBody>
            <a:bodyPr/>
            <a:lstStyle/>
            <a:p>
              <a:endParaRPr lang="en-US"/>
            </a:p>
          </p:txBody>
        </p:sp>
        <p:sp>
          <p:nvSpPr>
            <p:cNvPr id="172294" name="Line 1286"/>
            <p:cNvSpPr>
              <a:spLocks noChangeShapeType="1"/>
            </p:cNvSpPr>
            <p:nvPr/>
          </p:nvSpPr>
          <p:spPr bwMode="auto">
            <a:xfrm flipV="1">
              <a:off x="4495" y="1636"/>
              <a:ext cx="1" cy="1"/>
            </a:xfrm>
            <a:prstGeom prst="line">
              <a:avLst/>
            </a:prstGeom>
            <a:noFill/>
            <a:ln w="0">
              <a:solidFill>
                <a:srgbClr val="0000FF"/>
              </a:solidFill>
              <a:round/>
              <a:headEnd/>
              <a:tailEnd/>
            </a:ln>
          </p:spPr>
          <p:txBody>
            <a:bodyPr/>
            <a:lstStyle/>
            <a:p>
              <a:endParaRPr lang="en-US"/>
            </a:p>
          </p:txBody>
        </p:sp>
        <p:sp>
          <p:nvSpPr>
            <p:cNvPr id="172295" name="Line 1287"/>
            <p:cNvSpPr>
              <a:spLocks noChangeShapeType="1"/>
            </p:cNvSpPr>
            <p:nvPr/>
          </p:nvSpPr>
          <p:spPr bwMode="auto">
            <a:xfrm flipV="1">
              <a:off x="4497" y="1636"/>
              <a:ext cx="0" cy="1"/>
            </a:xfrm>
            <a:prstGeom prst="line">
              <a:avLst/>
            </a:prstGeom>
            <a:noFill/>
            <a:ln w="0">
              <a:solidFill>
                <a:srgbClr val="0000FF"/>
              </a:solidFill>
              <a:round/>
              <a:headEnd/>
              <a:tailEnd/>
            </a:ln>
          </p:spPr>
          <p:txBody>
            <a:bodyPr/>
            <a:lstStyle/>
            <a:p>
              <a:endParaRPr lang="en-US"/>
            </a:p>
          </p:txBody>
        </p:sp>
        <p:sp>
          <p:nvSpPr>
            <p:cNvPr id="172296" name="Line 1288"/>
            <p:cNvSpPr>
              <a:spLocks noChangeShapeType="1"/>
            </p:cNvSpPr>
            <p:nvPr/>
          </p:nvSpPr>
          <p:spPr bwMode="auto">
            <a:xfrm flipV="1">
              <a:off x="4499" y="1637"/>
              <a:ext cx="1" cy="0"/>
            </a:xfrm>
            <a:prstGeom prst="line">
              <a:avLst/>
            </a:prstGeom>
            <a:noFill/>
            <a:ln w="0">
              <a:solidFill>
                <a:srgbClr val="0000FF"/>
              </a:solidFill>
              <a:round/>
              <a:headEnd/>
              <a:tailEnd/>
            </a:ln>
          </p:spPr>
          <p:txBody>
            <a:bodyPr/>
            <a:lstStyle/>
            <a:p>
              <a:endParaRPr lang="en-US"/>
            </a:p>
          </p:txBody>
        </p:sp>
        <p:sp>
          <p:nvSpPr>
            <p:cNvPr id="172297" name="Line 1289"/>
            <p:cNvSpPr>
              <a:spLocks noChangeShapeType="1"/>
            </p:cNvSpPr>
            <p:nvPr/>
          </p:nvSpPr>
          <p:spPr bwMode="auto">
            <a:xfrm flipV="1">
              <a:off x="4500" y="1637"/>
              <a:ext cx="0" cy="0"/>
            </a:xfrm>
            <a:prstGeom prst="line">
              <a:avLst/>
            </a:prstGeom>
            <a:noFill/>
            <a:ln w="0">
              <a:solidFill>
                <a:srgbClr val="0000FF"/>
              </a:solidFill>
              <a:round/>
              <a:headEnd/>
              <a:tailEnd/>
            </a:ln>
          </p:spPr>
          <p:txBody>
            <a:bodyPr/>
            <a:lstStyle/>
            <a:p>
              <a:endParaRPr lang="en-US"/>
            </a:p>
          </p:txBody>
        </p:sp>
        <p:sp>
          <p:nvSpPr>
            <p:cNvPr id="172298" name="Line 1290"/>
            <p:cNvSpPr>
              <a:spLocks noChangeShapeType="1"/>
            </p:cNvSpPr>
            <p:nvPr/>
          </p:nvSpPr>
          <p:spPr bwMode="auto">
            <a:xfrm flipV="1">
              <a:off x="4501" y="1636"/>
              <a:ext cx="1" cy="1"/>
            </a:xfrm>
            <a:prstGeom prst="line">
              <a:avLst/>
            </a:prstGeom>
            <a:noFill/>
            <a:ln w="0">
              <a:solidFill>
                <a:srgbClr val="0000FF"/>
              </a:solidFill>
              <a:round/>
              <a:headEnd/>
              <a:tailEnd/>
            </a:ln>
          </p:spPr>
          <p:txBody>
            <a:bodyPr/>
            <a:lstStyle/>
            <a:p>
              <a:endParaRPr lang="en-US"/>
            </a:p>
          </p:txBody>
        </p:sp>
        <p:sp>
          <p:nvSpPr>
            <p:cNvPr id="172299" name="Line 1291"/>
            <p:cNvSpPr>
              <a:spLocks noChangeShapeType="1"/>
            </p:cNvSpPr>
            <p:nvPr/>
          </p:nvSpPr>
          <p:spPr bwMode="auto">
            <a:xfrm flipV="1">
              <a:off x="4504" y="1636"/>
              <a:ext cx="0" cy="1"/>
            </a:xfrm>
            <a:prstGeom prst="line">
              <a:avLst/>
            </a:prstGeom>
            <a:noFill/>
            <a:ln w="0">
              <a:solidFill>
                <a:srgbClr val="0000FF"/>
              </a:solidFill>
              <a:round/>
              <a:headEnd/>
              <a:tailEnd/>
            </a:ln>
          </p:spPr>
          <p:txBody>
            <a:bodyPr/>
            <a:lstStyle/>
            <a:p>
              <a:endParaRPr lang="en-US"/>
            </a:p>
          </p:txBody>
        </p:sp>
        <p:sp>
          <p:nvSpPr>
            <p:cNvPr id="172300" name="Line 1292"/>
            <p:cNvSpPr>
              <a:spLocks noChangeShapeType="1"/>
            </p:cNvSpPr>
            <p:nvPr/>
          </p:nvSpPr>
          <p:spPr bwMode="auto">
            <a:xfrm flipV="1">
              <a:off x="4505" y="1637"/>
              <a:ext cx="1" cy="0"/>
            </a:xfrm>
            <a:prstGeom prst="line">
              <a:avLst/>
            </a:prstGeom>
            <a:noFill/>
            <a:ln w="0">
              <a:solidFill>
                <a:srgbClr val="0000FF"/>
              </a:solidFill>
              <a:round/>
              <a:headEnd/>
              <a:tailEnd/>
            </a:ln>
          </p:spPr>
          <p:txBody>
            <a:bodyPr/>
            <a:lstStyle/>
            <a:p>
              <a:endParaRPr lang="en-US"/>
            </a:p>
          </p:txBody>
        </p:sp>
        <p:sp>
          <p:nvSpPr>
            <p:cNvPr id="172301" name="Line 1293"/>
            <p:cNvSpPr>
              <a:spLocks noChangeShapeType="1"/>
            </p:cNvSpPr>
            <p:nvPr/>
          </p:nvSpPr>
          <p:spPr bwMode="auto">
            <a:xfrm flipV="1">
              <a:off x="4507" y="1636"/>
              <a:ext cx="0" cy="1"/>
            </a:xfrm>
            <a:prstGeom prst="line">
              <a:avLst/>
            </a:prstGeom>
            <a:noFill/>
            <a:ln w="0">
              <a:solidFill>
                <a:srgbClr val="0000FF"/>
              </a:solidFill>
              <a:round/>
              <a:headEnd/>
              <a:tailEnd/>
            </a:ln>
          </p:spPr>
          <p:txBody>
            <a:bodyPr/>
            <a:lstStyle/>
            <a:p>
              <a:endParaRPr lang="en-US"/>
            </a:p>
          </p:txBody>
        </p:sp>
        <p:sp>
          <p:nvSpPr>
            <p:cNvPr id="172302" name="Line 1294"/>
            <p:cNvSpPr>
              <a:spLocks noChangeShapeType="1"/>
            </p:cNvSpPr>
            <p:nvPr/>
          </p:nvSpPr>
          <p:spPr bwMode="auto">
            <a:xfrm flipV="1">
              <a:off x="4507" y="1637"/>
              <a:ext cx="1" cy="0"/>
            </a:xfrm>
            <a:prstGeom prst="line">
              <a:avLst/>
            </a:prstGeom>
            <a:noFill/>
            <a:ln w="0">
              <a:solidFill>
                <a:srgbClr val="0000FF"/>
              </a:solidFill>
              <a:round/>
              <a:headEnd/>
              <a:tailEnd/>
            </a:ln>
          </p:spPr>
          <p:txBody>
            <a:bodyPr/>
            <a:lstStyle/>
            <a:p>
              <a:endParaRPr lang="en-US"/>
            </a:p>
          </p:txBody>
        </p:sp>
        <p:sp>
          <p:nvSpPr>
            <p:cNvPr id="172303" name="Line 1295"/>
            <p:cNvSpPr>
              <a:spLocks noChangeShapeType="1"/>
            </p:cNvSpPr>
            <p:nvPr/>
          </p:nvSpPr>
          <p:spPr bwMode="auto">
            <a:xfrm flipV="1">
              <a:off x="4510" y="1637"/>
              <a:ext cx="0" cy="0"/>
            </a:xfrm>
            <a:prstGeom prst="line">
              <a:avLst/>
            </a:prstGeom>
            <a:noFill/>
            <a:ln w="0">
              <a:solidFill>
                <a:srgbClr val="0000FF"/>
              </a:solidFill>
              <a:round/>
              <a:headEnd/>
              <a:tailEnd/>
            </a:ln>
          </p:spPr>
          <p:txBody>
            <a:bodyPr/>
            <a:lstStyle/>
            <a:p>
              <a:endParaRPr lang="en-US"/>
            </a:p>
          </p:txBody>
        </p:sp>
        <p:sp>
          <p:nvSpPr>
            <p:cNvPr id="172304" name="Line 1296"/>
            <p:cNvSpPr>
              <a:spLocks noChangeShapeType="1"/>
            </p:cNvSpPr>
            <p:nvPr/>
          </p:nvSpPr>
          <p:spPr bwMode="auto">
            <a:xfrm flipV="1">
              <a:off x="4510" y="1637"/>
              <a:ext cx="1" cy="0"/>
            </a:xfrm>
            <a:prstGeom prst="line">
              <a:avLst/>
            </a:prstGeom>
            <a:noFill/>
            <a:ln w="0">
              <a:solidFill>
                <a:srgbClr val="0000FF"/>
              </a:solidFill>
              <a:round/>
              <a:headEnd/>
              <a:tailEnd/>
            </a:ln>
          </p:spPr>
          <p:txBody>
            <a:bodyPr/>
            <a:lstStyle/>
            <a:p>
              <a:endParaRPr lang="en-US"/>
            </a:p>
          </p:txBody>
        </p:sp>
        <p:sp>
          <p:nvSpPr>
            <p:cNvPr id="172305" name="Line 1297"/>
            <p:cNvSpPr>
              <a:spLocks noChangeShapeType="1"/>
            </p:cNvSpPr>
            <p:nvPr/>
          </p:nvSpPr>
          <p:spPr bwMode="auto">
            <a:xfrm flipV="1">
              <a:off x="4512" y="1637"/>
              <a:ext cx="1" cy="0"/>
            </a:xfrm>
            <a:prstGeom prst="line">
              <a:avLst/>
            </a:prstGeom>
            <a:noFill/>
            <a:ln w="0">
              <a:solidFill>
                <a:srgbClr val="0000FF"/>
              </a:solidFill>
              <a:round/>
              <a:headEnd/>
              <a:tailEnd/>
            </a:ln>
          </p:spPr>
          <p:txBody>
            <a:bodyPr/>
            <a:lstStyle/>
            <a:p>
              <a:endParaRPr lang="en-US"/>
            </a:p>
          </p:txBody>
        </p:sp>
        <p:sp>
          <p:nvSpPr>
            <p:cNvPr id="172306" name="Line 1298"/>
            <p:cNvSpPr>
              <a:spLocks noChangeShapeType="1"/>
            </p:cNvSpPr>
            <p:nvPr/>
          </p:nvSpPr>
          <p:spPr bwMode="auto">
            <a:xfrm flipV="1">
              <a:off x="4514" y="1637"/>
              <a:ext cx="1" cy="0"/>
            </a:xfrm>
            <a:prstGeom prst="line">
              <a:avLst/>
            </a:prstGeom>
            <a:noFill/>
            <a:ln w="0">
              <a:solidFill>
                <a:srgbClr val="0000FF"/>
              </a:solidFill>
              <a:round/>
              <a:headEnd/>
              <a:tailEnd/>
            </a:ln>
          </p:spPr>
          <p:txBody>
            <a:bodyPr/>
            <a:lstStyle/>
            <a:p>
              <a:endParaRPr lang="en-US"/>
            </a:p>
          </p:txBody>
        </p:sp>
        <p:sp>
          <p:nvSpPr>
            <p:cNvPr id="172307" name="Line 1299"/>
            <p:cNvSpPr>
              <a:spLocks noChangeShapeType="1"/>
            </p:cNvSpPr>
            <p:nvPr/>
          </p:nvSpPr>
          <p:spPr bwMode="auto">
            <a:xfrm flipV="1">
              <a:off x="4515" y="1637"/>
              <a:ext cx="1" cy="0"/>
            </a:xfrm>
            <a:prstGeom prst="line">
              <a:avLst/>
            </a:prstGeom>
            <a:noFill/>
            <a:ln w="0">
              <a:solidFill>
                <a:srgbClr val="0000FF"/>
              </a:solidFill>
              <a:round/>
              <a:headEnd/>
              <a:tailEnd/>
            </a:ln>
          </p:spPr>
          <p:txBody>
            <a:bodyPr/>
            <a:lstStyle/>
            <a:p>
              <a:endParaRPr lang="en-US"/>
            </a:p>
          </p:txBody>
        </p:sp>
        <p:sp>
          <p:nvSpPr>
            <p:cNvPr id="172308" name="Line 1300"/>
            <p:cNvSpPr>
              <a:spLocks noChangeShapeType="1"/>
            </p:cNvSpPr>
            <p:nvPr/>
          </p:nvSpPr>
          <p:spPr bwMode="auto">
            <a:xfrm flipV="1">
              <a:off x="4517" y="1637"/>
              <a:ext cx="0" cy="0"/>
            </a:xfrm>
            <a:prstGeom prst="line">
              <a:avLst/>
            </a:prstGeom>
            <a:noFill/>
            <a:ln w="0">
              <a:solidFill>
                <a:srgbClr val="0000FF"/>
              </a:solidFill>
              <a:round/>
              <a:headEnd/>
              <a:tailEnd/>
            </a:ln>
          </p:spPr>
          <p:txBody>
            <a:bodyPr/>
            <a:lstStyle/>
            <a:p>
              <a:endParaRPr lang="en-US"/>
            </a:p>
          </p:txBody>
        </p:sp>
        <p:sp>
          <p:nvSpPr>
            <p:cNvPr id="172309" name="Line 1301"/>
            <p:cNvSpPr>
              <a:spLocks noChangeShapeType="1"/>
            </p:cNvSpPr>
            <p:nvPr/>
          </p:nvSpPr>
          <p:spPr bwMode="auto">
            <a:xfrm flipV="1">
              <a:off x="4519" y="1637"/>
              <a:ext cx="0" cy="0"/>
            </a:xfrm>
            <a:prstGeom prst="line">
              <a:avLst/>
            </a:prstGeom>
            <a:noFill/>
            <a:ln w="0">
              <a:solidFill>
                <a:srgbClr val="0000FF"/>
              </a:solidFill>
              <a:round/>
              <a:headEnd/>
              <a:tailEnd/>
            </a:ln>
          </p:spPr>
          <p:txBody>
            <a:bodyPr/>
            <a:lstStyle/>
            <a:p>
              <a:endParaRPr lang="en-US"/>
            </a:p>
          </p:txBody>
        </p:sp>
        <p:sp>
          <p:nvSpPr>
            <p:cNvPr id="172310" name="Line 1302"/>
            <p:cNvSpPr>
              <a:spLocks noChangeShapeType="1"/>
            </p:cNvSpPr>
            <p:nvPr/>
          </p:nvSpPr>
          <p:spPr bwMode="auto">
            <a:xfrm flipV="1">
              <a:off x="4520" y="1637"/>
              <a:ext cx="0" cy="0"/>
            </a:xfrm>
            <a:prstGeom prst="line">
              <a:avLst/>
            </a:prstGeom>
            <a:noFill/>
            <a:ln w="0">
              <a:solidFill>
                <a:srgbClr val="0000FF"/>
              </a:solidFill>
              <a:round/>
              <a:headEnd/>
              <a:tailEnd/>
            </a:ln>
          </p:spPr>
          <p:txBody>
            <a:bodyPr/>
            <a:lstStyle/>
            <a:p>
              <a:endParaRPr lang="en-US"/>
            </a:p>
          </p:txBody>
        </p:sp>
        <p:sp>
          <p:nvSpPr>
            <p:cNvPr id="172311" name="Line 1303"/>
            <p:cNvSpPr>
              <a:spLocks noChangeShapeType="1"/>
            </p:cNvSpPr>
            <p:nvPr/>
          </p:nvSpPr>
          <p:spPr bwMode="auto">
            <a:xfrm flipV="1">
              <a:off x="4522" y="1636"/>
              <a:ext cx="0" cy="1"/>
            </a:xfrm>
            <a:prstGeom prst="line">
              <a:avLst/>
            </a:prstGeom>
            <a:noFill/>
            <a:ln w="0">
              <a:solidFill>
                <a:srgbClr val="0000FF"/>
              </a:solidFill>
              <a:round/>
              <a:headEnd/>
              <a:tailEnd/>
            </a:ln>
          </p:spPr>
          <p:txBody>
            <a:bodyPr/>
            <a:lstStyle/>
            <a:p>
              <a:endParaRPr lang="en-US"/>
            </a:p>
          </p:txBody>
        </p:sp>
        <p:sp>
          <p:nvSpPr>
            <p:cNvPr id="172312" name="Line 1304"/>
            <p:cNvSpPr>
              <a:spLocks noChangeShapeType="1"/>
            </p:cNvSpPr>
            <p:nvPr/>
          </p:nvSpPr>
          <p:spPr bwMode="auto">
            <a:xfrm flipV="1">
              <a:off x="4522" y="1636"/>
              <a:ext cx="0" cy="1"/>
            </a:xfrm>
            <a:prstGeom prst="line">
              <a:avLst/>
            </a:prstGeom>
            <a:noFill/>
            <a:ln w="0">
              <a:solidFill>
                <a:srgbClr val="0000FF"/>
              </a:solidFill>
              <a:round/>
              <a:headEnd/>
              <a:tailEnd/>
            </a:ln>
          </p:spPr>
          <p:txBody>
            <a:bodyPr/>
            <a:lstStyle/>
            <a:p>
              <a:endParaRPr lang="en-US"/>
            </a:p>
          </p:txBody>
        </p:sp>
        <p:sp>
          <p:nvSpPr>
            <p:cNvPr id="172313" name="Line 1305"/>
            <p:cNvSpPr>
              <a:spLocks noChangeShapeType="1"/>
            </p:cNvSpPr>
            <p:nvPr/>
          </p:nvSpPr>
          <p:spPr bwMode="auto">
            <a:xfrm flipV="1">
              <a:off x="4525" y="1637"/>
              <a:ext cx="0" cy="0"/>
            </a:xfrm>
            <a:prstGeom prst="line">
              <a:avLst/>
            </a:prstGeom>
            <a:noFill/>
            <a:ln w="0">
              <a:solidFill>
                <a:srgbClr val="0000FF"/>
              </a:solidFill>
              <a:round/>
              <a:headEnd/>
              <a:tailEnd/>
            </a:ln>
          </p:spPr>
          <p:txBody>
            <a:bodyPr/>
            <a:lstStyle/>
            <a:p>
              <a:endParaRPr lang="en-US"/>
            </a:p>
          </p:txBody>
        </p:sp>
        <p:sp>
          <p:nvSpPr>
            <p:cNvPr id="172314" name="Line 1306"/>
            <p:cNvSpPr>
              <a:spLocks noChangeShapeType="1"/>
            </p:cNvSpPr>
            <p:nvPr/>
          </p:nvSpPr>
          <p:spPr bwMode="auto">
            <a:xfrm flipV="1">
              <a:off x="4526" y="1637"/>
              <a:ext cx="0" cy="0"/>
            </a:xfrm>
            <a:prstGeom prst="line">
              <a:avLst/>
            </a:prstGeom>
            <a:noFill/>
            <a:ln w="0">
              <a:solidFill>
                <a:srgbClr val="0000FF"/>
              </a:solidFill>
              <a:round/>
              <a:headEnd/>
              <a:tailEnd/>
            </a:ln>
          </p:spPr>
          <p:txBody>
            <a:bodyPr/>
            <a:lstStyle/>
            <a:p>
              <a:endParaRPr lang="en-US"/>
            </a:p>
          </p:txBody>
        </p:sp>
        <p:sp>
          <p:nvSpPr>
            <p:cNvPr id="172315" name="Line 1307"/>
            <p:cNvSpPr>
              <a:spLocks noChangeShapeType="1"/>
            </p:cNvSpPr>
            <p:nvPr/>
          </p:nvSpPr>
          <p:spPr bwMode="auto">
            <a:xfrm flipV="1">
              <a:off x="4527" y="1637"/>
              <a:ext cx="0" cy="0"/>
            </a:xfrm>
            <a:prstGeom prst="line">
              <a:avLst/>
            </a:prstGeom>
            <a:noFill/>
            <a:ln w="0">
              <a:solidFill>
                <a:srgbClr val="0000FF"/>
              </a:solidFill>
              <a:round/>
              <a:headEnd/>
              <a:tailEnd/>
            </a:ln>
          </p:spPr>
          <p:txBody>
            <a:bodyPr/>
            <a:lstStyle/>
            <a:p>
              <a:endParaRPr lang="en-US"/>
            </a:p>
          </p:txBody>
        </p:sp>
        <p:sp>
          <p:nvSpPr>
            <p:cNvPr id="172316" name="Line 1308"/>
            <p:cNvSpPr>
              <a:spLocks noChangeShapeType="1"/>
            </p:cNvSpPr>
            <p:nvPr/>
          </p:nvSpPr>
          <p:spPr bwMode="auto">
            <a:xfrm flipV="1">
              <a:off x="4528" y="1637"/>
              <a:ext cx="1" cy="0"/>
            </a:xfrm>
            <a:prstGeom prst="line">
              <a:avLst/>
            </a:prstGeom>
            <a:noFill/>
            <a:ln w="0">
              <a:solidFill>
                <a:srgbClr val="0000FF"/>
              </a:solidFill>
              <a:round/>
              <a:headEnd/>
              <a:tailEnd/>
            </a:ln>
          </p:spPr>
          <p:txBody>
            <a:bodyPr/>
            <a:lstStyle/>
            <a:p>
              <a:endParaRPr lang="en-US"/>
            </a:p>
          </p:txBody>
        </p:sp>
        <p:sp>
          <p:nvSpPr>
            <p:cNvPr id="172317" name="Line 1309"/>
            <p:cNvSpPr>
              <a:spLocks noChangeShapeType="1"/>
            </p:cNvSpPr>
            <p:nvPr/>
          </p:nvSpPr>
          <p:spPr bwMode="auto">
            <a:xfrm flipV="1">
              <a:off x="4530" y="1637"/>
              <a:ext cx="1" cy="0"/>
            </a:xfrm>
            <a:prstGeom prst="line">
              <a:avLst/>
            </a:prstGeom>
            <a:noFill/>
            <a:ln w="0">
              <a:solidFill>
                <a:srgbClr val="0000FF"/>
              </a:solidFill>
              <a:round/>
              <a:headEnd/>
              <a:tailEnd/>
            </a:ln>
          </p:spPr>
          <p:txBody>
            <a:bodyPr/>
            <a:lstStyle/>
            <a:p>
              <a:endParaRPr lang="en-US"/>
            </a:p>
          </p:txBody>
        </p:sp>
        <p:sp>
          <p:nvSpPr>
            <p:cNvPr id="172318" name="Line 1310"/>
            <p:cNvSpPr>
              <a:spLocks noChangeShapeType="1"/>
            </p:cNvSpPr>
            <p:nvPr/>
          </p:nvSpPr>
          <p:spPr bwMode="auto">
            <a:xfrm flipV="1">
              <a:off x="4532" y="1637"/>
              <a:ext cx="0" cy="0"/>
            </a:xfrm>
            <a:prstGeom prst="line">
              <a:avLst/>
            </a:prstGeom>
            <a:noFill/>
            <a:ln w="0">
              <a:solidFill>
                <a:srgbClr val="0000FF"/>
              </a:solidFill>
              <a:round/>
              <a:headEnd/>
              <a:tailEnd/>
            </a:ln>
          </p:spPr>
          <p:txBody>
            <a:bodyPr/>
            <a:lstStyle/>
            <a:p>
              <a:endParaRPr lang="en-US"/>
            </a:p>
          </p:txBody>
        </p:sp>
        <p:sp>
          <p:nvSpPr>
            <p:cNvPr id="172319" name="Line 1311"/>
            <p:cNvSpPr>
              <a:spLocks noChangeShapeType="1"/>
            </p:cNvSpPr>
            <p:nvPr/>
          </p:nvSpPr>
          <p:spPr bwMode="auto">
            <a:xfrm flipV="1">
              <a:off x="4533" y="1636"/>
              <a:ext cx="1" cy="1"/>
            </a:xfrm>
            <a:prstGeom prst="line">
              <a:avLst/>
            </a:prstGeom>
            <a:noFill/>
            <a:ln w="0">
              <a:solidFill>
                <a:srgbClr val="0000FF"/>
              </a:solidFill>
              <a:round/>
              <a:headEnd/>
              <a:tailEnd/>
            </a:ln>
          </p:spPr>
          <p:txBody>
            <a:bodyPr/>
            <a:lstStyle/>
            <a:p>
              <a:endParaRPr lang="en-US"/>
            </a:p>
          </p:txBody>
        </p:sp>
        <p:sp>
          <p:nvSpPr>
            <p:cNvPr id="172320" name="Line 1312"/>
            <p:cNvSpPr>
              <a:spLocks noChangeShapeType="1"/>
            </p:cNvSpPr>
            <p:nvPr/>
          </p:nvSpPr>
          <p:spPr bwMode="auto">
            <a:xfrm flipV="1">
              <a:off x="4534" y="1637"/>
              <a:ext cx="1" cy="0"/>
            </a:xfrm>
            <a:prstGeom prst="line">
              <a:avLst/>
            </a:prstGeom>
            <a:noFill/>
            <a:ln w="0">
              <a:solidFill>
                <a:srgbClr val="0000FF"/>
              </a:solidFill>
              <a:round/>
              <a:headEnd/>
              <a:tailEnd/>
            </a:ln>
          </p:spPr>
          <p:txBody>
            <a:bodyPr/>
            <a:lstStyle/>
            <a:p>
              <a:endParaRPr lang="en-US"/>
            </a:p>
          </p:txBody>
        </p:sp>
        <p:sp>
          <p:nvSpPr>
            <p:cNvPr id="172321" name="Line 1313"/>
            <p:cNvSpPr>
              <a:spLocks noChangeShapeType="1"/>
            </p:cNvSpPr>
            <p:nvPr/>
          </p:nvSpPr>
          <p:spPr bwMode="auto">
            <a:xfrm flipV="1">
              <a:off x="4537" y="1637"/>
              <a:ext cx="0" cy="0"/>
            </a:xfrm>
            <a:prstGeom prst="line">
              <a:avLst/>
            </a:prstGeom>
            <a:noFill/>
            <a:ln w="0">
              <a:solidFill>
                <a:srgbClr val="0000FF"/>
              </a:solidFill>
              <a:round/>
              <a:headEnd/>
              <a:tailEnd/>
            </a:ln>
          </p:spPr>
          <p:txBody>
            <a:bodyPr/>
            <a:lstStyle/>
            <a:p>
              <a:endParaRPr lang="en-US"/>
            </a:p>
          </p:txBody>
        </p:sp>
        <p:sp>
          <p:nvSpPr>
            <p:cNvPr id="172322" name="Line 1314"/>
            <p:cNvSpPr>
              <a:spLocks noChangeShapeType="1"/>
            </p:cNvSpPr>
            <p:nvPr/>
          </p:nvSpPr>
          <p:spPr bwMode="auto">
            <a:xfrm flipV="1">
              <a:off x="4537" y="1637"/>
              <a:ext cx="1" cy="0"/>
            </a:xfrm>
            <a:prstGeom prst="line">
              <a:avLst/>
            </a:prstGeom>
            <a:noFill/>
            <a:ln w="0">
              <a:solidFill>
                <a:srgbClr val="0000FF"/>
              </a:solidFill>
              <a:round/>
              <a:headEnd/>
              <a:tailEnd/>
            </a:ln>
          </p:spPr>
          <p:txBody>
            <a:bodyPr/>
            <a:lstStyle/>
            <a:p>
              <a:endParaRPr lang="en-US"/>
            </a:p>
          </p:txBody>
        </p:sp>
        <p:sp>
          <p:nvSpPr>
            <p:cNvPr id="172323" name="Line 1315"/>
            <p:cNvSpPr>
              <a:spLocks noChangeShapeType="1"/>
            </p:cNvSpPr>
            <p:nvPr/>
          </p:nvSpPr>
          <p:spPr bwMode="auto">
            <a:xfrm flipV="1">
              <a:off x="4539" y="1637"/>
              <a:ext cx="0" cy="0"/>
            </a:xfrm>
            <a:prstGeom prst="line">
              <a:avLst/>
            </a:prstGeom>
            <a:noFill/>
            <a:ln w="0">
              <a:solidFill>
                <a:srgbClr val="0000FF"/>
              </a:solidFill>
              <a:round/>
              <a:headEnd/>
              <a:tailEnd/>
            </a:ln>
          </p:spPr>
          <p:txBody>
            <a:bodyPr/>
            <a:lstStyle/>
            <a:p>
              <a:endParaRPr lang="en-US"/>
            </a:p>
          </p:txBody>
        </p:sp>
        <p:sp>
          <p:nvSpPr>
            <p:cNvPr id="172324" name="Line 1316"/>
            <p:cNvSpPr>
              <a:spLocks noChangeShapeType="1"/>
            </p:cNvSpPr>
            <p:nvPr/>
          </p:nvSpPr>
          <p:spPr bwMode="auto">
            <a:xfrm flipV="1">
              <a:off x="4541" y="1637"/>
              <a:ext cx="0" cy="0"/>
            </a:xfrm>
            <a:prstGeom prst="line">
              <a:avLst/>
            </a:prstGeom>
            <a:noFill/>
            <a:ln w="0">
              <a:solidFill>
                <a:srgbClr val="0000FF"/>
              </a:solidFill>
              <a:round/>
              <a:headEnd/>
              <a:tailEnd/>
            </a:ln>
          </p:spPr>
          <p:txBody>
            <a:bodyPr/>
            <a:lstStyle/>
            <a:p>
              <a:endParaRPr lang="en-US"/>
            </a:p>
          </p:txBody>
        </p:sp>
        <p:sp>
          <p:nvSpPr>
            <p:cNvPr id="172325" name="Line 1317"/>
            <p:cNvSpPr>
              <a:spLocks noChangeShapeType="1"/>
            </p:cNvSpPr>
            <p:nvPr/>
          </p:nvSpPr>
          <p:spPr bwMode="auto">
            <a:xfrm flipV="1">
              <a:off x="4542" y="1636"/>
              <a:ext cx="1" cy="1"/>
            </a:xfrm>
            <a:prstGeom prst="line">
              <a:avLst/>
            </a:prstGeom>
            <a:noFill/>
            <a:ln w="0">
              <a:solidFill>
                <a:srgbClr val="0000FF"/>
              </a:solidFill>
              <a:round/>
              <a:headEnd/>
              <a:tailEnd/>
            </a:ln>
          </p:spPr>
          <p:txBody>
            <a:bodyPr/>
            <a:lstStyle/>
            <a:p>
              <a:endParaRPr lang="en-US"/>
            </a:p>
          </p:txBody>
        </p:sp>
        <p:sp>
          <p:nvSpPr>
            <p:cNvPr id="172326" name="Line 1318"/>
            <p:cNvSpPr>
              <a:spLocks noChangeShapeType="1"/>
            </p:cNvSpPr>
            <p:nvPr/>
          </p:nvSpPr>
          <p:spPr bwMode="auto">
            <a:xfrm flipV="1">
              <a:off x="4543" y="1637"/>
              <a:ext cx="1" cy="0"/>
            </a:xfrm>
            <a:prstGeom prst="line">
              <a:avLst/>
            </a:prstGeom>
            <a:noFill/>
            <a:ln w="0">
              <a:solidFill>
                <a:srgbClr val="0000FF"/>
              </a:solidFill>
              <a:round/>
              <a:headEnd/>
              <a:tailEnd/>
            </a:ln>
          </p:spPr>
          <p:txBody>
            <a:bodyPr/>
            <a:lstStyle/>
            <a:p>
              <a:endParaRPr lang="en-US"/>
            </a:p>
          </p:txBody>
        </p:sp>
        <p:sp>
          <p:nvSpPr>
            <p:cNvPr id="172327" name="Line 1319"/>
            <p:cNvSpPr>
              <a:spLocks noChangeShapeType="1"/>
            </p:cNvSpPr>
            <p:nvPr/>
          </p:nvSpPr>
          <p:spPr bwMode="auto">
            <a:xfrm flipV="1">
              <a:off x="4545" y="1637"/>
              <a:ext cx="1" cy="0"/>
            </a:xfrm>
            <a:prstGeom prst="line">
              <a:avLst/>
            </a:prstGeom>
            <a:noFill/>
            <a:ln w="0">
              <a:solidFill>
                <a:srgbClr val="0000FF"/>
              </a:solidFill>
              <a:round/>
              <a:headEnd/>
              <a:tailEnd/>
            </a:ln>
          </p:spPr>
          <p:txBody>
            <a:bodyPr/>
            <a:lstStyle/>
            <a:p>
              <a:endParaRPr lang="en-US"/>
            </a:p>
          </p:txBody>
        </p:sp>
        <p:sp>
          <p:nvSpPr>
            <p:cNvPr id="172328" name="Line 1320"/>
            <p:cNvSpPr>
              <a:spLocks noChangeShapeType="1"/>
            </p:cNvSpPr>
            <p:nvPr/>
          </p:nvSpPr>
          <p:spPr bwMode="auto">
            <a:xfrm flipV="1">
              <a:off x="4547" y="1637"/>
              <a:ext cx="0" cy="0"/>
            </a:xfrm>
            <a:prstGeom prst="line">
              <a:avLst/>
            </a:prstGeom>
            <a:noFill/>
            <a:ln w="0">
              <a:solidFill>
                <a:srgbClr val="0000FF"/>
              </a:solidFill>
              <a:round/>
              <a:headEnd/>
              <a:tailEnd/>
            </a:ln>
          </p:spPr>
          <p:txBody>
            <a:bodyPr/>
            <a:lstStyle/>
            <a:p>
              <a:endParaRPr lang="en-US"/>
            </a:p>
          </p:txBody>
        </p:sp>
        <p:sp>
          <p:nvSpPr>
            <p:cNvPr id="172329" name="Line 1321"/>
            <p:cNvSpPr>
              <a:spLocks noChangeShapeType="1"/>
            </p:cNvSpPr>
            <p:nvPr/>
          </p:nvSpPr>
          <p:spPr bwMode="auto">
            <a:xfrm flipV="1">
              <a:off x="4549" y="1637"/>
              <a:ext cx="1" cy="0"/>
            </a:xfrm>
            <a:prstGeom prst="line">
              <a:avLst/>
            </a:prstGeom>
            <a:noFill/>
            <a:ln w="0">
              <a:solidFill>
                <a:srgbClr val="0000FF"/>
              </a:solidFill>
              <a:round/>
              <a:headEnd/>
              <a:tailEnd/>
            </a:ln>
          </p:spPr>
          <p:txBody>
            <a:bodyPr/>
            <a:lstStyle/>
            <a:p>
              <a:endParaRPr lang="en-US"/>
            </a:p>
          </p:txBody>
        </p:sp>
        <p:sp>
          <p:nvSpPr>
            <p:cNvPr id="172330" name="Line 1322"/>
            <p:cNvSpPr>
              <a:spLocks noChangeShapeType="1"/>
            </p:cNvSpPr>
            <p:nvPr/>
          </p:nvSpPr>
          <p:spPr bwMode="auto">
            <a:xfrm flipV="1">
              <a:off x="4550" y="1636"/>
              <a:ext cx="0" cy="1"/>
            </a:xfrm>
            <a:prstGeom prst="line">
              <a:avLst/>
            </a:prstGeom>
            <a:noFill/>
            <a:ln w="0">
              <a:solidFill>
                <a:srgbClr val="0000FF"/>
              </a:solidFill>
              <a:round/>
              <a:headEnd/>
              <a:tailEnd/>
            </a:ln>
          </p:spPr>
          <p:txBody>
            <a:bodyPr/>
            <a:lstStyle/>
            <a:p>
              <a:endParaRPr lang="en-US"/>
            </a:p>
          </p:txBody>
        </p:sp>
        <p:sp>
          <p:nvSpPr>
            <p:cNvPr id="172331" name="Line 1323"/>
            <p:cNvSpPr>
              <a:spLocks noChangeShapeType="1"/>
            </p:cNvSpPr>
            <p:nvPr/>
          </p:nvSpPr>
          <p:spPr bwMode="auto">
            <a:xfrm flipV="1">
              <a:off x="4552" y="1637"/>
              <a:ext cx="0" cy="0"/>
            </a:xfrm>
            <a:prstGeom prst="line">
              <a:avLst/>
            </a:prstGeom>
            <a:noFill/>
            <a:ln w="0">
              <a:solidFill>
                <a:srgbClr val="0000FF"/>
              </a:solidFill>
              <a:round/>
              <a:headEnd/>
              <a:tailEnd/>
            </a:ln>
          </p:spPr>
          <p:txBody>
            <a:bodyPr/>
            <a:lstStyle/>
            <a:p>
              <a:endParaRPr lang="en-US"/>
            </a:p>
          </p:txBody>
        </p:sp>
        <p:sp>
          <p:nvSpPr>
            <p:cNvPr id="172332" name="Line 1324"/>
            <p:cNvSpPr>
              <a:spLocks noChangeShapeType="1"/>
            </p:cNvSpPr>
            <p:nvPr/>
          </p:nvSpPr>
          <p:spPr bwMode="auto">
            <a:xfrm flipV="1">
              <a:off x="4552" y="1637"/>
              <a:ext cx="1" cy="0"/>
            </a:xfrm>
            <a:prstGeom prst="line">
              <a:avLst/>
            </a:prstGeom>
            <a:noFill/>
            <a:ln w="0">
              <a:solidFill>
                <a:srgbClr val="0000FF"/>
              </a:solidFill>
              <a:round/>
              <a:headEnd/>
              <a:tailEnd/>
            </a:ln>
          </p:spPr>
          <p:txBody>
            <a:bodyPr/>
            <a:lstStyle/>
            <a:p>
              <a:endParaRPr lang="en-US"/>
            </a:p>
          </p:txBody>
        </p:sp>
        <p:sp>
          <p:nvSpPr>
            <p:cNvPr id="172333" name="Line 1325"/>
            <p:cNvSpPr>
              <a:spLocks noChangeShapeType="1"/>
            </p:cNvSpPr>
            <p:nvPr/>
          </p:nvSpPr>
          <p:spPr bwMode="auto">
            <a:xfrm flipV="1">
              <a:off x="4555" y="1637"/>
              <a:ext cx="1" cy="0"/>
            </a:xfrm>
            <a:prstGeom prst="line">
              <a:avLst/>
            </a:prstGeom>
            <a:noFill/>
            <a:ln w="0">
              <a:solidFill>
                <a:srgbClr val="0000FF"/>
              </a:solidFill>
              <a:round/>
              <a:headEnd/>
              <a:tailEnd/>
            </a:ln>
          </p:spPr>
          <p:txBody>
            <a:bodyPr/>
            <a:lstStyle/>
            <a:p>
              <a:endParaRPr lang="en-US"/>
            </a:p>
          </p:txBody>
        </p:sp>
        <p:sp>
          <p:nvSpPr>
            <p:cNvPr id="172334" name="Line 1326"/>
            <p:cNvSpPr>
              <a:spLocks noChangeShapeType="1"/>
            </p:cNvSpPr>
            <p:nvPr/>
          </p:nvSpPr>
          <p:spPr bwMode="auto">
            <a:xfrm flipV="1">
              <a:off x="4557" y="1636"/>
              <a:ext cx="0" cy="1"/>
            </a:xfrm>
            <a:prstGeom prst="line">
              <a:avLst/>
            </a:prstGeom>
            <a:noFill/>
            <a:ln w="0">
              <a:solidFill>
                <a:srgbClr val="0000FF"/>
              </a:solidFill>
              <a:round/>
              <a:headEnd/>
              <a:tailEnd/>
            </a:ln>
          </p:spPr>
          <p:txBody>
            <a:bodyPr/>
            <a:lstStyle/>
            <a:p>
              <a:endParaRPr lang="en-US"/>
            </a:p>
          </p:txBody>
        </p:sp>
        <p:sp>
          <p:nvSpPr>
            <p:cNvPr id="172335" name="Line 1327"/>
            <p:cNvSpPr>
              <a:spLocks noChangeShapeType="1"/>
            </p:cNvSpPr>
            <p:nvPr/>
          </p:nvSpPr>
          <p:spPr bwMode="auto">
            <a:xfrm flipV="1">
              <a:off x="4558" y="1637"/>
              <a:ext cx="0" cy="0"/>
            </a:xfrm>
            <a:prstGeom prst="line">
              <a:avLst/>
            </a:prstGeom>
            <a:noFill/>
            <a:ln w="0">
              <a:solidFill>
                <a:srgbClr val="0000FF"/>
              </a:solidFill>
              <a:round/>
              <a:headEnd/>
              <a:tailEnd/>
            </a:ln>
          </p:spPr>
          <p:txBody>
            <a:bodyPr/>
            <a:lstStyle/>
            <a:p>
              <a:endParaRPr lang="en-US"/>
            </a:p>
          </p:txBody>
        </p:sp>
        <p:sp>
          <p:nvSpPr>
            <p:cNvPr id="172336" name="Line 1328"/>
            <p:cNvSpPr>
              <a:spLocks noChangeShapeType="1"/>
            </p:cNvSpPr>
            <p:nvPr/>
          </p:nvSpPr>
          <p:spPr bwMode="auto">
            <a:xfrm flipV="1">
              <a:off x="4558" y="1637"/>
              <a:ext cx="1" cy="0"/>
            </a:xfrm>
            <a:prstGeom prst="line">
              <a:avLst/>
            </a:prstGeom>
            <a:noFill/>
            <a:ln w="0">
              <a:solidFill>
                <a:srgbClr val="0000FF"/>
              </a:solidFill>
              <a:round/>
              <a:headEnd/>
              <a:tailEnd/>
            </a:ln>
          </p:spPr>
          <p:txBody>
            <a:bodyPr/>
            <a:lstStyle/>
            <a:p>
              <a:endParaRPr lang="en-US"/>
            </a:p>
          </p:txBody>
        </p:sp>
        <p:sp>
          <p:nvSpPr>
            <p:cNvPr id="172337" name="Line 1329"/>
            <p:cNvSpPr>
              <a:spLocks noChangeShapeType="1"/>
            </p:cNvSpPr>
            <p:nvPr/>
          </p:nvSpPr>
          <p:spPr bwMode="auto">
            <a:xfrm flipV="1">
              <a:off x="4561" y="1637"/>
              <a:ext cx="1" cy="0"/>
            </a:xfrm>
            <a:prstGeom prst="line">
              <a:avLst/>
            </a:prstGeom>
            <a:noFill/>
            <a:ln w="0">
              <a:solidFill>
                <a:srgbClr val="0000FF"/>
              </a:solidFill>
              <a:round/>
              <a:headEnd/>
              <a:tailEnd/>
            </a:ln>
          </p:spPr>
          <p:txBody>
            <a:bodyPr/>
            <a:lstStyle/>
            <a:p>
              <a:endParaRPr lang="en-US"/>
            </a:p>
          </p:txBody>
        </p:sp>
        <p:sp>
          <p:nvSpPr>
            <p:cNvPr id="172338" name="Line 1330"/>
            <p:cNvSpPr>
              <a:spLocks noChangeShapeType="1"/>
            </p:cNvSpPr>
            <p:nvPr/>
          </p:nvSpPr>
          <p:spPr bwMode="auto">
            <a:xfrm flipV="1">
              <a:off x="4562" y="1637"/>
              <a:ext cx="0" cy="0"/>
            </a:xfrm>
            <a:prstGeom prst="line">
              <a:avLst/>
            </a:prstGeom>
            <a:noFill/>
            <a:ln w="0">
              <a:solidFill>
                <a:srgbClr val="0000FF"/>
              </a:solidFill>
              <a:round/>
              <a:headEnd/>
              <a:tailEnd/>
            </a:ln>
          </p:spPr>
          <p:txBody>
            <a:bodyPr/>
            <a:lstStyle/>
            <a:p>
              <a:endParaRPr lang="en-US"/>
            </a:p>
          </p:txBody>
        </p:sp>
        <p:sp>
          <p:nvSpPr>
            <p:cNvPr id="172339" name="Line 1331"/>
            <p:cNvSpPr>
              <a:spLocks noChangeShapeType="1"/>
            </p:cNvSpPr>
            <p:nvPr/>
          </p:nvSpPr>
          <p:spPr bwMode="auto">
            <a:xfrm flipV="1">
              <a:off x="4563" y="1636"/>
              <a:ext cx="1" cy="1"/>
            </a:xfrm>
            <a:prstGeom prst="line">
              <a:avLst/>
            </a:prstGeom>
            <a:noFill/>
            <a:ln w="0">
              <a:solidFill>
                <a:srgbClr val="0000FF"/>
              </a:solidFill>
              <a:round/>
              <a:headEnd/>
              <a:tailEnd/>
            </a:ln>
          </p:spPr>
          <p:txBody>
            <a:bodyPr/>
            <a:lstStyle/>
            <a:p>
              <a:endParaRPr lang="en-US"/>
            </a:p>
          </p:txBody>
        </p:sp>
        <p:sp>
          <p:nvSpPr>
            <p:cNvPr id="172340" name="Line 1332"/>
            <p:cNvSpPr>
              <a:spLocks noChangeShapeType="1"/>
            </p:cNvSpPr>
            <p:nvPr/>
          </p:nvSpPr>
          <p:spPr bwMode="auto">
            <a:xfrm flipV="1">
              <a:off x="4565" y="1637"/>
              <a:ext cx="0" cy="0"/>
            </a:xfrm>
            <a:prstGeom prst="line">
              <a:avLst/>
            </a:prstGeom>
            <a:noFill/>
            <a:ln w="0">
              <a:solidFill>
                <a:srgbClr val="0000FF"/>
              </a:solidFill>
              <a:round/>
              <a:headEnd/>
              <a:tailEnd/>
            </a:ln>
          </p:spPr>
          <p:txBody>
            <a:bodyPr/>
            <a:lstStyle/>
            <a:p>
              <a:endParaRPr lang="en-US"/>
            </a:p>
          </p:txBody>
        </p:sp>
        <p:sp>
          <p:nvSpPr>
            <p:cNvPr id="172341" name="Line 1333"/>
            <p:cNvSpPr>
              <a:spLocks noChangeShapeType="1"/>
            </p:cNvSpPr>
            <p:nvPr/>
          </p:nvSpPr>
          <p:spPr bwMode="auto">
            <a:xfrm flipV="1">
              <a:off x="4566" y="1637"/>
              <a:ext cx="0" cy="0"/>
            </a:xfrm>
            <a:prstGeom prst="line">
              <a:avLst/>
            </a:prstGeom>
            <a:noFill/>
            <a:ln w="0">
              <a:solidFill>
                <a:srgbClr val="0000FF"/>
              </a:solidFill>
              <a:round/>
              <a:headEnd/>
              <a:tailEnd/>
            </a:ln>
          </p:spPr>
          <p:txBody>
            <a:bodyPr/>
            <a:lstStyle/>
            <a:p>
              <a:endParaRPr lang="en-US"/>
            </a:p>
          </p:txBody>
        </p:sp>
        <p:sp>
          <p:nvSpPr>
            <p:cNvPr id="172342" name="Line 1334"/>
            <p:cNvSpPr>
              <a:spLocks noChangeShapeType="1"/>
            </p:cNvSpPr>
            <p:nvPr/>
          </p:nvSpPr>
          <p:spPr bwMode="auto">
            <a:xfrm flipV="1">
              <a:off x="4567" y="1637"/>
              <a:ext cx="1" cy="0"/>
            </a:xfrm>
            <a:prstGeom prst="line">
              <a:avLst/>
            </a:prstGeom>
            <a:noFill/>
            <a:ln w="0">
              <a:solidFill>
                <a:srgbClr val="0000FF"/>
              </a:solidFill>
              <a:round/>
              <a:headEnd/>
              <a:tailEnd/>
            </a:ln>
          </p:spPr>
          <p:txBody>
            <a:bodyPr/>
            <a:lstStyle/>
            <a:p>
              <a:endParaRPr lang="en-US"/>
            </a:p>
          </p:txBody>
        </p:sp>
        <p:sp>
          <p:nvSpPr>
            <p:cNvPr id="172343" name="Line 1335"/>
            <p:cNvSpPr>
              <a:spLocks noChangeShapeType="1"/>
            </p:cNvSpPr>
            <p:nvPr/>
          </p:nvSpPr>
          <p:spPr bwMode="auto">
            <a:xfrm flipV="1">
              <a:off x="4569" y="1636"/>
              <a:ext cx="1" cy="1"/>
            </a:xfrm>
            <a:prstGeom prst="line">
              <a:avLst/>
            </a:prstGeom>
            <a:noFill/>
            <a:ln w="0">
              <a:solidFill>
                <a:srgbClr val="0000FF"/>
              </a:solidFill>
              <a:round/>
              <a:headEnd/>
              <a:tailEnd/>
            </a:ln>
          </p:spPr>
          <p:txBody>
            <a:bodyPr/>
            <a:lstStyle/>
            <a:p>
              <a:endParaRPr lang="en-US"/>
            </a:p>
          </p:txBody>
        </p:sp>
        <p:sp>
          <p:nvSpPr>
            <p:cNvPr id="172344" name="Line 1336"/>
            <p:cNvSpPr>
              <a:spLocks noChangeShapeType="1"/>
            </p:cNvSpPr>
            <p:nvPr/>
          </p:nvSpPr>
          <p:spPr bwMode="auto">
            <a:xfrm flipV="1">
              <a:off x="4571" y="1637"/>
              <a:ext cx="0" cy="0"/>
            </a:xfrm>
            <a:prstGeom prst="line">
              <a:avLst/>
            </a:prstGeom>
            <a:noFill/>
            <a:ln w="0">
              <a:solidFill>
                <a:srgbClr val="0000FF"/>
              </a:solidFill>
              <a:round/>
              <a:headEnd/>
              <a:tailEnd/>
            </a:ln>
          </p:spPr>
          <p:txBody>
            <a:bodyPr/>
            <a:lstStyle/>
            <a:p>
              <a:endParaRPr lang="en-US"/>
            </a:p>
          </p:txBody>
        </p:sp>
        <p:sp>
          <p:nvSpPr>
            <p:cNvPr id="172345" name="Line 1337"/>
            <p:cNvSpPr>
              <a:spLocks noChangeShapeType="1"/>
            </p:cNvSpPr>
            <p:nvPr/>
          </p:nvSpPr>
          <p:spPr bwMode="auto">
            <a:xfrm flipV="1">
              <a:off x="4573" y="1637"/>
              <a:ext cx="0" cy="0"/>
            </a:xfrm>
            <a:prstGeom prst="line">
              <a:avLst/>
            </a:prstGeom>
            <a:noFill/>
            <a:ln w="0">
              <a:solidFill>
                <a:srgbClr val="0000FF"/>
              </a:solidFill>
              <a:round/>
              <a:headEnd/>
              <a:tailEnd/>
            </a:ln>
          </p:spPr>
          <p:txBody>
            <a:bodyPr/>
            <a:lstStyle/>
            <a:p>
              <a:endParaRPr lang="en-US"/>
            </a:p>
          </p:txBody>
        </p:sp>
        <p:sp>
          <p:nvSpPr>
            <p:cNvPr id="172346" name="Line 1338"/>
            <p:cNvSpPr>
              <a:spLocks noChangeShapeType="1"/>
            </p:cNvSpPr>
            <p:nvPr/>
          </p:nvSpPr>
          <p:spPr bwMode="auto">
            <a:xfrm flipV="1">
              <a:off x="4574" y="1637"/>
              <a:ext cx="0" cy="0"/>
            </a:xfrm>
            <a:prstGeom prst="line">
              <a:avLst/>
            </a:prstGeom>
            <a:noFill/>
            <a:ln w="0">
              <a:solidFill>
                <a:srgbClr val="0000FF"/>
              </a:solidFill>
              <a:round/>
              <a:headEnd/>
              <a:tailEnd/>
            </a:ln>
          </p:spPr>
          <p:txBody>
            <a:bodyPr/>
            <a:lstStyle/>
            <a:p>
              <a:endParaRPr lang="en-US"/>
            </a:p>
          </p:txBody>
        </p:sp>
        <p:sp>
          <p:nvSpPr>
            <p:cNvPr id="172347" name="Line 1339"/>
            <p:cNvSpPr>
              <a:spLocks noChangeShapeType="1"/>
            </p:cNvSpPr>
            <p:nvPr/>
          </p:nvSpPr>
          <p:spPr bwMode="auto">
            <a:xfrm flipV="1">
              <a:off x="4576" y="1637"/>
              <a:ext cx="1" cy="0"/>
            </a:xfrm>
            <a:prstGeom prst="line">
              <a:avLst/>
            </a:prstGeom>
            <a:noFill/>
            <a:ln w="0">
              <a:solidFill>
                <a:srgbClr val="0000FF"/>
              </a:solidFill>
              <a:round/>
              <a:headEnd/>
              <a:tailEnd/>
            </a:ln>
          </p:spPr>
          <p:txBody>
            <a:bodyPr/>
            <a:lstStyle/>
            <a:p>
              <a:endParaRPr lang="en-US"/>
            </a:p>
          </p:txBody>
        </p:sp>
        <p:sp>
          <p:nvSpPr>
            <p:cNvPr id="172348" name="Line 1340"/>
            <p:cNvSpPr>
              <a:spLocks noChangeShapeType="1"/>
            </p:cNvSpPr>
            <p:nvPr/>
          </p:nvSpPr>
          <p:spPr bwMode="auto">
            <a:xfrm flipV="1">
              <a:off x="4577" y="1637"/>
              <a:ext cx="0" cy="0"/>
            </a:xfrm>
            <a:prstGeom prst="line">
              <a:avLst/>
            </a:prstGeom>
            <a:noFill/>
            <a:ln w="0">
              <a:solidFill>
                <a:srgbClr val="0000FF"/>
              </a:solidFill>
              <a:round/>
              <a:headEnd/>
              <a:tailEnd/>
            </a:ln>
          </p:spPr>
          <p:txBody>
            <a:bodyPr/>
            <a:lstStyle/>
            <a:p>
              <a:endParaRPr lang="en-US"/>
            </a:p>
          </p:txBody>
        </p:sp>
        <p:sp>
          <p:nvSpPr>
            <p:cNvPr id="172349" name="Line 1341"/>
            <p:cNvSpPr>
              <a:spLocks noChangeShapeType="1"/>
            </p:cNvSpPr>
            <p:nvPr/>
          </p:nvSpPr>
          <p:spPr bwMode="auto">
            <a:xfrm flipV="1">
              <a:off x="4578" y="1637"/>
              <a:ext cx="0" cy="0"/>
            </a:xfrm>
            <a:prstGeom prst="line">
              <a:avLst/>
            </a:prstGeom>
            <a:noFill/>
            <a:ln w="0">
              <a:solidFill>
                <a:srgbClr val="0000FF"/>
              </a:solidFill>
              <a:round/>
              <a:headEnd/>
              <a:tailEnd/>
            </a:ln>
          </p:spPr>
          <p:txBody>
            <a:bodyPr/>
            <a:lstStyle/>
            <a:p>
              <a:endParaRPr lang="en-US"/>
            </a:p>
          </p:txBody>
        </p:sp>
        <p:sp>
          <p:nvSpPr>
            <p:cNvPr id="172350" name="Line 1342"/>
            <p:cNvSpPr>
              <a:spLocks noChangeShapeType="1"/>
            </p:cNvSpPr>
            <p:nvPr/>
          </p:nvSpPr>
          <p:spPr bwMode="auto">
            <a:xfrm flipV="1">
              <a:off x="4580" y="1637"/>
              <a:ext cx="0" cy="0"/>
            </a:xfrm>
            <a:prstGeom prst="line">
              <a:avLst/>
            </a:prstGeom>
            <a:noFill/>
            <a:ln w="0">
              <a:solidFill>
                <a:srgbClr val="0000FF"/>
              </a:solidFill>
              <a:round/>
              <a:headEnd/>
              <a:tailEnd/>
            </a:ln>
          </p:spPr>
          <p:txBody>
            <a:bodyPr/>
            <a:lstStyle/>
            <a:p>
              <a:endParaRPr lang="en-US"/>
            </a:p>
          </p:txBody>
        </p:sp>
        <p:sp>
          <p:nvSpPr>
            <p:cNvPr id="172351" name="Line 1343"/>
            <p:cNvSpPr>
              <a:spLocks noChangeShapeType="1"/>
            </p:cNvSpPr>
            <p:nvPr/>
          </p:nvSpPr>
          <p:spPr bwMode="auto">
            <a:xfrm flipV="1">
              <a:off x="4582" y="1637"/>
              <a:ext cx="0" cy="0"/>
            </a:xfrm>
            <a:prstGeom prst="line">
              <a:avLst/>
            </a:prstGeom>
            <a:noFill/>
            <a:ln w="0">
              <a:solidFill>
                <a:srgbClr val="0000FF"/>
              </a:solidFill>
              <a:round/>
              <a:headEnd/>
              <a:tailEnd/>
            </a:ln>
          </p:spPr>
          <p:txBody>
            <a:bodyPr/>
            <a:lstStyle/>
            <a:p>
              <a:endParaRPr lang="en-US"/>
            </a:p>
          </p:txBody>
        </p:sp>
        <p:sp>
          <p:nvSpPr>
            <p:cNvPr id="172352" name="Line 1344"/>
            <p:cNvSpPr>
              <a:spLocks noChangeShapeType="1"/>
            </p:cNvSpPr>
            <p:nvPr/>
          </p:nvSpPr>
          <p:spPr bwMode="auto">
            <a:xfrm flipV="1">
              <a:off x="4584" y="1636"/>
              <a:ext cx="0" cy="1"/>
            </a:xfrm>
            <a:prstGeom prst="line">
              <a:avLst/>
            </a:prstGeom>
            <a:noFill/>
            <a:ln w="0">
              <a:solidFill>
                <a:srgbClr val="0000FF"/>
              </a:solidFill>
              <a:round/>
              <a:headEnd/>
              <a:tailEnd/>
            </a:ln>
          </p:spPr>
          <p:txBody>
            <a:bodyPr/>
            <a:lstStyle/>
            <a:p>
              <a:endParaRPr lang="en-US"/>
            </a:p>
          </p:txBody>
        </p:sp>
        <p:sp>
          <p:nvSpPr>
            <p:cNvPr id="172353" name="Line 1345"/>
            <p:cNvSpPr>
              <a:spLocks noChangeShapeType="1"/>
            </p:cNvSpPr>
            <p:nvPr/>
          </p:nvSpPr>
          <p:spPr bwMode="auto">
            <a:xfrm flipV="1">
              <a:off x="4584" y="1636"/>
              <a:ext cx="0" cy="1"/>
            </a:xfrm>
            <a:prstGeom prst="line">
              <a:avLst/>
            </a:prstGeom>
            <a:noFill/>
            <a:ln w="0">
              <a:solidFill>
                <a:srgbClr val="0000FF"/>
              </a:solidFill>
              <a:round/>
              <a:headEnd/>
              <a:tailEnd/>
            </a:ln>
          </p:spPr>
          <p:txBody>
            <a:bodyPr/>
            <a:lstStyle/>
            <a:p>
              <a:endParaRPr lang="en-US"/>
            </a:p>
          </p:txBody>
        </p:sp>
        <p:sp>
          <p:nvSpPr>
            <p:cNvPr id="172354" name="Line 1346"/>
            <p:cNvSpPr>
              <a:spLocks noChangeShapeType="1"/>
            </p:cNvSpPr>
            <p:nvPr/>
          </p:nvSpPr>
          <p:spPr bwMode="auto">
            <a:xfrm flipV="1">
              <a:off x="4586" y="1637"/>
              <a:ext cx="1" cy="0"/>
            </a:xfrm>
            <a:prstGeom prst="line">
              <a:avLst/>
            </a:prstGeom>
            <a:noFill/>
            <a:ln w="0">
              <a:solidFill>
                <a:srgbClr val="0000FF"/>
              </a:solidFill>
              <a:round/>
              <a:headEnd/>
              <a:tailEnd/>
            </a:ln>
          </p:spPr>
          <p:txBody>
            <a:bodyPr/>
            <a:lstStyle/>
            <a:p>
              <a:endParaRPr lang="en-US"/>
            </a:p>
          </p:txBody>
        </p:sp>
        <p:sp>
          <p:nvSpPr>
            <p:cNvPr id="172355" name="Line 1347"/>
            <p:cNvSpPr>
              <a:spLocks noChangeShapeType="1"/>
            </p:cNvSpPr>
            <p:nvPr/>
          </p:nvSpPr>
          <p:spPr bwMode="auto">
            <a:xfrm flipV="1">
              <a:off x="4588" y="1637"/>
              <a:ext cx="0" cy="0"/>
            </a:xfrm>
            <a:prstGeom prst="line">
              <a:avLst/>
            </a:prstGeom>
            <a:noFill/>
            <a:ln w="0">
              <a:solidFill>
                <a:srgbClr val="0000FF"/>
              </a:solidFill>
              <a:round/>
              <a:headEnd/>
              <a:tailEnd/>
            </a:ln>
          </p:spPr>
          <p:txBody>
            <a:bodyPr/>
            <a:lstStyle/>
            <a:p>
              <a:endParaRPr lang="en-US"/>
            </a:p>
          </p:txBody>
        </p:sp>
        <p:sp>
          <p:nvSpPr>
            <p:cNvPr id="172356" name="Line 1348"/>
            <p:cNvSpPr>
              <a:spLocks noChangeShapeType="1"/>
            </p:cNvSpPr>
            <p:nvPr/>
          </p:nvSpPr>
          <p:spPr bwMode="auto">
            <a:xfrm flipV="1">
              <a:off x="4590" y="1637"/>
              <a:ext cx="0" cy="0"/>
            </a:xfrm>
            <a:prstGeom prst="line">
              <a:avLst/>
            </a:prstGeom>
            <a:noFill/>
            <a:ln w="0">
              <a:solidFill>
                <a:srgbClr val="0000FF"/>
              </a:solidFill>
              <a:round/>
              <a:headEnd/>
              <a:tailEnd/>
            </a:ln>
          </p:spPr>
          <p:txBody>
            <a:bodyPr/>
            <a:lstStyle/>
            <a:p>
              <a:endParaRPr lang="en-US"/>
            </a:p>
          </p:txBody>
        </p:sp>
        <p:sp>
          <p:nvSpPr>
            <p:cNvPr id="172357" name="Line 1349"/>
            <p:cNvSpPr>
              <a:spLocks noChangeShapeType="1"/>
            </p:cNvSpPr>
            <p:nvPr/>
          </p:nvSpPr>
          <p:spPr bwMode="auto">
            <a:xfrm flipV="1">
              <a:off x="4591" y="1637"/>
              <a:ext cx="1" cy="0"/>
            </a:xfrm>
            <a:prstGeom prst="line">
              <a:avLst/>
            </a:prstGeom>
            <a:noFill/>
            <a:ln w="0">
              <a:solidFill>
                <a:srgbClr val="0000FF"/>
              </a:solidFill>
              <a:round/>
              <a:headEnd/>
              <a:tailEnd/>
            </a:ln>
          </p:spPr>
          <p:txBody>
            <a:bodyPr/>
            <a:lstStyle/>
            <a:p>
              <a:endParaRPr lang="en-US"/>
            </a:p>
          </p:txBody>
        </p:sp>
        <p:sp>
          <p:nvSpPr>
            <p:cNvPr id="172358" name="Line 1350"/>
            <p:cNvSpPr>
              <a:spLocks noChangeShapeType="1"/>
            </p:cNvSpPr>
            <p:nvPr/>
          </p:nvSpPr>
          <p:spPr bwMode="auto">
            <a:xfrm flipV="1">
              <a:off x="4592" y="1636"/>
              <a:ext cx="1" cy="1"/>
            </a:xfrm>
            <a:prstGeom prst="line">
              <a:avLst/>
            </a:prstGeom>
            <a:noFill/>
            <a:ln w="0">
              <a:solidFill>
                <a:srgbClr val="0000FF"/>
              </a:solidFill>
              <a:round/>
              <a:headEnd/>
              <a:tailEnd/>
            </a:ln>
          </p:spPr>
          <p:txBody>
            <a:bodyPr/>
            <a:lstStyle/>
            <a:p>
              <a:endParaRPr lang="en-US"/>
            </a:p>
          </p:txBody>
        </p:sp>
        <p:sp>
          <p:nvSpPr>
            <p:cNvPr id="172359" name="Line 1351"/>
            <p:cNvSpPr>
              <a:spLocks noChangeShapeType="1"/>
            </p:cNvSpPr>
            <p:nvPr/>
          </p:nvSpPr>
          <p:spPr bwMode="auto">
            <a:xfrm flipV="1">
              <a:off x="4593" y="1636"/>
              <a:ext cx="0" cy="1"/>
            </a:xfrm>
            <a:prstGeom prst="line">
              <a:avLst/>
            </a:prstGeom>
            <a:noFill/>
            <a:ln w="0">
              <a:solidFill>
                <a:srgbClr val="0000FF"/>
              </a:solidFill>
              <a:round/>
              <a:headEnd/>
              <a:tailEnd/>
            </a:ln>
          </p:spPr>
          <p:txBody>
            <a:bodyPr/>
            <a:lstStyle/>
            <a:p>
              <a:endParaRPr lang="en-US"/>
            </a:p>
          </p:txBody>
        </p:sp>
        <p:sp>
          <p:nvSpPr>
            <p:cNvPr id="172360" name="Line 1352"/>
            <p:cNvSpPr>
              <a:spLocks noChangeShapeType="1"/>
            </p:cNvSpPr>
            <p:nvPr/>
          </p:nvSpPr>
          <p:spPr bwMode="auto">
            <a:xfrm flipV="1">
              <a:off x="4595" y="1636"/>
              <a:ext cx="1" cy="1"/>
            </a:xfrm>
            <a:prstGeom prst="line">
              <a:avLst/>
            </a:prstGeom>
            <a:noFill/>
            <a:ln w="0">
              <a:solidFill>
                <a:srgbClr val="0000FF"/>
              </a:solidFill>
              <a:round/>
              <a:headEnd/>
              <a:tailEnd/>
            </a:ln>
          </p:spPr>
          <p:txBody>
            <a:bodyPr/>
            <a:lstStyle/>
            <a:p>
              <a:endParaRPr lang="en-US"/>
            </a:p>
          </p:txBody>
        </p:sp>
        <p:sp>
          <p:nvSpPr>
            <p:cNvPr id="172361" name="Line 1353"/>
            <p:cNvSpPr>
              <a:spLocks noChangeShapeType="1"/>
            </p:cNvSpPr>
            <p:nvPr/>
          </p:nvSpPr>
          <p:spPr bwMode="auto">
            <a:xfrm flipV="1">
              <a:off x="4596" y="1636"/>
              <a:ext cx="0" cy="1"/>
            </a:xfrm>
            <a:prstGeom prst="line">
              <a:avLst/>
            </a:prstGeom>
            <a:noFill/>
            <a:ln w="0">
              <a:solidFill>
                <a:srgbClr val="0000FF"/>
              </a:solidFill>
              <a:round/>
              <a:headEnd/>
              <a:tailEnd/>
            </a:ln>
          </p:spPr>
          <p:txBody>
            <a:bodyPr/>
            <a:lstStyle/>
            <a:p>
              <a:endParaRPr lang="en-US"/>
            </a:p>
          </p:txBody>
        </p:sp>
        <p:sp>
          <p:nvSpPr>
            <p:cNvPr id="172362" name="Line 1354"/>
            <p:cNvSpPr>
              <a:spLocks noChangeShapeType="1"/>
            </p:cNvSpPr>
            <p:nvPr/>
          </p:nvSpPr>
          <p:spPr bwMode="auto">
            <a:xfrm flipV="1">
              <a:off x="4598" y="1637"/>
              <a:ext cx="1" cy="0"/>
            </a:xfrm>
            <a:prstGeom prst="line">
              <a:avLst/>
            </a:prstGeom>
            <a:noFill/>
            <a:ln w="0">
              <a:solidFill>
                <a:srgbClr val="0000FF"/>
              </a:solidFill>
              <a:round/>
              <a:headEnd/>
              <a:tailEnd/>
            </a:ln>
          </p:spPr>
          <p:txBody>
            <a:bodyPr/>
            <a:lstStyle/>
            <a:p>
              <a:endParaRPr lang="en-US"/>
            </a:p>
          </p:txBody>
        </p:sp>
        <p:sp>
          <p:nvSpPr>
            <p:cNvPr id="172363" name="Line 1355"/>
            <p:cNvSpPr>
              <a:spLocks noChangeShapeType="1"/>
            </p:cNvSpPr>
            <p:nvPr/>
          </p:nvSpPr>
          <p:spPr bwMode="auto">
            <a:xfrm flipV="1">
              <a:off x="4601" y="1637"/>
              <a:ext cx="0" cy="0"/>
            </a:xfrm>
            <a:prstGeom prst="line">
              <a:avLst/>
            </a:prstGeom>
            <a:noFill/>
            <a:ln w="0">
              <a:solidFill>
                <a:srgbClr val="0000FF"/>
              </a:solidFill>
              <a:round/>
              <a:headEnd/>
              <a:tailEnd/>
            </a:ln>
          </p:spPr>
          <p:txBody>
            <a:bodyPr/>
            <a:lstStyle/>
            <a:p>
              <a:endParaRPr lang="en-US"/>
            </a:p>
          </p:txBody>
        </p:sp>
        <p:sp>
          <p:nvSpPr>
            <p:cNvPr id="172364" name="Line 1356"/>
            <p:cNvSpPr>
              <a:spLocks noChangeShapeType="1"/>
            </p:cNvSpPr>
            <p:nvPr/>
          </p:nvSpPr>
          <p:spPr bwMode="auto">
            <a:xfrm flipV="1">
              <a:off x="4601" y="1636"/>
              <a:ext cx="0" cy="1"/>
            </a:xfrm>
            <a:prstGeom prst="line">
              <a:avLst/>
            </a:prstGeom>
            <a:noFill/>
            <a:ln w="0">
              <a:solidFill>
                <a:srgbClr val="0000FF"/>
              </a:solidFill>
              <a:round/>
              <a:headEnd/>
              <a:tailEnd/>
            </a:ln>
          </p:spPr>
          <p:txBody>
            <a:bodyPr/>
            <a:lstStyle/>
            <a:p>
              <a:endParaRPr lang="en-US"/>
            </a:p>
          </p:txBody>
        </p:sp>
        <p:sp>
          <p:nvSpPr>
            <p:cNvPr id="172365" name="Line 1357"/>
            <p:cNvSpPr>
              <a:spLocks noChangeShapeType="1"/>
            </p:cNvSpPr>
            <p:nvPr/>
          </p:nvSpPr>
          <p:spPr bwMode="auto">
            <a:xfrm flipV="1">
              <a:off x="4602" y="1637"/>
              <a:ext cx="0" cy="0"/>
            </a:xfrm>
            <a:prstGeom prst="line">
              <a:avLst/>
            </a:prstGeom>
            <a:noFill/>
            <a:ln w="0">
              <a:solidFill>
                <a:srgbClr val="0000FF"/>
              </a:solidFill>
              <a:round/>
              <a:headEnd/>
              <a:tailEnd/>
            </a:ln>
          </p:spPr>
          <p:txBody>
            <a:bodyPr/>
            <a:lstStyle/>
            <a:p>
              <a:endParaRPr lang="en-US"/>
            </a:p>
          </p:txBody>
        </p:sp>
        <p:sp>
          <p:nvSpPr>
            <p:cNvPr id="172366" name="Line 1358"/>
            <p:cNvSpPr>
              <a:spLocks noChangeShapeType="1"/>
            </p:cNvSpPr>
            <p:nvPr/>
          </p:nvSpPr>
          <p:spPr bwMode="auto">
            <a:xfrm flipV="1">
              <a:off x="4605" y="1636"/>
              <a:ext cx="0" cy="1"/>
            </a:xfrm>
            <a:prstGeom prst="line">
              <a:avLst/>
            </a:prstGeom>
            <a:noFill/>
            <a:ln w="0">
              <a:solidFill>
                <a:srgbClr val="0000FF"/>
              </a:solidFill>
              <a:round/>
              <a:headEnd/>
              <a:tailEnd/>
            </a:ln>
          </p:spPr>
          <p:txBody>
            <a:bodyPr/>
            <a:lstStyle/>
            <a:p>
              <a:endParaRPr lang="en-US"/>
            </a:p>
          </p:txBody>
        </p:sp>
        <p:sp>
          <p:nvSpPr>
            <p:cNvPr id="172367" name="Line 1359"/>
            <p:cNvSpPr>
              <a:spLocks noChangeShapeType="1"/>
            </p:cNvSpPr>
            <p:nvPr/>
          </p:nvSpPr>
          <p:spPr bwMode="auto">
            <a:xfrm flipV="1">
              <a:off x="4605" y="1637"/>
              <a:ext cx="0" cy="0"/>
            </a:xfrm>
            <a:prstGeom prst="line">
              <a:avLst/>
            </a:prstGeom>
            <a:noFill/>
            <a:ln w="0">
              <a:solidFill>
                <a:srgbClr val="0000FF"/>
              </a:solidFill>
              <a:round/>
              <a:headEnd/>
              <a:tailEnd/>
            </a:ln>
          </p:spPr>
          <p:txBody>
            <a:bodyPr/>
            <a:lstStyle/>
            <a:p>
              <a:endParaRPr lang="en-US"/>
            </a:p>
          </p:txBody>
        </p:sp>
        <p:sp>
          <p:nvSpPr>
            <p:cNvPr id="172368" name="Line 1360"/>
            <p:cNvSpPr>
              <a:spLocks noChangeShapeType="1"/>
            </p:cNvSpPr>
            <p:nvPr/>
          </p:nvSpPr>
          <p:spPr bwMode="auto">
            <a:xfrm flipV="1">
              <a:off x="4606" y="1637"/>
              <a:ext cx="1" cy="0"/>
            </a:xfrm>
            <a:prstGeom prst="line">
              <a:avLst/>
            </a:prstGeom>
            <a:noFill/>
            <a:ln w="0">
              <a:solidFill>
                <a:srgbClr val="0000FF"/>
              </a:solidFill>
              <a:round/>
              <a:headEnd/>
              <a:tailEnd/>
            </a:ln>
          </p:spPr>
          <p:txBody>
            <a:bodyPr/>
            <a:lstStyle/>
            <a:p>
              <a:endParaRPr lang="en-US"/>
            </a:p>
          </p:txBody>
        </p:sp>
        <p:sp>
          <p:nvSpPr>
            <p:cNvPr id="172369" name="Line 1361"/>
            <p:cNvSpPr>
              <a:spLocks noChangeShapeType="1"/>
            </p:cNvSpPr>
            <p:nvPr/>
          </p:nvSpPr>
          <p:spPr bwMode="auto">
            <a:xfrm flipV="1">
              <a:off x="4609" y="1637"/>
              <a:ext cx="1" cy="0"/>
            </a:xfrm>
            <a:prstGeom prst="line">
              <a:avLst/>
            </a:prstGeom>
            <a:noFill/>
            <a:ln w="0">
              <a:solidFill>
                <a:srgbClr val="0000FF"/>
              </a:solidFill>
              <a:round/>
              <a:headEnd/>
              <a:tailEnd/>
            </a:ln>
          </p:spPr>
          <p:txBody>
            <a:bodyPr/>
            <a:lstStyle/>
            <a:p>
              <a:endParaRPr lang="en-US"/>
            </a:p>
          </p:txBody>
        </p:sp>
        <p:sp>
          <p:nvSpPr>
            <p:cNvPr id="172370" name="Line 1362"/>
            <p:cNvSpPr>
              <a:spLocks noChangeShapeType="1"/>
            </p:cNvSpPr>
            <p:nvPr/>
          </p:nvSpPr>
          <p:spPr bwMode="auto">
            <a:xfrm flipV="1">
              <a:off x="4610" y="1637"/>
              <a:ext cx="0" cy="0"/>
            </a:xfrm>
            <a:prstGeom prst="line">
              <a:avLst/>
            </a:prstGeom>
            <a:noFill/>
            <a:ln w="0">
              <a:solidFill>
                <a:srgbClr val="0000FF"/>
              </a:solidFill>
              <a:round/>
              <a:headEnd/>
              <a:tailEnd/>
            </a:ln>
          </p:spPr>
          <p:txBody>
            <a:bodyPr/>
            <a:lstStyle/>
            <a:p>
              <a:endParaRPr lang="en-US"/>
            </a:p>
          </p:txBody>
        </p:sp>
        <p:sp>
          <p:nvSpPr>
            <p:cNvPr id="172371" name="Line 1363"/>
            <p:cNvSpPr>
              <a:spLocks noChangeShapeType="1"/>
            </p:cNvSpPr>
            <p:nvPr/>
          </p:nvSpPr>
          <p:spPr bwMode="auto">
            <a:xfrm flipV="1">
              <a:off x="4611" y="1637"/>
              <a:ext cx="0" cy="0"/>
            </a:xfrm>
            <a:prstGeom prst="line">
              <a:avLst/>
            </a:prstGeom>
            <a:noFill/>
            <a:ln w="0">
              <a:solidFill>
                <a:srgbClr val="0000FF"/>
              </a:solidFill>
              <a:round/>
              <a:headEnd/>
              <a:tailEnd/>
            </a:ln>
          </p:spPr>
          <p:txBody>
            <a:bodyPr/>
            <a:lstStyle/>
            <a:p>
              <a:endParaRPr lang="en-US"/>
            </a:p>
          </p:txBody>
        </p:sp>
        <p:sp>
          <p:nvSpPr>
            <p:cNvPr id="172372" name="Line 1364"/>
            <p:cNvSpPr>
              <a:spLocks noChangeShapeType="1"/>
            </p:cNvSpPr>
            <p:nvPr/>
          </p:nvSpPr>
          <p:spPr bwMode="auto">
            <a:xfrm flipV="1">
              <a:off x="4613" y="1637"/>
              <a:ext cx="0" cy="0"/>
            </a:xfrm>
            <a:prstGeom prst="line">
              <a:avLst/>
            </a:prstGeom>
            <a:noFill/>
            <a:ln w="0">
              <a:solidFill>
                <a:srgbClr val="0000FF"/>
              </a:solidFill>
              <a:round/>
              <a:headEnd/>
              <a:tailEnd/>
            </a:ln>
          </p:spPr>
          <p:txBody>
            <a:bodyPr/>
            <a:lstStyle/>
            <a:p>
              <a:endParaRPr lang="en-US"/>
            </a:p>
          </p:txBody>
        </p:sp>
        <p:sp>
          <p:nvSpPr>
            <p:cNvPr id="172373" name="Line 1365"/>
            <p:cNvSpPr>
              <a:spLocks noChangeShapeType="1"/>
            </p:cNvSpPr>
            <p:nvPr/>
          </p:nvSpPr>
          <p:spPr bwMode="auto">
            <a:xfrm flipV="1">
              <a:off x="4615" y="1637"/>
              <a:ext cx="1" cy="0"/>
            </a:xfrm>
            <a:prstGeom prst="line">
              <a:avLst/>
            </a:prstGeom>
            <a:noFill/>
            <a:ln w="0">
              <a:solidFill>
                <a:srgbClr val="0000FF"/>
              </a:solidFill>
              <a:round/>
              <a:headEnd/>
              <a:tailEnd/>
            </a:ln>
          </p:spPr>
          <p:txBody>
            <a:bodyPr/>
            <a:lstStyle/>
            <a:p>
              <a:endParaRPr lang="en-US"/>
            </a:p>
          </p:txBody>
        </p:sp>
        <p:sp>
          <p:nvSpPr>
            <p:cNvPr id="172374" name="Line 1366"/>
            <p:cNvSpPr>
              <a:spLocks noChangeShapeType="1"/>
            </p:cNvSpPr>
            <p:nvPr/>
          </p:nvSpPr>
          <p:spPr bwMode="auto">
            <a:xfrm flipV="1">
              <a:off x="4616" y="1637"/>
              <a:ext cx="0" cy="0"/>
            </a:xfrm>
            <a:prstGeom prst="line">
              <a:avLst/>
            </a:prstGeom>
            <a:noFill/>
            <a:ln w="0">
              <a:solidFill>
                <a:srgbClr val="0000FF"/>
              </a:solidFill>
              <a:round/>
              <a:headEnd/>
              <a:tailEnd/>
            </a:ln>
          </p:spPr>
          <p:txBody>
            <a:bodyPr/>
            <a:lstStyle/>
            <a:p>
              <a:endParaRPr lang="en-US"/>
            </a:p>
          </p:txBody>
        </p:sp>
        <p:sp>
          <p:nvSpPr>
            <p:cNvPr id="172375" name="Line 1367"/>
            <p:cNvSpPr>
              <a:spLocks noChangeShapeType="1"/>
            </p:cNvSpPr>
            <p:nvPr/>
          </p:nvSpPr>
          <p:spPr bwMode="auto">
            <a:xfrm flipV="1">
              <a:off x="4618" y="1637"/>
              <a:ext cx="0" cy="0"/>
            </a:xfrm>
            <a:prstGeom prst="line">
              <a:avLst/>
            </a:prstGeom>
            <a:noFill/>
            <a:ln w="0">
              <a:solidFill>
                <a:srgbClr val="0000FF"/>
              </a:solidFill>
              <a:round/>
              <a:headEnd/>
              <a:tailEnd/>
            </a:ln>
          </p:spPr>
          <p:txBody>
            <a:bodyPr/>
            <a:lstStyle/>
            <a:p>
              <a:endParaRPr lang="en-US"/>
            </a:p>
          </p:txBody>
        </p:sp>
        <p:sp>
          <p:nvSpPr>
            <p:cNvPr id="172376" name="Line 1368"/>
            <p:cNvSpPr>
              <a:spLocks noChangeShapeType="1"/>
            </p:cNvSpPr>
            <p:nvPr/>
          </p:nvSpPr>
          <p:spPr bwMode="auto">
            <a:xfrm flipV="1">
              <a:off x="4619" y="1637"/>
              <a:ext cx="0" cy="0"/>
            </a:xfrm>
            <a:prstGeom prst="line">
              <a:avLst/>
            </a:prstGeom>
            <a:noFill/>
            <a:ln w="0">
              <a:solidFill>
                <a:srgbClr val="0000FF"/>
              </a:solidFill>
              <a:round/>
              <a:headEnd/>
              <a:tailEnd/>
            </a:ln>
          </p:spPr>
          <p:txBody>
            <a:bodyPr/>
            <a:lstStyle/>
            <a:p>
              <a:endParaRPr lang="en-US"/>
            </a:p>
          </p:txBody>
        </p:sp>
        <p:sp>
          <p:nvSpPr>
            <p:cNvPr id="172377" name="Line 1369"/>
            <p:cNvSpPr>
              <a:spLocks noChangeShapeType="1"/>
            </p:cNvSpPr>
            <p:nvPr/>
          </p:nvSpPr>
          <p:spPr bwMode="auto">
            <a:xfrm flipV="1">
              <a:off x="4620" y="1637"/>
              <a:ext cx="1" cy="0"/>
            </a:xfrm>
            <a:prstGeom prst="line">
              <a:avLst/>
            </a:prstGeom>
            <a:noFill/>
            <a:ln w="0">
              <a:solidFill>
                <a:srgbClr val="0000FF"/>
              </a:solidFill>
              <a:round/>
              <a:headEnd/>
              <a:tailEnd/>
            </a:ln>
          </p:spPr>
          <p:txBody>
            <a:bodyPr/>
            <a:lstStyle/>
            <a:p>
              <a:endParaRPr lang="en-US"/>
            </a:p>
          </p:txBody>
        </p:sp>
        <p:sp>
          <p:nvSpPr>
            <p:cNvPr id="172378" name="Line 1370"/>
            <p:cNvSpPr>
              <a:spLocks noChangeShapeType="1"/>
            </p:cNvSpPr>
            <p:nvPr/>
          </p:nvSpPr>
          <p:spPr bwMode="auto">
            <a:xfrm flipV="1">
              <a:off x="4623" y="1637"/>
              <a:ext cx="0" cy="0"/>
            </a:xfrm>
            <a:prstGeom prst="line">
              <a:avLst/>
            </a:prstGeom>
            <a:noFill/>
            <a:ln w="0">
              <a:solidFill>
                <a:srgbClr val="0000FF"/>
              </a:solidFill>
              <a:round/>
              <a:headEnd/>
              <a:tailEnd/>
            </a:ln>
          </p:spPr>
          <p:txBody>
            <a:bodyPr/>
            <a:lstStyle/>
            <a:p>
              <a:endParaRPr lang="en-US"/>
            </a:p>
          </p:txBody>
        </p:sp>
        <p:sp>
          <p:nvSpPr>
            <p:cNvPr id="172379" name="Line 1371"/>
            <p:cNvSpPr>
              <a:spLocks noChangeShapeType="1"/>
            </p:cNvSpPr>
            <p:nvPr/>
          </p:nvSpPr>
          <p:spPr bwMode="auto">
            <a:xfrm flipV="1">
              <a:off x="4623" y="1637"/>
              <a:ext cx="1" cy="0"/>
            </a:xfrm>
            <a:prstGeom prst="line">
              <a:avLst/>
            </a:prstGeom>
            <a:noFill/>
            <a:ln w="0">
              <a:solidFill>
                <a:srgbClr val="0000FF"/>
              </a:solidFill>
              <a:round/>
              <a:headEnd/>
              <a:tailEnd/>
            </a:ln>
          </p:spPr>
          <p:txBody>
            <a:bodyPr/>
            <a:lstStyle/>
            <a:p>
              <a:endParaRPr lang="en-US"/>
            </a:p>
          </p:txBody>
        </p:sp>
        <p:sp>
          <p:nvSpPr>
            <p:cNvPr id="172380" name="Line 1372"/>
            <p:cNvSpPr>
              <a:spLocks noChangeShapeType="1"/>
            </p:cNvSpPr>
            <p:nvPr/>
          </p:nvSpPr>
          <p:spPr bwMode="auto">
            <a:xfrm flipV="1">
              <a:off x="4625" y="1637"/>
              <a:ext cx="0" cy="0"/>
            </a:xfrm>
            <a:prstGeom prst="line">
              <a:avLst/>
            </a:prstGeom>
            <a:noFill/>
            <a:ln w="0">
              <a:solidFill>
                <a:srgbClr val="0000FF"/>
              </a:solidFill>
              <a:round/>
              <a:headEnd/>
              <a:tailEnd/>
            </a:ln>
          </p:spPr>
          <p:txBody>
            <a:bodyPr/>
            <a:lstStyle/>
            <a:p>
              <a:endParaRPr lang="en-US"/>
            </a:p>
          </p:txBody>
        </p:sp>
        <p:sp>
          <p:nvSpPr>
            <p:cNvPr id="172381" name="Line 1373"/>
            <p:cNvSpPr>
              <a:spLocks noChangeShapeType="1"/>
            </p:cNvSpPr>
            <p:nvPr/>
          </p:nvSpPr>
          <p:spPr bwMode="auto">
            <a:xfrm flipV="1">
              <a:off x="4626" y="1637"/>
              <a:ext cx="0" cy="0"/>
            </a:xfrm>
            <a:prstGeom prst="line">
              <a:avLst/>
            </a:prstGeom>
            <a:noFill/>
            <a:ln w="0">
              <a:solidFill>
                <a:srgbClr val="0000FF"/>
              </a:solidFill>
              <a:round/>
              <a:headEnd/>
              <a:tailEnd/>
            </a:ln>
          </p:spPr>
          <p:txBody>
            <a:bodyPr/>
            <a:lstStyle/>
            <a:p>
              <a:endParaRPr lang="en-US"/>
            </a:p>
          </p:txBody>
        </p:sp>
        <p:sp>
          <p:nvSpPr>
            <p:cNvPr id="172382" name="Line 1374"/>
            <p:cNvSpPr>
              <a:spLocks noChangeShapeType="1"/>
            </p:cNvSpPr>
            <p:nvPr/>
          </p:nvSpPr>
          <p:spPr bwMode="auto">
            <a:xfrm flipV="1">
              <a:off x="4629" y="1637"/>
              <a:ext cx="0" cy="0"/>
            </a:xfrm>
            <a:prstGeom prst="line">
              <a:avLst/>
            </a:prstGeom>
            <a:noFill/>
            <a:ln w="0">
              <a:solidFill>
                <a:srgbClr val="0000FF"/>
              </a:solidFill>
              <a:round/>
              <a:headEnd/>
              <a:tailEnd/>
            </a:ln>
          </p:spPr>
          <p:txBody>
            <a:bodyPr/>
            <a:lstStyle/>
            <a:p>
              <a:endParaRPr lang="en-US"/>
            </a:p>
          </p:txBody>
        </p:sp>
        <p:sp>
          <p:nvSpPr>
            <p:cNvPr id="172383" name="Line 1375"/>
            <p:cNvSpPr>
              <a:spLocks noChangeShapeType="1"/>
            </p:cNvSpPr>
            <p:nvPr/>
          </p:nvSpPr>
          <p:spPr bwMode="auto">
            <a:xfrm flipV="1">
              <a:off x="4629" y="1637"/>
              <a:ext cx="1" cy="0"/>
            </a:xfrm>
            <a:prstGeom prst="line">
              <a:avLst/>
            </a:prstGeom>
            <a:noFill/>
            <a:ln w="0">
              <a:solidFill>
                <a:srgbClr val="0000FF"/>
              </a:solidFill>
              <a:round/>
              <a:headEnd/>
              <a:tailEnd/>
            </a:ln>
          </p:spPr>
          <p:txBody>
            <a:bodyPr/>
            <a:lstStyle/>
            <a:p>
              <a:endParaRPr lang="en-US"/>
            </a:p>
          </p:txBody>
        </p:sp>
        <p:sp>
          <p:nvSpPr>
            <p:cNvPr id="172384" name="Line 1376"/>
            <p:cNvSpPr>
              <a:spLocks noChangeShapeType="1"/>
            </p:cNvSpPr>
            <p:nvPr/>
          </p:nvSpPr>
          <p:spPr bwMode="auto">
            <a:xfrm flipV="1">
              <a:off x="4631" y="1636"/>
              <a:ext cx="1" cy="1"/>
            </a:xfrm>
            <a:prstGeom prst="line">
              <a:avLst/>
            </a:prstGeom>
            <a:noFill/>
            <a:ln w="0">
              <a:solidFill>
                <a:srgbClr val="0000FF"/>
              </a:solidFill>
              <a:round/>
              <a:headEnd/>
              <a:tailEnd/>
            </a:ln>
          </p:spPr>
          <p:txBody>
            <a:bodyPr/>
            <a:lstStyle/>
            <a:p>
              <a:endParaRPr lang="en-US"/>
            </a:p>
          </p:txBody>
        </p:sp>
        <p:sp>
          <p:nvSpPr>
            <p:cNvPr id="172385" name="Line 1377"/>
            <p:cNvSpPr>
              <a:spLocks noChangeShapeType="1"/>
            </p:cNvSpPr>
            <p:nvPr/>
          </p:nvSpPr>
          <p:spPr bwMode="auto">
            <a:xfrm flipV="1">
              <a:off x="4632" y="1637"/>
              <a:ext cx="1" cy="0"/>
            </a:xfrm>
            <a:prstGeom prst="line">
              <a:avLst/>
            </a:prstGeom>
            <a:noFill/>
            <a:ln w="0">
              <a:solidFill>
                <a:srgbClr val="0000FF"/>
              </a:solidFill>
              <a:round/>
              <a:headEnd/>
              <a:tailEnd/>
            </a:ln>
          </p:spPr>
          <p:txBody>
            <a:bodyPr/>
            <a:lstStyle/>
            <a:p>
              <a:endParaRPr lang="en-US"/>
            </a:p>
          </p:txBody>
        </p:sp>
        <p:sp>
          <p:nvSpPr>
            <p:cNvPr id="172386" name="Line 1378"/>
            <p:cNvSpPr>
              <a:spLocks noChangeShapeType="1"/>
            </p:cNvSpPr>
            <p:nvPr/>
          </p:nvSpPr>
          <p:spPr bwMode="auto">
            <a:xfrm flipV="1">
              <a:off x="4635" y="1637"/>
              <a:ext cx="0" cy="0"/>
            </a:xfrm>
            <a:prstGeom prst="line">
              <a:avLst/>
            </a:prstGeom>
            <a:noFill/>
            <a:ln w="0">
              <a:solidFill>
                <a:srgbClr val="0000FF"/>
              </a:solidFill>
              <a:round/>
              <a:headEnd/>
              <a:tailEnd/>
            </a:ln>
          </p:spPr>
          <p:txBody>
            <a:bodyPr/>
            <a:lstStyle/>
            <a:p>
              <a:endParaRPr lang="en-US"/>
            </a:p>
          </p:txBody>
        </p:sp>
        <p:sp>
          <p:nvSpPr>
            <p:cNvPr id="172387" name="Line 1379"/>
            <p:cNvSpPr>
              <a:spLocks noChangeShapeType="1"/>
            </p:cNvSpPr>
            <p:nvPr/>
          </p:nvSpPr>
          <p:spPr bwMode="auto">
            <a:xfrm flipV="1">
              <a:off x="4636" y="1637"/>
              <a:ext cx="0" cy="0"/>
            </a:xfrm>
            <a:prstGeom prst="line">
              <a:avLst/>
            </a:prstGeom>
            <a:noFill/>
            <a:ln w="0">
              <a:solidFill>
                <a:srgbClr val="0000FF"/>
              </a:solidFill>
              <a:round/>
              <a:headEnd/>
              <a:tailEnd/>
            </a:ln>
          </p:spPr>
          <p:txBody>
            <a:bodyPr/>
            <a:lstStyle/>
            <a:p>
              <a:endParaRPr lang="en-US"/>
            </a:p>
          </p:txBody>
        </p:sp>
        <p:sp>
          <p:nvSpPr>
            <p:cNvPr id="172388" name="Line 1380"/>
            <p:cNvSpPr>
              <a:spLocks noChangeShapeType="1"/>
            </p:cNvSpPr>
            <p:nvPr/>
          </p:nvSpPr>
          <p:spPr bwMode="auto">
            <a:xfrm flipV="1">
              <a:off x="4636" y="1637"/>
              <a:ext cx="1" cy="0"/>
            </a:xfrm>
            <a:prstGeom prst="line">
              <a:avLst/>
            </a:prstGeom>
            <a:noFill/>
            <a:ln w="0">
              <a:solidFill>
                <a:srgbClr val="0000FF"/>
              </a:solidFill>
              <a:round/>
              <a:headEnd/>
              <a:tailEnd/>
            </a:ln>
          </p:spPr>
          <p:txBody>
            <a:bodyPr/>
            <a:lstStyle/>
            <a:p>
              <a:endParaRPr lang="en-US"/>
            </a:p>
          </p:txBody>
        </p:sp>
        <p:sp>
          <p:nvSpPr>
            <p:cNvPr id="172389" name="Line 1381"/>
            <p:cNvSpPr>
              <a:spLocks noChangeShapeType="1"/>
            </p:cNvSpPr>
            <p:nvPr/>
          </p:nvSpPr>
          <p:spPr bwMode="auto">
            <a:xfrm flipV="1">
              <a:off x="4638" y="1637"/>
              <a:ext cx="0" cy="0"/>
            </a:xfrm>
            <a:prstGeom prst="line">
              <a:avLst/>
            </a:prstGeom>
            <a:noFill/>
            <a:ln w="0">
              <a:solidFill>
                <a:srgbClr val="0000FF"/>
              </a:solidFill>
              <a:round/>
              <a:headEnd/>
              <a:tailEnd/>
            </a:ln>
          </p:spPr>
          <p:txBody>
            <a:bodyPr/>
            <a:lstStyle/>
            <a:p>
              <a:endParaRPr lang="en-US"/>
            </a:p>
          </p:txBody>
        </p:sp>
        <p:sp>
          <p:nvSpPr>
            <p:cNvPr id="172390" name="Line 1382"/>
            <p:cNvSpPr>
              <a:spLocks noChangeShapeType="1"/>
            </p:cNvSpPr>
            <p:nvPr/>
          </p:nvSpPr>
          <p:spPr bwMode="auto">
            <a:xfrm flipV="1">
              <a:off x="4640" y="1637"/>
              <a:ext cx="0" cy="0"/>
            </a:xfrm>
            <a:prstGeom prst="line">
              <a:avLst/>
            </a:prstGeom>
            <a:noFill/>
            <a:ln w="0">
              <a:solidFill>
                <a:srgbClr val="0000FF"/>
              </a:solidFill>
              <a:round/>
              <a:headEnd/>
              <a:tailEnd/>
            </a:ln>
          </p:spPr>
          <p:txBody>
            <a:bodyPr/>
            <a:lstStyle/>
            <a:p>
              <a:endParaRPr lang="en-US"/>
            </a:p>
          </p:txBody>
        </p:sp>
        <p:sp>
          <p:nvSpPr>
            <p:cNvPr id="172391" name="Line 1383"/>
            <p:cNvSpPr>
              <a:spLocks noChangeShapeType="1"/>
            </p:cNvSpPr>
            <p:nvPr/>
          </p:nvSpPr>
          <p:spPr bwMode="auto">
            <a:xfrm flipV="1">
              <a:off x="4641" y="1637"/>
              <a:ext cx="1" cy="0"/>
            </a:xfrm>
            <a:prstGeom prst="line">
              <a:avLst/>
            </a:prstGeom>
            <a:noFill/>
            <a:ln w="0">
              <a:solidFill>
                <a:srgbClr val="0000FF"/>
              </a:solidFill>
              <a:round/>
              <a:headEnd/>
              <a:tailEnd/>
            </a:ln>
          </p:spPr>
          <p:txBody>
            <a:bodyPr/>
            <a:lstStyle/>
            <a:p>
              <a:endParaRPr lang="en-US"/>
            </a:p>
          </p:txBody>
        </p:sp>
        <p:sp>
          <p:nvSpPr>
            <p:cNvPr id="172392" name="Line 1384"/>
            <p:cNvSpPr>
              <a:spLocks noChangeShapeType="1"/>
            </p:cNvSpPr>
            <p:nvPr/>
          </p:nvSpPr>
          <p:spPr bwMode="auto">
            <a:xfrm flipV="1">
              <a:off x="4642" y="1637"/>
              <a:ext cx="1" cy="0"/>
            </a:xfrm>
            <a:prstGeom prst="line">
              <a:avLst/>
            </a:prstGeom>
            <a:noFill/>
            <a:ln w="0">
              <a:solidFill>
                <a:srgbClr val="0000FF"/>
              </a:solidFill>
              <a:round/>
              <a:headEnd/>
              <a:tailEnd/>
            </a:ln>
          </p:spPr>
          <p:txBody>
            <a:bodyPr/>
            <a:lstStyle/>
            <a:p>
              <a:endParaRPr lang="en-US"/>
            </a:p>
          </p:txBody>
        </p:sp>
        <p:sp>
          <p:nvSpPr>
            <p:cNvPr id="172393" name="Line 1385"/>
            <p:cNvSpPr>
              <a:spLocks noChangeShapeType="1"/>
            </p:cNvSpPr>
            <p:nvPr/>
          </p:nvSpPr>
          <p:spPr bwMode="auto">
            <a:xfrm flipV="1">
              <a:off x="4645" y="1637"/>
              <a:ext cx="0" cy="0"/>
            </a:xfrm>
            <a:prstGeom prst="line">
              <a:avLst/>
            </a:prstGeom>
            <a:noFill/>
            <a:ln w="0">
              <a:solidFill>
                <a:srgbClr val="0000FF"/>
              </a:solidFill>
              <a:round/>
              <a:headEnd/>
              <a:tailEnd/>
            </a:ln>
          </p:spPr>
          <p:txBody>
            <a:bodyPr/>
            <a:lstStyle/>
            <a:p>
              <a:endParaRPr lang="en-US"/>
            </a:p>
          </p:txBody>
        </p:sp>
        <p:sp>
          <p:nvSpPr>
            <p:cNvPr id="172394" name="Line 1386"/>
            <p:cNvSpPr>
              <a:spLocks noChangeShapeType="1"/>
            </p:cNvSpPr>
            <p:nvPr/>
          </p:nvSpPr>
          <p:spPr bwMode="auto">
            <a:xfrm flipV="1">
              <a:off x="4647" y="1637"/>
              <a:ext cx="0" cy="0"/>
            </a:xfrm>
            <a:prstGeom prst="line">
              <a:avLst/>
            </a:prstGeom>
            <a:noFill/>
            <a:ln w="0">
              <a:solidFill>
                <a:srgbClr val="0000FF"/>
              </a:solidFill>
              <a:round/>
              <a:headEnd/>
              <a:tailEnd/>
            </a:ln>
          </p:spPr>
          <p:txBody>
            <a:bodyPr/>
            <a:lstStyle/>
            <a:p>
              <a:endParaRPr lang="en-US"/>
            </a:p>
          </p:txBody>
        </p:sp>
        <p:sp>
          <p:nvSpPr>
            <p:cNvPr id="172395" name="Line 1387"/>
            <p:cNvSpPr>
              <a:spLocks noChangeShapeType="1"/>
            </p:cNvSpPr>
            <p:nvPr/>
          </p:nvSpPr>
          <p:spPr bwMode="auto">
            <a:xfrm flipV="1">
              <a:off x="4648" y="1637"/>
              <a:ext cx="1" cy="0"/>
            </a:xfrm>
            <a:prstGeom prst="line">
              <a:avLst/>
            </a:prstGeom>
            <a:noFill/>
            <a:ln w="0">
              <a:solidFill>
                <a:srgbClr val="0000FF"/>
              </a:solidFill>
              <a:round/>
              <a:headEnd/>
              <a:tailEnd/>
            </a:ln>
          </p:spPr>
          <p:txBody>
            <a:bodyPr/>
            <a:lstStyle/>
            <a:p>
              <a:endParaRPr lang="en-US"/>
            </a:p>
          </p:txBody>
        </p:sp>
        <p:sp>
          <p:nvSpPr>
            <p:cNvPr id="172396" name="Line 1388"/>
            <p:cNvSpPr>
              <a:spLocks noChangeShapeType="1"/>
            </p:cNvSpPr>
            <p:nvPr/>
          </p:nvSpPr>
          <p:spPr bwMode="auto">
            <a:xfrm flipV="1">
              <a:off x="4650" y="1637"/>
              <a:ext cx="0" cy="0"/>
            </a:xfrm>
            <a:prstGeom prst="line">
              <a:avLst/>
            </a:prstGeom>
            <a:noFill/>
            <a:ln w="0">
              <a:solidFill>
                <a:srgbClr val="0000FF"/>
              </a:solidFill>
              <a:round/>
              <a:headEnd/>
              <a:tailEnd/>
            </a:ln>
          </p:spPr>
          <p:txBody>
            <a:bodyPr/>
            <a:lstStyle/>
            <a:p>
              <a:endParaRPr lang="en-US"/>
            </a:p>
          </p:txBody>
        </p:sp>
        <p:sp>
          <p:nvSpPr>
            <p:cNvPr id="172397" name="Line 1389"/>
            <p:cNvSpPr>
              <a:spLocks noChangeShapeType="1"/>
            </p:cNvSpPr>
            <p:nvPr/>
          </p:nvSpPr>
          <p:spPr bwMode="auto">
            <a:xfrm flipV="1">
              <a:off x="4650" y="1636"/>
              <a:ext cx="1" cy="1"/>
            </a:xfrm>
            <a:prstGeom prst="line">
              <a:avLst/>
            </a:prstGeom>
            <a:noFill/>
            <a:ln w="0">
              <a:solidFill>
                <a:srgbClr val="0000FF"/>
              </a:solidFill>
              <a:round/>
              <a:headEnd/>
              <a:tailEnd/>
            </a:ln>
          </p:spPr>
          <p:txBody>
            <a:bodyPr/>
            <a:lstStyle/>
            <a:p>
              <a:endParaRPr lang="en-US"/>
            </a:p>
          </p:txBody>
        </p:sp>
        <p:sp>
          <p:nvSpPr>
            <p:cNvPr id="172398" name="Line 1390"/>
            <p:cNvSpPr>
              <a:spLocks noChangeShapeType="1"/>
            </p:cNvSpPr>
            <p:nvPr/>
          </p:nvSpPr>
          <p:spPr bwMode="auto">
            <a:xfrm flipV="1">
              <a:off x="4651" y="1637"/>
              <a:ext cx="1" cy="0"/>
            </a:xfrm>
            <a:prstGeom prst="line">
              <a:avLst/>
            </a:prstGeom>
            <a:noFill/>
            <a:ln w="0">
              <a:solidFill>
                <a:srgbClr val="0000FF"/>
              </a:solidFill>
              <a:round/>
              <a:headEnd/>
              <a:tailEnd/>
            </a:ln>
          </p:spPr>
          <p:txBody>
            <a:bodyPr/>
            <a:lstStyle/>
            <a:p>
              <a:endParaRPr lang="en-US"/>
            </a:p>
          </p:txBody>
        </p:sp>
        <p:sp>
          <p:nvSpPr>
            <p:cNvPr id="172399" name="Line 1391"/>
            <p:cNvSpPr>
              <a:spLocks noChangeShapeType="1"/>
            </p:cNvSpPr>
            <p:nvPr/>
          </p:nvSpPr>
          <p:spPr bwMode="auto">
            <a:xfrm flipV="1">
              <a:off x="4653" y="1636"/>
              <a:ext cx="1" cy="1"/>
            </a:xfrm>
            <a:prstGeom prst="line">
              <a:avLst/>
            </a:prstGeom>
            <a:noFill/>
            <a:ln w="0">
              <a:solidFill>
                <a:srgbClr val="0000FF"/>
              </a:solidFill>
              <a:round/>
              <a:headEnd/>
              <a:tailEnd/>
            </a:ln>
          </p:spPr>
          <p:txBody>
            <a:bodyPr/>
            <a:lstStyle/>
            <a:p>
              <a:endParaRPr lang="en-US"/>
            </a:p>
          </p:txBody>
        </p:sp>
        <p:sp>
          <p:nvSpPr>
            <p:cNvPr id="172400" name="Line 1392"/>
            <p:cNvSpPr>
              <a:spLocks noChangeShapeType="1"/>
            </p:cNvSpPr>
            <p:nvPr/>
          </p:nvSpPr>
          <p:spPr bwMode="auto">
            <a:xfrm flipV="1">
              <a:off x="4655" y="1636"/>
              <a:ext cx="0" cy="1"/>
            </a:xfrm>
            <a:prstGeom prst="line">
              <a:avLst/>
            </a:prstGeom>
            <a:noFill/>
            <a:ln w="0">
              <a:solidFill>
                <a:srgbClr val="0000FF"/>
              </a:solidFill>
              <a:round/>
              <a:headEnd/>
              <a:tailEnd/>
            </a:ln>
          </p:spPr>
          <p:txBody>
            <a:bodyPr/>
            <a:lstStyle/>
            <a:p>
              <a:endParaRPr lang="en-US"/>
            </a:p>
          </p:txBody>
        </p:sp>
        <p:sp>
          <p:nvSpPr>
            <p:cNvPr id="172401" name="Line 1393"/>
            <p:cNvSpPr>
              <a:spLocks noChangeShapeType="1"/>
            </p:cNvSpPr>
            <p:nvPr/>
          </p:nvSpPr>
          <p:spPr bwMode="auto">
            <a:xfrm flipV="1">
              <a:off x="4656" y="1637"/>
              <a:ext cx="1" cy="0"/>
            </a:xfrm>
            <a:prstGeom prst="line">
              <a:avLst/>
            </a:prstGeom>
            <a:noFill/>
            <a:ln w="0">
              <a:solidFill>
                <a:srgbClr val="0000FF"/>
              </a:solidFill>
              <a:round/>
              <a:headEnd/>
              <a:tailEnd/>
            </a:ln>
          </p:spPr>
          <p:txBody>
            <a:bodyPr/>
            <a:lstStyle/>
            <a:p>
              <a:endParaRPr lang="en-US"/>
            </a:p>
          </p:txBody>
        </p:sp>
        <p:sp>
          <p:nvSpPr>
            <p:cNvPr id="172402" name="Line 1394"/>
            <p:cNvSpPr>
              <a:spLocks noChangeShapeType="1"/>
            </p:cNvSpPr>
            <p:nvPr/>
          </p:nvSpPr>
          <p:spPr bwMode="auto">
            <a:xfrm flipV="1">
              <a:off x="4657" y="1637"/>
              <a:ext cx="1" cy="0"/>
            </a:xfrm>
            <a:prstGeom prst="line">
              <a:avLst/>
            </a:prstGeom>
            <a:noFill/>
            <a:ln w="0">
              <a:solidFill>
                <a:srgbClr val="0000FF"/>
              </a:solidFill>
              <a:round/>
              <a:headEnd/>
              <a:tailEnd/>
            </a:ln>
          </p:spPr>
          <p:txBody>
            <a:bodyPr/>
            <a:lstStyle/>
            <a:p>
              <a:endParaRPr lang="en-US"/>
            </a:p>
          </p:txBody>
        </p:sp>
        <p:sp>
          <p:nvSpPr>
            <p:cNvPr id="172403" name="Line 1395"/>
            <p:cNvSpPr>
              <a:spLocks noChangeShapeType="1"/>
            </p:cNvSpPr>
            <p:nvPr/>
          </p:nvSpPr>
          <p:spPr bwMode="auto">
            <a:xfrm flipV="1">
              <a:off x="4660" y="1637"/>
              <a:ext cx="0" cy="0"/>
            </a:xfrm>
            <a:prstGeom prst="line">
              <a:avLst/>
            </a:prstGeom>
            <a:noFill/>
            <a:ln w="0">
              <a:solidFill>
                <a:srgbClr val="0000FF"/>
              </a:solidFill>
              <a:round/>
              <a:headEnd/>
              <a:tailEnd/>
            </a:ln>
          </p:spPr>
          <p:txBody>
            <a:bodyPr/>
            <a:lstStyle/>
            <a:p>
              <a:endParaRPr lang="en-US"/>
            </a:p>
          </p:txBody>
        </p:sp>
        <p:sp>
          <p:nvSpPr>
            <p:cNvPr id="172404" name="Line 1396"/>
            <p:cNvSpPr>
              <a:spLocks noChangeShapeType="1"/>
            </p:cNvSpPr>
            <p:nvPr/>
          </p:nvSpPr>
          <p:spPr bwMode="auto">
            <a:xfrm flipV="1">
              <a:off x="4661" y="1637"/>
              <a:ext cx="0" cy="0"/>
            </a:xfrm>
            <a:prstGeom prst="line">
              <a:avLst/>
            </a:prstGeom>
            <a:noFill/>
            <a:ln w="0">
              <a:solidFill>
                <a:srgbClr val="0000FF"/>
              </a:solidFill>
              <a:round/>
              <a:headEnd/>
              <a:tailEnd/>
            </a:ln>
          </p:spPr>
          <p:txBody>
            <a:bodyPr/>
            <a:lstStyle/>
            <a:p>
              <a:endParaRPr lang="en-US"/>
            </a:p>
          </p:txBody>
        </p:sp>
        <p:sp>
          <p:nvSpPr>
            <p:cNvPr id="172405" name="Line 1397"/>
            <p:cNvSpPr>
              <a:spLocks noChangeShapeType="1"/>
            </p:cNvSpPr>
            <p:nvPr/>
          </p:nvSpPr>
          <p:spPr bwMode="auto">
            <a:xfrm flipV="1">
              <a:off x="4662" y="1637"/>
              <a:ext cx="1" cy="0"/>
            </a:xfrm>
            <a:prstGeom prst="line">
              <a:avLst/>
            </a:prstGeom>
            <a:noFill/>
            <a:ln w="0">
              <a:solidFill>
                <a:srgbClr val="0000FF"/>
              </a:solidFill>
              <a:round/>
              <a:headEnd/>
              <a:tailEnd/>
            </a:ln>
          </p:spPr>
          <p:txBody>
            <a:bodyPr/>
            <a:lstStyle/>
            <a:p>
              <a:endParaRPr lang="en-US"/>
            </a:p>
          </p:txBody>
        </p:sp>
        <p:sp>
          <p:nvSpPr>
            <p:cNvPr id="172406" name="Line 1398"/>
            <p:cNvSpPr>
              <a:spLocks noChangeShapeType="1"/>
            </p:cNvSpPr>
            <p:nvPr/>
          </p:nvSpPr>
          <p:spPr bwMode="auto">
            <a:xfrm flipV="1">
              <a:off x="4664" y="1636"/>
              <a:ext cx="1" cy="1"/>
            </a:xfrm>
            <a:prstGeom prst="line">
              <a:avLst/>
            </a:prstGeom>
            <a:noFill/>
            <a:ln w="0">
              <a:solidFill>
                <a:srgbClr val="0000FF"/>
              </a:solidFill>
              <a:round/>
              <a:headEnd/>
              <a:tailEnd/>
            </a:ln>
          </p:spPr>
          <p:txBody>
            <a:bodyPr/>
            <a:lstStyle/>
            <a:p>
              <a:endParaRPr lang="en-US"/>
            </a:p>
          </p:txBody>
        </p:sp>
        <p:sp>
          <p:nvSpPr>
            <p:cNvPr id="172407" name="Line 1399"/>
            <p:cNvSpPr>
              <a:spLocks noChangeShapeType="1"/>
            </p:cNvSpPr>
            <p:nvPr/>
          </p:nvSpPr>
          <p:spPr bwMode="auto">
            <a:xfrm flipV="1">
              <a:off x="4665" y="1637"/>
              <a:ext cx="1" cy="0"/>
            </a:xfrm>
            <a:prstGeom prst="line">
              <a:avLst/>
            </a:prstGeom>
            <a:noFill/>
            <a:ln w="0">
              <a:solidFill>
                <a:srgbClr val="0000FF"/>
              </a:solidFill>
              <a:round/>
              <a:headEnd/>
              <a:tailEnd/>
            </a:ln>
          </p:spPr>
          <p:txBody>
            <a:bodyPr/>
            <a:lstStyle/>
            <a:p>
              <a:endParaRPr lang="en-US"/>
            </a:p>
          </p:txBody>
        </p:sp>
        <p:sp>
          <p:nvSpPr>
            <p:cNvPr id="172408" name="Line 1400"/>
            <p:cNvSpPr>
              <a:spLocks noChangeShapeType="1"/>
            </p:cNvSpPr>
            <p:nvPr/>
          </p:nvSpPr>
          <p:spPr bwMode="auto">
            <a:xfrm flipV="1">
              <a:off x="4667" y="1637"/>
              <a:ext cx="1" cy="0"/>
            </a:xfrm>
            <a:prstGeom prst="line">
              <a:avLst/>
            </a:prstGeom>
            <a:noFill/>
            <a:ln w="0">
              <a:solidFill>
                <a:srgbClr val="0000FF"/>
              </a:solidFill>
              <a:round/>
              <a:headEnd/>
              <a:tailEnd/>
            </a:ln>
          </p:spPr>
          <p:txBody>
            <a:bodyPr/>
            <a:lstStyle/>
            <a:p>
              <a:endParaRPr lang="en-US"/>
            </a:p>
          </p:txBody>
        </p:sp>
        <p:sp>
          <p:nvSpPr>
            <p:cNvPr id="172409" name="Line 1401"/>
            <p:cNvSpPr>
              <a:spLocks noChangeShapeType="1"/>
            </p:cNvSpPr>
            <p:nvPr/>
          </p:nvSpPr>
          <p:spPr bwMode="auto">
            <a:xfrm flipV="1">
              <a:off x="4668" y="1637"/>
              <a:ext cx="1" cy="0"/>
            </a:xfrm>
            <a:prstGeom prst="line">
              <a:avLst/>
            </a:prstGeom>
            <a:noFill/>
            <a:ln w="0">
              <a:solidFill>
                <a:srgbClr val="0000FF"/>
              </a:solidFill>
              <a:round/>
              <a:headEnd/>
              <a:tailEnd/>
            </a:ln>
          </p:spPr>
          <p:txBody>
            <a:bodyPr/>
            <a:lstStyle/>
            <a:p>
              <a:endParaRPr lang="en-US"/>
            </a:p>
          </p:txBody>
        </p:sp>
        <p:sp>
          <p:nvSpPr>
            <p:cNvPr id="172410" name="Line 1402"/>
            <p:cNvSpPr>
              <a:spLocks noChangeShapeType="1"/>
            </p:cNvSpPr>
            <p:nvPr/>
          </p:nvSpPr>
          <p:spPr bwMode="auto">
            <a:xfrm flipV="1">
              <a:off x="4670" y="1637"/>
              <a:ext cx="0" cy="0"/>
            </a:xfrm>
            <a:prstGeom prst="line">
              <a:avLst/>
            </a:prstGeom>
            <a:noFill/>
            <a:ln w="0">
              <a:solidFill>
                <a:srgbClr val="0000FF"/>
              </a:solidFill>
              <a:round/>
              <a:headEnd/>
              <a:tailEnd/>
            </a:ln>
          </p:spPr>
          <p:txBody>
            <a:bodyPr/>
            <a:lstStyle/>
            <a:p>
              <a:endParaRPr lang="en-US"/>
            </a:p>
          </p:txBody>
        </p:sp>
        <p:sp>
          <p:nvSpPr>
            <p:cNvPr id="172411" name="Line 1403"/>
            <p:cNvSpPr>
              <a:spLocks noChangeShapeType="1"/>
            </p:cNvSpPr>
            <p:nvPr/>
          </p:nvSpPr>
          <p:spPr bwMode="auto">
            <a:xfrm flipV="1">
              <a:off x="4671" y="1637"/>
              <a:ext cx="0" cy="0"/>
            </a:xfrm>
            <a:prstGeom prst="line">
              <a:avLst/>
            </a:prstGeom>
            <a:noFill/>
            <a:ln w="0">
              <a:solidFill>
                <a:srgbClr val="0000FF"/>
              </a:solidFill>
              <a:round/>
              <a:headEnd/>
              <a:tailEnd/>
            </a:ln>
          </p:spPr>
          <p:txBody>
            <a:bodyPr/>
            <a:lstStyle/>
            <a:p>
              <a:endParaRPr lang="en-US"/>
            </a:p>
          </p:txBody>
        </p:sp>
        <p:sp>
          <p:nvSpPr>
            <p:cNvPr id="172412" name="Line 1404"/>
            <p:cNvSpPr>
              <a:spLocks noChangeShapeType="1"/>
            </p:cNvSpPr>
            <p:nvPr/>
          </p:nvSpPr>
          <p:spPr bwMode="auto">
            <a:xfrm flipV="1">
              <a:off x="4673" y="1636"/>
              <a:ext cx="1" cy="1"/>
            </a:xfrm>
            <a:prstGeom prst="line">
              <a:avLst/>
            </a:prstGeom>
            <a:noFill/>
            <a:ln w="0">
              <a:solidFill>
                <a:srgbClr val="0000FF"/>
              </a:solidFill>
              <a:round/>
              <a:headEnd/>
              <a:tailEnd/>
            </a:ln>
          </p:spPr>
          <p:txBody>
            <a:bodyPr/>
            <a:lstStyle/>
            <a:p>
              <a:endParaRPr lang="en-US"/>
            </a:p>
          </p:txBody>
        </p:sp>
        <p:sp>
          <p:nvSpPr>
            <p:cNvPr id="172413" name="Line 1405"/>
            <p:cNvSpPr>
              <a:spLocks noChangeShapeType="1"/>
            </p:cNvSpPr>
            <p:nvPr/>
          </p:nvSpPr>
          <p:spPr bwMode="auto">
            <a:xfrm flipV="1">
              <a:off x="4675" y="1636"/>
              <a:ext cx="1" cy="1"/>
            </a:xfrm>
            <a:prstGeom prst="line">
              <a:avLst/>
            </a:prstGeom>
            <a:noFill/>
            <a:ln w="0">
              <a:solidFill>
                <a:srgbClr val="0000FF"/>
              </a:solidFill>
              <a:round/>
              <a:headEnd/>
              <a:tailEnd/>
            </a:ln>
          </p:spPr>
          <p:txBody>
            <a:bodyPr/>
            <a:lstStyle/>
            <a:p>
              <a:endParaRPr lang="en-US"/>
            </a:p>
          </p:txBody>
        </p:sp>
        <p:sp>
          <p:nvSpPr>
            <p:cNvPr id="172414" name="Line 1406"/>
            <p:cNvSpPr>
              <a:spLocks noChangeShapeType="1"/>
            </p:cNvSpPr>
            <p:nvPr/>
          </p:nvSpPr>
          <p:spPr bwMode="auto">
            <a:xfrm flipV="1">
              <a:off x="4676" y="1636"/>
              <a:ext cx="0" cy="1"/>
            </a:xfrm>
            <a:prstGeom prst="line">
              <a:avLst/>
            </a:prstGeom>
            <a:noFill/>
            <a:ln w="0">
              <a:solidFill>
                <a:srgbClr val="0000FF"/>
              </a:solidFill>
              <a:round/>
              <a:headEnd/>
              <a:tailEnd/>
            </a:ln>
          </p:spPr>
          <p:txBody>
            <a:bodyPr/>
            <a:lstStyle/>
            <a:p>
              <a:endParaRPr lang="en-US"/>
            </a:p>
          </p:txBody>
        </p:sp>
        <p:sp>
          <p:nvSpPr>
            <p:cNvPr id="172415" name="Line 1407"/>
            <p:cNvSpPr>
              <a:spLocks noChangeShapeType="1"/>
            </p:cNvSpPr>
            <p:nvPr/>
          </p:nvSpPr>
          <p:spPr bwMode="auto">
            <a:xfrm flipV="1">
              <a:off x="4678" y="1637"/>
              <a:ext cx="0" cy="0"/>
            </a:xfrm>
            <a:prstGeom prst="line">
              <a:avLst/>
            </a:prstGeom>
            <a:noFill/>
            <a:ln w="0">
              <a:solidFill>
                <a:srgbClr val="0000FF"/>
              </a:solidFill>
              <a:round/>
              <a:headEnd/>
              <a:tailEnd/>
            </a:ln>
          </p:spPr>
          <p:txBody>
            <a:bodyPr/>
            <a:lstStyle/>
            <a:p>
              <a:endParaRPr lang="en-US"/>
            </a:p>
          </p:txBody>
        </p:sp>
        <p:sp>
          <p:nvSpPr>
            <p:cNvPr id="172416" name="Line 1408"/>
            <p:cNvSpPr>
              <a:spLocks noChangeShapeType="1"/>
            </p:cNvSpPr>
            <p:nvPr/>
          </p:nvSpPr>
          <p:spPr bwMode="auto">
            <a:xfrm flipV="1">
              <a:off x="4680" y="1637"/>
              <a:ext cx="0" cy="0"/>
            </a:xfrm>
            <a:prstGeom prst="line">
              <a:avLst/>
            </a:prstGeom>
            <a:noFill/>
            <a:ln w="0">
              <a:solidFill>
                <a:srgbClr val="0000FF"/>
              </a:solidFill>
              <a:round/>
              <a:headEnd/>
              <a:tailEnd/>
            </a:ln>
          </p:spPr>
          <p:txBody>
            <a:bodyPr/>
            <a:lstStyle/>
            <a:p>
              <a:endParaRPr lang="en-US"/>
            </a:p>
          </p:txBody>
        </p:sp>
        <p:sp>
          <p:nvSpPr>
            <p:cNvPr id="172417" name="Line 1409"/>
            <p:cNvSpPr>
              <a:spLocks noChangeShapeType="1"/>
            </p:cNvSpPr>
            <p:nvPr/>
          </p:nvSpPr>
          <p:spPr bwMode="auto">
            <a:xfrm flipV="1">
              <a:off x="4680" y="1637"/>
              <a:ext cx="1" cy="0"/>
            </a:xfrm>
            <a:prstGeom prst="line">
              <a:avLst/>
            </a:prstGeom>
            <a:noFill/>
            <a:ln w="0">
              <a:solidFill>
                <a:srgbClr val="0000FF"/>
              </a:solidFill>
              <a:round/>
              <a:headEnd/>
              <a:tailEnd/>
            </a:ln>
          </p:spPr>
          <p:txBody>
            <a:bodyPr/>
            <a:lstStyle/>
            <a:p>
              <a:endParaRPr lang="en-US"/>
            </a:p>
          </p:txBody>
        </p:sp>
        <p:sp>
          <p:nvSpPr>
            <p:cNvPr id="172418" name="Line 1410"/>
            <p:cNvSpPr>
              <a:spLocks noChangeShapeType="1"/>
            </p:cNvSpPr>
            <p:nvPr/>
          </p:nvSpPr>
          <p:spPr bwMode="auto">
            <a:xfrm flipV="1">
              <a:off x="4682" y="1637"/>
              <a:ext cx="0" cy="0"/>
            </a:xfrm>
            <a:prstGeom prst="line">
              <a:avLst/>
            </a:prstGeom>
            <a:noFill/>
            <a:ln w="0">
              <a:solidFill>
                <a:srgbClr val="0000FF"/>
              </a:solidFill>
              <a:round/>
              <a:headEnd/>
              <a:tailEnd/>
            </a:ln>
          </p:spPr>
          <p:txBody>
            <a:bodyPr/>
            <a:lstStyle/>
            <a:p>
              <a:endParaRPr lang="en-US"/>
            </a:p>
          </p:txBody>
        </p:sp>
        <p:sp>
          <p:nvSpPr>
            <p:cNvPr id="172419" name="Line 1411"/>
            <p:cNvSpPr>
              <a:spLocks noChangeShapeType="1"/>
            </p:cNvSpPr>
            <p:nvPr/>
          </p:nvSpPr>
          <p:spPr bwMode="auto">
            <a:xfrm flipV="1">
              <a:off x="4683" y="1637"/>
              <a:ext cx="1" cy="0"/>
            </a:xfrm>
            <a:prstGeom prst="line">
              <a:avLst/>
            </a:prstGeom>
            <a:noFill/>
            <a:ln w="0">
              <a:solidFill>
                <a:srgbClr val="0000FF"/>
              </a:solidFill>
              <a:round/>
              <a:headEnd/>
              <a:tailEnd/>
            </a:ln>
          </p:spPr>
          <p:txBody>
            <a:bodyPr/>
            <a:lstStyle/>
            <a:p>
              <a:endParaRPr lang="en-US"/>
            </a:p>
          </p:txBody>
        </p:sp>
        <p:sp>
          <p:nvSpPr>
            <p:cNvPr id="172420" name="Line 1412"/>
            <p:cNvSpPr>
              <a:spLocks noChangeShapeType="1"/>
            </p:cNvSpPr>
            <p:nvPr/>
          </p:nvSpPr>
          <p:spPr bwMode="auto">
            <a:xfrm flipV="1">
              <a:off x="4686" y="1637"/>
              <a:ext cx="0" cy="0"/>
            </a:xfrm>
            <a:prstGeom prst="line">
              <a:avLst/>
            </a:prstGeom>
            <a:noFill/>
            <a:ln w="0">
              <a:solidFill>
                <a:srgbClr val="0000FF"/>
              </a:solidFill>
              <a:round/>
              <a:headEnd/>
              <a:tailEnd/>
            </a:ln>
          </p:spPr>
          <p:txBody>
            <a:bodyPr/>
            <a:lstStyle/>
            <a:p>
              <a:endParaRPr lang="en-US"/>
            </a:p>
          </p:txBody>
        </p:sp>
        <p:sp>
          <p:nvSpPr>
            <p:cNvPr id="172421" name="Line 1413"/>
            <p:cNvSpPr>
              <a:spLocks noChangeShapeType="1"/>
            </p:cNvSpPr>
            <p:nvPr/>
          </p:nvSpPr>
          <p:spPr bwMode="auto">
            <a:xfrm flipV="1">
              <a:off x="4687" y="1637"/>
              <a:ext cx="1" cy="0"/>
            </a:xfrm>
            <a:prstGeom prst="line">
              <a:avLst/>
            </a:prstGeom>
            <a:noFill/>
            <a:ln w="0">
              <a:solidFill>
                <a:srgbClr val="0000FF"/>
              </a:solidFill>
              <a:round/>
              <a:headEnd/>
              <a:tailEnd/>
            </a:ln>
          </p:spPr>
          <p:txBody>
            <a:bodyPr/>
            <a:lstStyle/>
            <a:p>
              <a:endParaRPr lang="en-US"/>
            </a:p>
          </p:txBody>
        </p:sp>
        <p:sp>
          <p:nvSpPr>
            <p:cNvPr id="172422" name="Line 1414"/>
            <p:cNvSpPr>
              <a:spLocks noChangeShapeType="1"/>
            </p:cNvSpPr>
            <p:nvPr/>
          </p:nvSpPr>
          <p:spPr bwMode="auto">
            <a:xfrm flipV="1">
              <a:off x="4689" y="1636"/>
              <a:ext cx="0" cy="1"/>
            </a:xfrm>
            <a:prstGeom prst="line">
              <a:avLst/>
            </a:prstGeom>
            <a:noFill/>
            <a:ln w="0">
              <a:solidFill>
                <a:srgbClr val="0000FF"/>
              </a:solidFill>
              <a:round/>
              <a:headEnd/>
              <a:tailEnd/>
            </a:ln>
          </p:spPr>
          <p:txBody>
            <a:bodyPr/>
            <a:lstStyle/>
            <a:p>
              <a:endParaRPr lang="en-US"/>
            </a:p>
          </p:txBody>
        </p:sp>
        <p:sp>
          <p:nvSpPr>
            <p:cNvPr id="172423" name="Line 1415"/>
            <p:cNvSpPr>
              <a:spLocks noChangeShapeType="1"/>
            </p:cNvSpPr>
            <p:nvPr/>
          </p:nvSpPr>
          <p:spPr bwMode="auto">
            <a:xfrm flipV="1">
              <a:off x="4690" y="1637"/>
              <a:ext cx="1" cy="0"/>
            </a:xfrm>
            <a:prstGeom prst="line">
              <a:avLst/>
            </a:prstGeom>
            <a:noFill/>
            <a:ln w="0">
              <a:solidFill>
                <a:srgbClr val="0000FF"/>
              </a:solidFill>
              <a:round/>
              <a:headEnd/>
              <a:tailEnd/>
            </a:ln>
          </p:spPr>
          <p:txBody>
            <a:bodyPr/>
            <a:lstStyle/>
            <a:p>
              <a:endParaRPr lang="en-US"/>
            </a:p>
          </p:txBody>
        </p:sp>
        <p:sp>
          <p:nvSpPr>
            <p:cNvPr id="172424" name="Line 1416"/>
            <p:cNvSpPr>
              <a:spLocks noChangeShapeType="1"/>
            </p:cNvSpPr>
            <p:nvPr/>
          </p:nvSpPr>
          <p:spPr bwMode="auto">
            <a:xfrm flipV="1">
              <a:off x="4692" y="1637"/>
              <a:ext cx="0" cy="0"/>
            </a:xfrm>
            <a:prstGeom prst="line">
              <a:avLst/>
            </a:prstGeom>
            <a:noFill/>
            <a:ln w="0">
              <a:solidFill>
                <a:srgbClr val="0000FF"/>
              </a:solidFill>
              <a:round/>
              <a:headEnd/>
              <a:tailEnd/>
            </a:ln>
          </p:spPr>
          <p:txBody>
            <a:bodyPr/>
            <a:lstStyle/>
            <a:p>
              <a:endParaRPr lang="en-US"/>
            </a:p>
          </p:txBody>
        </p:sp>
        <p:sp>
          <p:nvSpPr>
            <p:cNvPr id="172425" name="Line 1417"/>
            <p:cNvSpPr>
              <a:spLocks noChangeShapeType="1"/>
            </p:cNvSpPr>
            <p:nvPr/>
          </p:nvSpPr>
          <p:spPr bwMode="auto">
            <a:xfrm flipV="1">
              <a:off x="4693" y="1636"/>
              <a:ext cx="1" cy="1"/>
            </a:xfrm>
            <a:prstGeom prst="line">
              <a:avLst/>
            </a:prstGeom>
            <a:noFill/>
            <a:ln w="0">
              <a:solidFill>
                <a:srgbClr val="0000FF"/>
              </a:solidFill>
              <a:round/>
              <a:headEnd/>
              <a:tailEnd/>
            </a:ln>
          </p:spPr>
          <p:txBody>
            <a:bodyPr/>
            <a:lstStyle/>
            <a:p>
              <a:endParaRPr lang="en-US"/>
            </a:p>
          </p:txBody>
        </p:sp>
        <p:sp>
          <p:nvSpPr>
            <p:cNvPr id="172426" name="Line 1418"/>
            <p:cNvSpPr>
              <a:spLocks noChangeShapeType="1"/>
            </p:cNvSpPr>
            <p:nvPr/>
          </p:nvSpPr>
          <p:spPr bwMode="auto">
            <a:xfrm flipV="1">
              <a:off x="4694" y="1637"/>
              <a:ext cx="0" cy="0"/>
            </a:xfrm>
            <a:prstGeom prst="line">
              <a:avLst/>
            </a:prstGeom>
            <a:noFill/>
            <a:ln w="0">
              <a:solidFill>
                <a:srgbClr val="0000FF"/>
              </a:solidFill>
              <a:round/>
              <a:headEnd/>
              <a:tailEnd/>
            </a:ln>
          </p:spPr>
          <p:txBody>
            <a:bodyPr/>
            <a:lstStyle/>
            <a:p>
              <a:endParaRPr lang="en-US"/>
            </a:p>
          </p:txBody>
        </p:sp>
        <p:sp>
          <p:nvSpPr>
            <p:cNvPr id="172427" name="Line 1419"/>
            <p:cNvSpPr>
              <a:spLocks noChangeShapeType="1"/>
            </p:cNvSpPr>
            <p:nvPr/>
          </p:nvSpPr>
          <p:spPr bwMode="auto">
            <a:xfrm flipV="1">
              <a:off x="4696" y="1636"/>
              <a:ext cx="0" cy="1"/>
            </a:xfrm>
            <a:prstGeom prst="line">
              <a:avLst/>
            </a:prstGeom>
            <a:noFill/>
            <a:ln w="0">
              <a:solidFill>
                <a:srgbClr val="0000FF"/>
              </a:solidFill>
              <a:round/>
              <a:headEnd/>
              <a:tailEnd/>
            </a:ln>
          </p:spPr>
          <p:txBody>
            <a:bodyPr/>
            <a:lstStyle/>
            <a:p>
              <a:endParaRPr lang="en-US"/>
            </a:p>
          </p:txBody>
        </p:sp>
        <p:sp>
          <p:nvSpPr>
            <p:cNvPr id="172428" name="Line 1420"/>
            <p:cNvSpPr>
              <a:spLocks noChangeShapeType="1"/>
            </p:cNvSpPr>
            <p:nvPr/>
          </p:nvSpPr>
          <p:spPr bwMode="auto">
            <a:xfrm flipV="1">
              <a:off x="4696" y="1637"/>
              <a:ext cx="1" cy="0"/>
            </a:xfrm>
            <a:prstGeom prst="line">
              <a:avLst/>
            </a:prstGeom>
            <a:noFill/>
            <a:ln w="0">
              <a:solidFill>
                <a:srgbClr val="0000FF"/>
              </a:solidFill>
              <a:round/>
              <a:headEnd/>
              <a:tailEnd/>
            </a:ln>
          </p:spPr>
          <p:txBody>
            <a:bodyPr/>
            <a:lstStyle/>
            <a:p>
              <a:endParaRPr lang="en-US"/>
            </a:p>
          </p:txBody>
        </p:sp>
        <p:sp>
          <p:nvSpPr>
            <p:cNvPr id="172429" name="Line 1421"/>
            <p:cNvSpPr>
              <a:spLocks noChangeShapeType="1"/>
            </p:cNvSpPr>
            <p:nvPr/>
          </p:nvSpPr>
          <p:spPr bwMode="auto">
            <a:xfrm flipV="1">
              <a:off x="4699" y="1637"/>
              <a:ext cx="0" cy="0"/>
            </a:xfrm>
            <a:prstGeom prst="line">
              <a:avLst/>
            </a:prstGeom>
            <a:noFill/>
            <a:ln w="0">
              <a:solidFill>
                <a:srgbClr val="0000FF"/>
              </a:solidFill>
              <a:round/>
              <a:headEnd/>
              <a:tailEnd/>
            </a:ln>
          </p:spPr>
          <p:txBody>
            <a:bodyPr/>
            <a:lstStyle/>
            <a:p>
              <a:endParaRPr lang="en-US"/>
            </a:p>
          </p:txBody>
        </p:sp>
        <p:sp>
          <p:nvSpPr>
            <p:cNvPr id="172430" name="Line 1422"/>
            <p:cNvSpPr>
              <a:spLocks noChangeShapeType="1"/>
            </p:cNvSpPr>
            <p:nvPr/>
          </p:nvSpPr>
          <p:spPr bwMode="auto">
            <a:xfrm flipV="1">
              <a:off x="4700" y="1637"/>
              <a:ext cx="0" cy="0"/>
            </a:xfrm>
            <a:prstGeom prst="line">
              <a:avLst/>
            </a:prstGeom>
            <a:noFill/>
            <a:ln w="0">
              <a:solidFill>
                <a:srgbClr val="0000FF"/>
              </a:solidFill>
              <a:round/>
              <a:headEnd/>
              <a:tailEnd/>
            </a:ln>
          </p:spPr>
          <p:txBody>
            <a:bodyPr/>
            <a:lstStyle/>
            <a:p>
              <a:endParaRPr lang="en-US"/>
            </a:p>
          </p:txBody>
        </p:sp>
        <p:sp>
          <p:nvSpPr>
            <p:cNvPr id="172431" name="Line 1423"/>
            <p:cNvSpPr>
              <a:spLocks noChangeShapeType="1"/>
            </p:cNvSpPr>
            <p:nvPr/>
          </p:nvSpPr>
          <p:spPr bwMode="auto">
            <a:xfrm flipV="1">
              <a:off x="4702" y="1636"/>
              <a:ext cx="1" cy="1"/>
            </a:xfrm>
            <a:prstGeom prst="line">
              <a:avLst/>
            </a:prstGeom>
            <a:noFill/>
            <a:ln w="0">
              <a:solidFill>
                <a:srgbClr val="0000FF"/>
              </a:solidFill>
              <a:round/>
              <a:headEnd/>
              <a:tailEnd/>
            </a:ln>
          </p:spPr>
          <p:txBody>
            <a:bodyPr/>
            <a:lstStyle/>
            <a:p>
              <a:endParaRPr lang="en-US"/>
            </a:p>
          </p:txBody>
        </p:sp>
        <p:sp>
          <p:nvSpPr>
            <p:cNvPr id="172432" name="Line 1424"/>
            <p:cNvSpPr>
              <a:spLocks noChangeShapeType="1"/>
            </p:cNvSpPr>
            <p:nvPr/>
          </p:nvSpPr>
          <p:spPr bwMode="auto">
            <a:xfrm flipV="1">
              <a:off x="4702" y="1637"/>
              <a:ext cx="1" cy="0"/>
            </a:xfrm>
            <a:prstGeom prst="line">
              <a:avLst/>
            </a:prstGeom>
            <a:noFill/>
            <a:ln w="0">
              <a:solidFill>
                <a:srgbClr val="0000FF"/>
              </a:solidFill>
              <a:round/>
              <a:headEnd/>
              <a:tailEnd/>
            </a:ln>
          </p:spPr>
          <p:txBody>
            <a:bodyPr/>
            <a:lstStyle/>
            <a:p>
              <a:endParaRPr lang="en-US"/>
            </a:p>
          </p:txBody>
        </p:sp>
        <p:sp>
          <p:nvSpPr>
            <p:cNvPr id="172433" name="Line 1425"/>
            <p:cNvSpPr>
              <a:spLocks noChangeShapeType="1"/>
            </p:cNvSpPr>
            <p:nvPr/>
          </p:nvSpPr>
          <p:spPr bwMode="auto">
            <a:xfrm flipV="1">
              <a:off x="4704" y="1637"/>
              <a:ext cx="1" cy="0"/>
            </a:xfrm>
            <a:prstGeom prst="line">
              <a:avLst/>
            </a:prstGeom>
            <a:noFill/>
            <a:ln w="0">
              <a:solidFill>
                <a:srgbClr val="0000FF"/>
              </a:solidFill>
              <a:round/>
              <a:headEnd/>
              <a:tailEnd/>
            </a:ln>
          </p:spPr>
          <p:txBody>
            <a:bodyPr/>
            <a:lstStyle/>
            <a:p>
              <a:endParaRPr lang="en-US"/>
            </a:p>
          </p:txBody>
        </p:sp>
        <p:sp>
          <p:nvSpPr>
            <p:cNvPr id="172434" name="Line 1426"/>
            <p:cNvSpPr>
              <a:spLocks noChangeShapeType="1"/>
            </p:cNvSpPr>
            <p:nvPr/>
          </p:nvSpPr>
          <p:spPr bwMode="auto">
            <a:xfrm flipV="1">
              <a:off x="4707" y="1637"/>
              <a:ext cx="0" cy="0"/>
            </a:xfrm>
            <a:prstGeom prst="line">
              <a:avLst/>
            </a:prstGeom>
            <a:noFill/>
            <a:ln w="0">
              <a:solidFill>
                <a:srgbClr val="0000FF"/>
              </a:solidFill>
              <a:round/>
              <a:headEnd/>
              <a:tailEnd/>
            </a:ln>
          </p:spPr>
          <p:txBody>
            <a:bodyPr/>
            <a:lstStyle/>
            <a:p>
              <a:endParaRPr lang="en-US"/>
            </a:p>
          </p:txBody>
        </p:sp>
        <p:sp>
          <p:nvSpPr>
            <p:cNvPr id="172435" name="Line 1427"/>
            <p:cNvSpPr>
              <a:spLocks noChangeShapeType="1"/>
            </p:cNvSpPr>
            <p:nvPr/>
          </p:nvSpPr>
          <p:spPr bwMode="auto">
            <a:xfrm flipV="1">
              <a:off x="4709" y="1637"/>
              <a:ext cx="0" cy="0"/>
            </a:xfrm>
            <a:prstGeom prst="line">
              <a:avLst/>
            </a:prstGeom>
            <a:noFill/>
            <a:ln w="0">
              <a:solidFill>
                <a:srgbClr val="0000FF"/>
              </a:solidFill>
              <a:round/>
              <a:headEnd/>
              <a:tailEnd/>
            </a:ln>
          </p:spPr>
          <p:txBody>
            <a:bodyPr/>
            <a:lstStyle/>
            <a:p>
              <a:endParaRPr lang="en-US"/>
            </a:p>
          </p:txBody>
        </p:sp>
        <p:sp>
          <p:nvSpPr>
            <p:cNvPr id="172436" name="Line 1428"/>
            <p:cNvSpPr>
              <a:spLocks noChangeShapeType="1"/>
            </p:cNvSpPr>
            <p:nvPr/>
          </p:nvSpPr>
          <p:spPr bwMode="auto">
            <a:xfrm flipV="1">
              <a:off x="4710" y="1637"/>
              <a:ext cx="0" cy="0"/>
            </a:xfrm>
            <a:prstGeom prst="line">
              <a:avLst/>
            </a:prstGeom>
            <a:noFill/>
            <a:ln w="0">
              <a:solidFill>
                <a:srgbClr val="0000FF"/>
              </a:solidFill>
              <a:round/>
              <a:headEnd/>
              <a:tailEnd/>
            </a:ln>
          </p:spPr>
          <p:txBody>
            <a:bodyPr/>
            <a:lstStyle/>
            <a:p>
              <a:endParaRPr lang="en-US"/>
            </a:p>
          </p:txBody>
        </p:sp>
        <p:sp>
          <p:nvSpPr>
            <p:cNvPr id="172437" name="Line 1429"/>
            <p:cNvSpPr>
              <a:spLocks noChangeShapeType="1"/>
            </p:cNvSpPr>
            <p:nvPr/>
          </p:nvSpPr>
          <p:spPr bwMode="auto">
            <a:xfrm flipV="1">
              <a:off x="4711" y="1636"/>
              <a:ext cx="1" cy="1"/>
            </a:xfrm>
            <a:prstGeom prst="line">
              <a:avLst/>
            </a:prstGeom>
            <a:noFill/>
            <a:ln w="0">
              <a:solidFill>
                <a:srgbClr val="0000FF"/>
              </a:solidFill>
              <a:round/>
              <a:headEnd/>
              <a:tailEnd/>
            </a:ln>
          </p:spPr>
          <p:txBody>
            <a:bodyPr/>
            <a:lstStyle/>
            <a:p>
              <a:endParaRPr lang="en-US"/>
            </a:p>
          </p:txBody>
        </p:sp>
        <p:sp>
          <p:nvSpPr>
            <p:cNvPr id="172438" name="Line 1430"/>
            <p:cNvSpPr>
              <a:spLocks noChangeShapeType="1"/>
            </p:cNvSpPr>
            <p:nvPr/>
          </p:nvSpPr>
          <p:spPr bwMode="auto">
            <a:xfrm flipV="1">
              <a:off x="4712" y="1637"/>
              <a:ext cx="0" cy="0"/>
            </a:xfrm>
            <a:prstGeom prst="line">
              <a:avLst/>
            </a:prstGeom>
            <a:noFill/>
            <a:ln w="0">
              <a:solidFill>
                <a:srgbClr val="0000FF"/>
              </a:solidFill>
              <a:round/>
              <a:headEnd/>
              <a:tailEnd/>
            </a:ln>
          </p:spPr>
          <p:txBody>
            <a:bodyPr/>
            <a:lstStyle/>
            <a:p>
              <a:endParaRPr lang="en-US"/>
            </a:p>
          </p:txBody>
        </p:sp>
        <p:sp>
          <p:nvSpPr>
            <p:cNvPr id="172439" name="Line 1431"/>
            <p:cNvSpPr>
              <a:spLocks noChangeShapeType="1"/>
            </p:cNvSpPr>
            <p:nvPr/>
          </p:nvSpPr>
          <p:spPr bwMode="auto">
            <a:xfrm flipV="1">
              <a:off x="4714" y="1637"/>
              <a:ext cx="0" cy="0"/>
            </a:xfrm>
            <a:prstGeom prst="line">
              <a:avLst/>
            </a:prstGeom>
            <a:noFill/>
            <a:ln w="0">
              <a:solidFill>
                <a:srgbClr val="0000FF"/>
              </a:solidFill>
              <a:round/>
              <a:headEnd/>
              <a:tailEnd/>
            </a:ln>
          </p:spPr>
          <p:txBody>
            <a:bodyPr/>
            <a:lstStyle/>
            <a:p>
              <a:endParaRPr lang="en-US"/>
            </a:p>
          </p:txBody>
        </p:sp>
        <p:sp>
          <p:nvSpPr>
            <p:cNvPr id="172440" name="Line 1432"/>
            <p:cNvSpPr>
              <a:spLocks noChangeShapeType="1"/>
            </p:cNvSpPr>
            <p:nvPr/>
          </p:nvSpPr>
          <p:spPr bwMode="auto">
            <a:xfrm flipV="1">
              <a:off x="4715" y="1637"/>
              <a:ext cx="0" cy="0"/>
            </a:xfrm>
            <a:prstGeom prst="line">
              <a:avLst/>
            </a:prstGeom>
            <a:noFill/>
            <a:ln w="0">
              <a:solidFill>
                <a:srgbClr val="0000FF"/>
              </a:solidFill>
              <a:round/>
              <a:headEnd/>
              <a:tailEnd/>
            </a:ln>
          </p:spPr>
          <p:txBody>
            <a:bodyPr/>
            <a:lstStyle/>
            <a:p>
              <a:endParaRPr lang="en-US"/>
            </a:p>
          </p:txBody>
        </p:sp>
        <p:sp>
          <p:nvSpPr>
            <p:cNvPr id="172441" name="Line 1433"/>
            <p:cNvSpPr>
              <a:spLocks noChangeShapeType="1"/>
            </p:cNvSpPr>
            <p:nvPr/>
          </p:nvSpPr>
          <p:spPr bwMode="auto">
            <a:xfrm flipV="1">
              <a:off x="4717" y="1636"/>
              <a:ext cx="0" cy="1"/>
            </a:xfrm>
            <a:prstGeom prst="line">
              <a:avLst/>
            </a:prstGeom>
            <a:noFill/>
            <a:ln w="0">
              <a:solidFill>
                <a:srgbClr val="0000FF"/>
              </a:solidFill>
              <a:round/>
              <a:headEnd/>
              <a:tailEnd/>
            </a:ln>
          </p:spPr>
          <p:txBody>
            <a:bodyPr/>
            <a:lstStyle/>
            <a:p>
              <a:endParaRPr lang="en-US"/>
            </a:p>
          </p:txBody>
        </p:sp>
        <p:sp>
          <p:nvSpPr>
            <p:cNvPr id="172442" name="Line 1434"/>
            <p:cNvSpPr>
              <a:spLocks noChangeShapeType="1"/>
            </p:cNvSpPr>
            <p:nvPr/>
          </p:nvSpPr>
          <p:spPr bwMode="auto">
            <a:xfrm flipV="1">
              <a:off x="4718" y="1637"/>
              <a:ext cx="1" cy="0"/>
            </a:xfrm>
            <a:prstGeom prst="line">
              <a:avLst/>
            </a:prstGeom>
            <a:noFill/>
            <a:ln w="0">
              <a:solidFill>
                <a:srgbClr val="0000FF"/>
              </a:solidFill>
              <a:round/>
              <a:headEnd/>
              <a:tailEnd/>
            </a:ln>
          </p:spPr>
          <p:txBody>
            <a:bodyPr/>
            <a:lstStyle/>
            <a:p>
              <a:endParaRPr lang="en-US"/>
            </a:p>
          </p:txBody>
        </p:sp>
        <p:sp>
          <p:nvSpPr>
            <p:cNvPr id="172443" name="Line 1435"/>
            <p:cNvSpPr>
              <a:spLocks noChangeShapeType="1"/>
            </p:cNvSpPr>
            <p:nvPr/>
          </p:nvSpPr>
          <p:spPr bwMode="auto">
            <a:xfrm flipV="1">
              <a:off x="4720" y="1637"/>
              <a:ext cx="1" cy="0"/>
            </a:xfrm>
            <a:prstGeom prst="line">
              <a:avLst/>
            </a:prstGeom>
            <a:noFill/>
            <a:ln w="0">
              <a:solidFill>
                <a:srgbClr val="0000FF"/>
              </a:solidFill>
              <a:round/>
              <a:headEnd/>
              <a:tailEnd/>
            </a:ln>
          </p:spPr>
          <p:txBody>
            <a:bodyPr/>
            <a:lstStyle/>
            <a:p>
              <a:endParaRPr lang="en-US"/>
            </a:p>
          </p:txBody>
        </p:sp>
        <p:sp>
          <p:nvSpPr>
            <p:cNvPr id="172444" name="Line 1436"/>
            <p:cNvSpPr>
              <a:spLocks noChangeShapeType="1"/>
            </p:cNvSpPr>
            <p:nvPr/>
          </p:nvSpPr>
          <p:spPr bwMode="auto">
            <a:xfrm flipV="1">
              <a:off x="4722" y="1636"/>
              <a:ext cx="0" cy="1"/>
            </a:xfrm>
            <a:prstGeom prst="line">
              <a:avLst/>
            </a:prstGeom>
            <a:noFill/>
            <a:ln w="0">
              <a:solidFill>
                <a:srgbClr val="0000FF"/>
              </a:solidFill>
              <a:round/>
              <a:headEnd/>
              <a:tailEnd/>
            </a:ln>
          </p:spPr>
          <p:txBody>
            <a:bodyPr/>
            <a:lstStyle/>
            <a:p>
              <a:endParaRPr lang="en-US"/>
            </a:p>
          </p:txBody>
        </p:sp>
        <p:sp>
          <p:nvSpPr>
            <p:cNvPr id="172445" name="Line 1437"/>
            <p:cNvSpPr>
              <a:spLocks noChangeShapeType="1"/>
            </p:cNvSpPr>
            <p:nvPr/>
          </p:nvSpPr>
          <p:spPr bwMode="auto">
            <a:xfrm flipV="1">
              <a:off x="4723" y="1637"/>
              <a:ext cx="0" cy="0"/>
            </a:xfrm>
            <a:prstGeom prst="line">
              <a:avLst/>
            </a:prstGeom>
            <a:noFill/>
            <a:ln w="0">
              <a:solidFill>
                <a:srgbClr val="0000FF"/>
              </a:solidFill>
              <a:round/>
              <a:headEnd/>
              <a:tailEnd/>
            </a:ln>
          </p:spPr>
          <p:txBody>
            <a:bodyPr/>
            <a:lstStyle/>
            <a:p>
              <a:endParaRPr lang="en-US"/>
            </a:p>
          </p:txBody>
        </p:sp>
        <p:sp>
          <p:nvSpPr>
            <p:cNvPr id="172446" name="Line 1438"/>
            <p:cNvSpPr>
              <a:spLocks noChangeShapeType="1"/>
            </p:cNvSpPr>
            <p:nvPr/>
          </p:nvSpPr>
          <p:spPr bwMode="auto">
            <a:xfrm flipV="1">
              <a:off x="4724" y="1637"/>
              <a:ext cx="1" cy="0"/>
            </a:xfrm>
            <a:prstGeom prst="line">
              <a:avLst/>
            </a:prstGeom>
            <a:noFill/>
            <a:ln w="0">
              <a:solidFill>
                <a:srgbClr val="0000FF"/>
              </a:solidFill>
              <a:round/>
              <a:headEnd/>
              <a:tailEnd/>
            </a:ln>
          </p:spPr>
          <p:txBody>
            <a:bodyPr/>
            <a:lstStyle/>
            <a:p>
              <a:endParaRPr lang="en-US"/>
            </a:p>
          </p:txBody>
        </p:sp>
        <p:sp>
          <p:nvSpPr>
            <p:cNvPr id="172447" name="Line 1439"/>
            <p:cNvSpPr>
              <a:spLocks noChangeShapeType="1"/>
            </p:cNvSpPr>
            <p:nvPr/>
          </p:nvSpPr>
          <p:spPr bwMode="auto">
            <a:xfrm flipV="1">
              <a:off x="4726" y="1637"/>
              <a:ext cx="0" cy="0"/>
            </a:xfrm>
            <a:prstGeom prst="line">
              <a:avLst/>
            </a:prstGeom>
            <a:noFill/>
            <a:ln w="0">
              <a:solidFill>
                <a:srgbClr val="0000FF"/>
              </a:solidFill>
              <a:round/>
              <a:headEnd/>
              <a:tailEnd/>
            </a:ln>
          </p:spPr>
          <p:txBody>
            <a:bodyPr/>
            <a:lstStyle/>
            <a:p>
              <a:endParaRPr lang="en-US"/>
            </a:p>
          </p:txBody>
        </p:sp>
        <p:sp>
          <p:nvSpPr>
            <p:cNvPr id="172448" name="Line 1440"/>
            <p:cNvSpPr>
              <a:spLocks noChangeShapeType="1"/>
            </p:cNvSpPr>
            <p:nvPr/>
          </p:nvSpPr>
          <p:spPr bwMode="auto">
            <a:xfrm flipV="1">
              <a:off x="4727" y="1636"/>
              <a:ext cx="0" cy="1"/>
            </a:xfrm>
            <a:prstGeom prst="line">
              <a:avLst/>
            </a:prstGeom>
            <a:noFill/>
            <a:ln w="0">
              <a:solidFill>
                <a:srgbClr val="0000FF"/>
              </a:solidFill>
              <a:round/>
              <a:headEnd/>
              <a:tailEnd/>
            </a:ln>
          </p:spPr>
          <p:txBody>
            <a:bodyPr/>
            <a:lstStyle/>
            <a:p>
              <a:endParaRPr lang="en-US"/>
            </a:p>
          </p:txBody>
        </p:sp>
        <p:sp>
          <p:nvSpPr>
            <p:cNvPr id="172449" name="Line 1441"/>
            <p:cNvSpPr>
              <a:spLocks noChangeShapeType="1"/>
            </p:cNvSpPr>
            <p:nvPr/>
          </p:nvSpPr>
          <p:spPr bwMode="auto">
            <a:xfrm flipV="1">
              <a:off x="4728" y="1636"/>
              <a:ext cx="1" cy="1"/>
            </a:xfrm>
            <a:prstGeom prst="line">
              <a:avLst/>
            </a:prstGeom>
            <a:noFill/>
            <a:ln w="0">
              <a:solidFill>
                <a:srgbClr val="0000FF"/>
              </a:solidFill>
              <a:round/>
              <a:headEnd/>
              <a:tailEnd/>
            </a:ln>
          </p:spPr>
          <p:txBody>
            <a:bodyPr/>
            <a:lstStyle/>
            <a:p>
              <a:endParaRPr lang="en-US"/>
            </a:p>
          </p:txBody>
        </p:sp>
        <p:sp>
          <p:nvSpPr>
            <p:cNvPr id="172450" name="Line 1442"/>
            <p:cNvSpPr>
              <a:spLocks noChangeShapeType="1"/>
            </p:cNvSpPr>
            <p:nvPr/>
          </p:nvSpPr>
          <p:spPr bwMode="auto">
            <a:xfrm flipV="1">
              <a:off x="4730" y="1637"/>
              <a:ext cx="1" cy="0"/>
            </a:xfrm>
            <a:prstGeom prst="line">
              <a:avLst/>
            </a:prstGeom>
            <a:noFill/>
            <a:ln w="0">
              <a:solidFill>
                <a:srgbClr val="0000FF"/>
              </a:solidFill>
              <a:round/>
              <a:headEnd/>
              <a:tailEnd/>
            </a:ln>
          </p:spPr>
          <p:txBody>
            <a:bodyPr/>
            <a:lstStyle/>
            <a:p>
              <a:endParaRPr lang="en-US"/>
            </a:p>
          </p:txBody>
        </p:sp>
        <p:sp>
          <p:nvSpPr>
            <p:cNvPr id="172451" name="Line 1443"/>
            <p:cNvSpPr>
              <a:spLocks noChangeShapeType="1"/>
            </p:cNvSpPr>
            <p:nvPr/>
          </p:nvSpPr>
          <p:spPr bwMode="auto">
            <a:xfrm flipV="1">
              <a:off x="4731" y="1637"/>
              <a:ext cx="1" cy="0"/>
            </a:xfrm>
            <a:prstGeom prst="line">
              <a:avLst/>
            </a:prstGeom>
            <a:noFill/>
            <a:ln w="0">
              <a:solidFill>
                <a:srgbClr val="0000FF"/>
              </a:solidFill>
              <a:round/>
              <a:headEnd/>
              <a:tailEnd/>
            </a:ln>
          </p:spPr>
          <p:txBody>
            <a:bodyPr/>
            <a:lstStyle/>
            <a:p>
              <a:endParaRPr lang="en-US"/>
            </a:p>
          </p:txBody>
        </p:sp>
        <p:sp>
          <p:nvSpPr>
            <p:cNvPr id="172452" name="Line 1444"/>
            <p:cNvSpPr>
              <a:spLocks noChangeShapeType="1"/>
            </p:cNvSpPr>
            <p:nvPr/>
          </p:nvSpPr>
          <p:spPr bwMode="auto">
            <a:xfrm flipV="1">
              <a:off x="4733" y="1637"/>
              <a:ext cx="1" cy="0"/>
            </a:xfrm>
            <a:prstGeom prst="line">
              <a:avLst/>
            </a:prstGeom>
            <a:noFill/>
            <a:ln w="0">
              <a:solidFill>
                <a:srgbClr val="0000FF"/>
              </a:solidFill>
              <a:round/>
              <a:headEnd/>
              <a:tailEnd/>
            </a:ln>
          </p:spPr>
          <p:txBody>
            <a:bodyPr/>
            <a:lstStyle/>
            <a:p>
              <a:endParaRPr lang="en-US"/>
            </a:p>
          </p:txBody>
        </p:sp>
        <p:sp>
          <p:nvSpPr>
            <p:cNvPr id="172453" name="Line 1445"/>
            <p:cNvSpPr>
              <a:spLocks noChangeShapeType="1"/>
            </p:cNvSpPr>
            <p:nvPr/>
          </p:nvSpPr>
          <p:spPr bwMode="auto">
            <a:xfrm flipV="1">
              <a:off x="4736" y="1637"/>
              <a:ext cx="0" cy="0"/>
            </a:xfrm>
            <a:prstGeom prst="line">
              <a:avLst/>
            </a:prstGeom>
            <a:noFill/>
            <a:ln w="0">
              <a:solidFill>
                <a:srgbClr val="0000FF"/>
              </a:solidFill>
              <a:round/>
              <a:headEnd/>
              <a:tailEnd/>
            </a:ln>
          </p:spPr>
          <p:txBody>
            <a:bodyPr/>
            <a:lstStyle/>
            <a:p>
              <a:endParaRPr lang="en-US"/>
            </a:p>
          </p:txBody>
        </p:sp>
        <p:sp>
          <p:nvSpPr>
            <p:cNvPr id="172454" name="Line 1446"/>
            <p:cNvSpPr>
              <a:spLocks noChangeShapeType="1"/>
            </p:cNvSpPr>
            <p:nvPr/>
          </p:nvSpPr>
          <p:spPr bwMode="auto">
            <a:xfrm flipV="1">
              <a:off x="4736" y="1637"/>
              <a:ext cx="0" cy="0"/>
            </a:xfrm>
            <a:prstGeom prst="line">
              <a:avLst/>
            </a:prstGeom>
            <a:noFill/>
            <a:ln w="0">
              <a:solidFill>
                <a:srgbClr val="0000FF"/>
              </a:solidFill>
              <a:round/>
              <a:headEnd/>
              <a:tailEnd/>
            </a:ln>
          </p:spPr>
          <p:txBody>
            <a:bodyPr/>
            <a:lstStyle/>
            <a:p>
              <a:endParaRPr lang="en-US"/>
            </a:p>
          </p:txBody>
        </p:sp>
        <p:sp>
          <p:nvSpPr>
            <p:cNvPr id="172455" name="Line 1447"/>
            <p:cNvSpPr>
              <a:spLocks noChangeShapeType="1"/>
            </p:cNvSpPr>
            <p:nvPr/>
          </p:nvSpPr>
          <p:spPr bwMode="auto">
            <a:xfrm flipV="1">
              <a:off x="4737" y="1637"/>
              <a:ext cx="1" cy="0"/>
            </a:xfrm>
            <a:prstGeom prst="line">
              <a:avLst/>
            </a:prstGeom>
            <a:noFill/>
            <a:ln w="0">
              <a:solidFill>
                <a:srgbClr val="0000FF"/>
              </a:solidFill>
              <a:round/>
              <a:headEnd/>
              <a:tailEnd/>
            </a:ln>
          </p:spPr>
          <p:txBody>
            <a:bodyPr/>
            <a:lstStyle/>
            <a:p>
              <a:endParaRPr lang="en-US"/>
            </a:p>
          </p:txBody>
        </p:sp>
        <p:sp>
          <p:nvSpPr>
            <p:cNvPr id="172456" name="Line 1448"/>
            <p:cNvSpPr>
              <a:spLocks noChangeShapeType="1"/>
            </p:cNvSpPr>
            <p:nvPr/>
          </p:nvSpPr>
          <p:spPr bwMode="auto">
            <a:xfrm flipV="1">
              <a:off x="4739" y="1637"/>
              <a:ext cx="0" cy="0"/>
            </a:xfrm>
            <a:prstGeom prst="line">
              <a:avLst/>
            </a:prstGeom>
            <a:noFill/>
            <a:ln w="0">
              <a:solidFill>
                <a:srgbClr val="0000FF"/>
              </a:solidFill>
              <a:round/>
              <a:headEnd/>
              <a:tailEnd/>
            </a:ln>
          </p:spPr>
          <p:txBody>
            <a:bodyPr/>
            <a:lstStyle/>
            <a:p>
              <a:endParaRPr lang="en-US"/>
            </a:p>
          </p:txBody>
        </p:sp>
        <p:sp>
          <p:nvSpPr>
            <p:cNvPr id="172457" name="Line 1449"/>
            <p:cNvSpPr>
              <a:spLocks noChangeShapeType="1"/>
            </p:cNvSpPr>
            <p:nvPr/>
          </p:nvSpPr>
          <p:spPr bwMode="auto">
            <a:xfrm flipV="1">
              <a:off x="4741" y="1637"/>
              <a:ext cx="0" cy="0"/>
            </a:xfrm>
            <a:prstGeom prst="line">
              <a:avLst/>
            </a:prstGeom>
            <a:noFill/>
            <a:ln w="0">
              <a:solidFill>
                <a:srgbClr val="0000FF"/>
              </a:solidFill>
              <a:round/>
              <a:headEnd/>
              <a:tailEnd/>
            </a:ln>
          </p:spPr>
          <p:txBody>
            <a:bodyPr/>
            <a:lstStyle/>
            <a:p>
              <a:endParaRPr lang="en-US"/>
            </a:p>
          </p:txBody>
        </p:sp>
        <p:sp>
          <p:nvSpPr>
            <p:cNvPr id="172458" name="Line 1450"/>
            <p:cNvSpPr>
              <a:spLocks noChangeShapeType="1"/>
            </p:cNvSpPr>
            <p:nvPr/>
          </p:nvSpPr>
          <p:spPr bwMode="auto">
            <a:xfrm flipV="1">
              <a:off x="4743" y="1637"/>
              <a:ext cx="0" cy="0"/>
            </a:xfrm>
            <a:prstGeom prst="line">
              <a:avLst/>
            </a:prstGeom>
            <a:noFill/>
            <a:ln w="0">
              <a:solidFill>
                <a:srgbClr val="0000FF"/>
              </a:solidFill>
              <a:round/>
              <a:headEnd/>
              <a:tailEnd/>
            </a:ln>
          </p:spPr>
          <p:txBody>
            <a:bodyPr/>
            <a:lstStyle/>
            <a:p>
              <a:endParaRPr lang="en-US"/>
            </a:p>
          </p:txBody>
        </p:sp>
        <p:sp>
          <p:nvSpPr>
            <p:cNvPr id="172459" name="Line 1451"/>
            <p:cNvSpPr>
              <a:spLocks noChangeShapeType="1"/>
            </p:cNvSpPr>
            <p:nvPr/>
          </p:nvSpPr>
          <p:spPr bwMode="auto">
            <a:xfrm flipV="1">
              <a:off x="4745" y="1637"/>
              <a:ext cx="1" cy="0"/>
            </a:xfrm>
            <a:prstGeom prst="line">
              <a:avLst/>
            </a:prstGeom>
            <a:noFill/>
            <a:ln w="0">
              <a:solidFill>
                <a:srgbClr val="0000FF"/>
              </a:solidFill>
              <a:round/>
              <a:headEnd/>
              <a:tailEnd/>
            </a:ln>
          </p:spPr>
          <p:txBody>
            <a:bodyPr/>
            <a:lstStyle/>
            <a:p>
              <a:endParaRPr lang="en-US"/>
            </a:p>
          </p:txBody>
        </p:sp>
        <p:sp>
          <p:nvSpPr>
            <p:cNvPr id="172460" name="Line 1452"/>
            <p:cNvSpPr>
              <a:spLocks noChangeShapeType="1"/>
            </p:cNvSpPr>
            <p:nvPr/>
          </p:nvSpPr>
          <p:spPr bwMode="auto">
            <a:xfrm flipV="1">
              <a:off x="4746" y="1637"/>
              <a:ext cx="1" cy="0"/>
            </a:xfrm>
            <a:prstGeom prst="line">
              <a:avLst/>
            </a:prstGeom>
            <a:noFill/>
            <a:ln w="0">
              <a:solidFill>
                <a:srgbClr val="0000FF"/>
              </a:solidFill>
              <a:round/>
              <a:headEnd/>
              <a:tailEnd/>
            </a:ln>
          </p:spPr>
          <p:txBody>
            <a:bodyPr/>
            <a:lstStyle/>
            <a:p>
              <a:endParaRPr lang="en-US"/>
            </a:p>
          </p:txBody>
        </p:sp>
        <p:sp>
          <p:nvSpPr>
            <p:cNvPr id="172461" name="Line 1453"/>
            <p:cNvSpPr>
              <a:spLocks noChangeShapeType="1"/>
            </p:cNvSpPr>
            <p:nvPr/>
          </p:nvSpPr>
          <p:spPr bwMode="auto">
            <a:xfrm flipV="1">
              <a:off x="4748" y="1637"/>
              <a:ext cx="0" cy="0"/>
            </a:xfrm>
            <a:prstGeom prst="line">
              <a:avLst/>
            </a:prstGeom>
            <a:noFill/>
            <a:ln w="0">
              <a:solidFill>
                <a:srgbClr val="0000FF"/>
              </a:solidFill>
              <a:round/>
              <a:headEnd/>
              <a:tailEnd/>
            </a:ln>
          </p:spPr>
          <p:txBody>
            <a:bodyPr/>
            <a:lstStyle/>
            <a:p>
              <a:endParaRPr lang="en-US"/>
            </a:p>
          </p:txBody>
        </p:sp>
        <p:sp>
          <p:nvSpPr>
            <p:cNvPr id="172462" name="Line 1454"/>
            <p:cNvSpPr>
              <a:spLocks noChangeShapeType="1"/>
            </p:cNvSpPr>
            <p:nvPr/>
          </p:nvSpPr>
          <p:spPr bwMode="auto">
            <a:xfrm flipV="1">
              <a:off x="4749" y="1637"/>
              <a:ext cx="0" cy="0"/>
            </a:xfrm>
            <a:prstGeom prst="line">
              <a:avLst/>
            </a:prstGeom>
            <a:noFill/>
            <a:ln w="0">
              <a:solidFill>
                <a:srgbClr val="0000FF"/>
              </a:solidFill>
              <a:round/>
              <a:headEnd/>
              <a:tailEnd/>
            </a:ln>
          </p:spPr>
          <p:txBody>
            <a:bodyPr/>
            <a:lstStyle/>
            <a:p>
              <a:endParaRPr lang="en-US"/>
            </a:p>
          </p:txBody>
        </p:sp>
        <p:sp>
          <p:nvSpPr>
            <p:cNvPr id="172463" name="Line 1455"/>
            <p:cNvSpPr>
              <a:spLocks noChangeShapeType="1"/>
            </p:cNvSpPr>
            <p:nvPr/>
          </p:nvSpPr>
          <p:spPr bwMode="auto">
            <a:xfrm flipV="1">
              <a:off x="4750" y="1637"/>
              <a:ext cx="1" cy="0"/>
            </a:xfrm>
            <a:prstGeom prst="line">
              <a:avLst/>
            </a:prstGeom>
            <a:noFill/>
            <a:ln w="0">
              <a:solidFill>
                <a:srgbClr val="0000FF"/>
              </a:solidFill>
              <a:round/>
              <a:headEnd/>
              <a:tailEnd/>
            </a:ln>
          </p:spPr>
          <p:txBody>
            <a:bodyPr/>
            <a:lstStyle/>
            <a:p>
              <a:endParaRPr lang="en-US"/>
            </a:p>
          </p:txBody>
        </p:sp>
        <p:sp>
          <p:nvSpPr>
            <p:cNvPr id="172464" name="Line 1456"/>
            <p:cNvSpPr>
              <a:spLocks noChangeShapeType="1"/>
            </p:cNvSpPr>
            <p:nvPr/>
          </p:nvSpPr>
          <p:spPr bwMode="auto">
            <a:xfrm flipV="1">
              <a:off x="4753" y="1637"/>
              <a:ext cx="0" cy="0"/>
            </a:xfrm>
            <a:prstGeom prst="line">
              <a:avLst/>
            </a:prstGeom>
            <a:noFill/>
            <a:ln w="0">
              <a:solidFill>
                <a:srgbClr val="0000FF"/>
              </a:solidFill>
              <a:round/>
              <a:headEnd/>
              <a:tailEnd/>
            </a:ln>
          </p:spPr>
          <p:txBody>
            <a:bodyPr/>
            <a:lstStyle/>
            <a:p>
              <a:endParaRPr lang="en-US"/>
            </a:p>
          </p:txBody>
        </p:sp>
        <p:sp>
          <p:nvSpPr>
            <p:cNvPr id="172465" name="Line 1457"/>
            <p:cNvSpPr>
              <a:spLocks noChangeShapeType="1"/>
            </p:cNvSpPr>
            <p:nvPr/>
          </p:nvSpPr>
          <p:spPr bwMode="auto">
            <a:xfrm flipV="1">
              <a:off x="4753" y="1637"/>
              <a:ext cx="1" cy="0"/>
            </a:xfrm>
            <a:prstGeom prst="line">
              <a:avLst/>
            </a:prstGeom>
            <a:noFill/>
            <a:ln w="0">
              <a:solidFill>
                <a:srgbClr val="0000FF"/>
              </a:solidFill>
              <a:round/>
              <a:headEnd/>
              <a:tailEnd/>
            </a:ln>
          </p:spPr>
          <p:txBody>
            <a:bodyPr/>
            <a:lstStyle/>
            <a:p>
              <a:endParaRPr lang="en-US"/>
            </a:p>
          </p:txBody>
        </p:sp>
        <p:sp>
          <p:nvSpPr>
            <p:cNvPr id="172466" name="Line 1458"/>
            <p:cNvSpPr>
              <a:spLocks noChangeShapeType="1"/>
            </p:cNvSpPr>
            <p:nvPr/>
          </p:nvSpPr>
          <p:spPr bwMode="auto">
            <a:xfrm flipV="1">
              <a:off x="4756" y="1637"/>
              <a:ext cx="0" cy="0"/>
            </a:xfrm>
            <a:prstGeom prst="line">
              <a:avLst/>
            </a:prstGeom>
            <a:noFill/>
            <a:ln w="0">
              <a:solidFill>
                <a:srgbClr val="0000FF"/>
              </a:solidFill>
              <a:round/>
              <a:headEnd/>
              <a:tailEnd/>
            </a:ln>
          </p:spPr>
          <p:txBody>
            <a:bodyPr/>
            <a:lstStyle/>
            <a:p>
              <a:endParaRPr lang="en-US"/>
            </a:p>
          </p:txBody>
        </p:sp>
        <p:sp>
          <p:nvSpPr>
            <p:cNvPr id="172467" name="Line 1459"/>
            <p:cNvSpPr>
              <a:spLocks noChangeShapeType="1"/>
            </p:cNvSpPr>
            <p:nvPr/>
          </p:nvSpPr>
          <p:spPr bwMode="auto">
            <a:xfrm flipV="1">
              <a:off x="4757" y="1637"/>
              <a:ext cx="0" cy="0"/>
            </a:xfrm>
            <a:prstGeom prst="line">
              <a:avLst/>
            </a:prstGeom>
            <a:noFill/>
            <a:ln w="0">
              <a:solidFill>
                <a:srgbClr val="0000FF"/>
              </a:solidFill>
              <a:round/>
              <a:headEnd/>
              <a:tailEnd/>
            </a:ln>
          </p:spPr>
          <p:txBody>
            <a:bodyPr/>
            <a:lstStyle/>
            <a:p>
              <a:endParaRPr lang="en-US"/>
            </a:p>
          </p:txBody>
        </p:sp>
        <p:sp>
          <p:nvSpPr>
            <p:cNvPr id="172468" name="Line 1460"/>
            <p:cNvSpPr>
              <a:spLocks noChangeShapeType="1"/>
            </p:cNvSpPr>
            <p:nvPr/>
          </p:nvSpPr>
          <p:spPr bwMode="auto">
            <a:xfrm flipV="1">
              <a:off x="4759" y="1637"/>
              <a:ext cx="0" cy="0"/>
            </a:xfrm>
            <a:prstGeom prst="line">
              <a:avLst/>
            </a:prstGeom>
            <a:noFill/>
            <a:ln w="0">
              <a:solidFill>
                <a:srgbClr val="0000FF"/>
              </a:solidFill>
              <a:round/>
              <a:headEnd/>
              <a:tailEnd/>
            </a:ln>
          </p:spPr>
          <p:txBody>
            <a:bodyPr/>
            <a:lstStyle/>
            <a:p>
              <a:endParaRPr lang="en-US"/>
            </a:p>
          </p:txBody>
        </p:sp>
        <p:sp>
          <p:nvSpPr>
            <p:cNvPr id="172469" name="Line 1461"/>
            <p:cNvSpPr>
              <a:spLocks noChangeShapeType="1"/>
            </p:cNvSpPr>
            <p:nvPr/>
          </p:nvSpPr>
          <p:spPr bwMode="auto">
            <a:xfrm flipV="1">
              <a:off x="4761" y="1637"/>
              <a:ext cx="0" cy="0"/>
            </a:xfrm>
            <a:prstGeom prst="line">
              <a:avLst/>
            </a:prstGeom>
            <a:noFill/>
            <a:ln w="0">
              <a:solidFill>
                <a:srgbClr val="0000FF"/>
              </a:solidFill>
              <a:round/>
              <a:headEnd/>
              <a:tailEnd/>
            </a:ln>
          </p:spPr>
          <p:txBody>
            <a:bodyPr/>
            <a:lstStyle/>
            <a:p>
              <a:endParaRPr lang="en-US"/>
            </a:p>
          </p:txBody>
        </p:sp>
        <p:sp>
          <p:nvSpPr>
            <p:cNvPr id="172470" name="Line 1462"/>
            <p:cNvSpPr>
              <a:spLocks noChangeShapeType="1"/>
            </p:cNvSpPr>
            <p:nvPr/>
          </p:nvSpPr>
          <p:spPr bwMode="auto">
            <a:xfrm flipV="1">
              <a:off x="4762" y="1637"/>
              <a:ext cx="0" cy="0"/>
            </a:xfrm>
            <a:prstGeom prst="line">
              <a:avLst/>
            </a:prstGeom>
            <a:noFill/>
            <a:ln w="0">
              <a:solidFill>
                <a:srgbClr val="0000FF"/>
              </a:solidFill>
              <a:round/>
              <a:headEnd/>
              <a:tailEnd/>
            </a:ln>
          </p:spPr>
          <p:txBody>
            <a:bodyPr/>
            <a:lstStyle/>
            <a:p>
              <a:endParaRPr lang="en-US"/>
            </a:p>
          </p:txBody>
        </p:sp>
        <p:sp>
          <p:nvSpPr>
            <p:cNvPr id="172471" name="Line 1463"/>
            <p:cNvSpPr>
              <a:spLocks noChangeShapeType="1"/>
            </p:cNvSpPr>
            <p:nvPr/>
          </p:nvSpPr>
          <p:spPr bwMode="auto">
            <a:xfrm flipV="1">
              <a:off x="4763" y="1637"/>
              <a:ext cx="1" cy="0"/>
            </a:xfrm>
            <a:prstGeom prst="line">
              <a:avLst/>
            </a:prstGeom>
            <a:noFill/>
            <a:ln w="0">
              <a:solidFill>
                <a:srgbClr val="0000FF"/>
              </a:solidFill>
              <a:round/>
              <a:headEnd/>
              <a:tailEnd/>
            </a:ln>
          </p:spPr>
          <p:txBody>
            <a:bodyPr/>
            <a:lstStyle/>
            <a:p>
              <a:endParaRPr lang="en-US"/>
            </a:p>
          </p:txBody>
        </p:sp>
        <p:sp>
          <p:nvSpPr>
            <p:cNvPr id="172472" name="Line 1464"/>
            <p:cNvSpPr>
              <a:spLocks noChangeShapeType="1"/>
            </p:cNvSpPr>
            <p:nvPr/>
          </p:nvSpPr>
          <p:spPr bwMode="auto">
            <a:xfrm flipV="1">
              <a:off x="4764" y="1637"/>
              <a:ext cx="0" cy="0"/>
            </a:xfrm>
            <a:prstGeom prst="line">
              <a:avLst/>
            </a:prstGeom>
            <a:noFill/>
            <a:ln w="0">
              <a:solidFill>
                <a:srgbClr val="0000FF"/>
              </a:solidFill>
              <a:round/>
              <a:headEnd/>
              <a:tailEnd/>
            </a:ln>
          </p:spPr>
          <p:txBody>
            <a:bodyPr/>
            <a:lstStyle/>
            <a:p>
              <a:endParaRPr lang="en-US"/>
            </a:p>
          </p:txBody>
        </p:sp>
        <p:sp>
          <p:nvSpPr>
            <p:cNvPr id="172473" name="Line 1465"/>
            <p:cNvSpPr>
              <a:spLocks noChangeShapeType="1"/>
            </p:cNvSpPr>
            <p:nvPr/>
          </p:nvSpPr>
          <p:spPr bwMode="auto">
            <a:xfrm flipV="1">
              <a:off x="4765" y="1637"/>
              <a:ext cx="1" cy="0"/>
            </a:xfrm>
            <a:prstGeom prst="line">
              <a:avLst/>
            </a:prstGeom>
            <a:noFill/>
            <a:ln w="0">
              <a:solidFill>
                <a:srgbClr val="0000FF"/>
              </a:solidFill>
              <a:round/>
              <a:headEnd/>
              <a:tailEnd/>
            </a:ln>
          </p:spPr>
          <p:txBody>
            <a:bodyPr/>
            <a:lstStyle/>
            <a:p>
              <a:endParaRPr lang="en-US"/>
            </a:p>
          </p:txBody>
        </p:sp>
        <p:sp>
          <p:nvSpPr>
            <p:cNvPr id="172474" name="Line 1466"/>
            <p:cNvSpPr>
              <a:spLocks noChangeShapeType="1"/>
            </p:cNvSpPr>
            <p:nvPr/>
          </p:nvSpPr>
          <p:spPr bwMode="auto">
            <a:xfrm flipV="1">
              <a:off x="4768" y="1637"/>
              <a:ext cx="0" cy="0"/>
            </a:xfrm>
            <a:prstGeom prst="line">
              <a:avLst/>
            </a:prstGeom>
            <a:noFill/>
            <a:ln w="0">
              <a:solidFill>
                <a:srgbClr val="0000FF"/>
              </a:solidFill>
              <a:round/>
              <a:headEnd/>
              <a:tailEnd/>
            </a:ln>
          </p:spPr>
          <p:txBody>
            <a:bodyPr/>
            <a:lstStyle/>
            <a:p>
              <a:endParaRPr lang="en-US"/>
            </a:p>
          </p:txBody>
        </p:sp>
        <p:sp>
          <p:nvSpPr>
            <p:cNvPr id="172475" name="Line 1467"/>
            <p:cNvSpPr>
              <a:spLocks noChangeShapeType="1"/>
            </p:cNvSpPr>
            <p:nvPr/>
          </p:nvSpPr>
          <p:spPr bwMode="auto">
            <a:xfrm flipV="1">
              <a:off x="4769" y="1637"/>
              <a:ext cx="0" cy="0"/>
            </a:xfrm>
            <a:prstGeom prst="line">
              <a:avLst/>
            </a:prstGeom>
            <a:noFill/>
            <a:ln w="0">
              <a:solidFill>
                <a:srgbClr val="0000FF"/>
              </a:solidFill>
              <a:round/>
              <a:headEnd/>
              <a:tailEnd/>
            </a:ln>
          </p:spPr>
          <p:txBody>
            <a:bodyPr/>
            <a:lstStyle/>
            <a:p>
              <a:endParaRPr lang="en-US"/>
            </a:p>
          </p:txBody>
        </p:sp>
        <p:sp>
          <p:nvSpPr>
            <p:cNvPr id="172476" name="Line 1468"/>
            <p:cNvSpPr>
              <a:spLocks noChangeShapeType="1"/>
            </p:cNvSpPr>
            <p:nvPr/>
          </p:nvSpPr>
          <p:spPr bwMode="auto">
            <a:xfrm flipV="1">
              <a:off x="4770" y="1637"/>
              <a:ext cx="1" cy="0"/>
            </a:xfrm>
            <a:prstGeom prst="line">
              <a:avLst/>
            </a:prstGeom>
            <a:noFill/>
            <a:ln w="0">
              <a:solidFill>
                <a:srgbClr val="0000FF"/>
              </a:solidFill>
              <a:round/>
              <a:headEnd/>
              <a:tailEnd/>
            </a:ln>
          </p:spPr>
          <p:txBody>
            <a:bodyPr/>
            <a:lstStyle/>
            <a:p>
              <a:endParaRPr lang="en-US"/>
            </a:p>
          </p:txBody>
        </p:sp>
        <p:sp>
          <p:nvSpPr>
            <p:cNvPr id="172477" name="Line 1469"/>
            <p:cNvSpPr>
              <a:spLocks noChangeShapeType="1"/>
            </p:cNvSpPr>
            <p:nvPr/>
          </p:nvSpPr>
          <p:spPr bwMode="auto">
            <a:xfrm flipV="1">
              <a:off x="4772" y="1637"/>
              <a:ext cx="0" cy="0"/>
            </a:xfrm>
            <a:prstGeom prst="line">
              <a:avLst/>
            </a:prstGeom>
            <a:noFill/>
            <a:ln w="0">
              <a:solidFill>
                <a:srgbClr val="0000FF"/>
              </a:solidFill>
              <a:round/>
              <a:headEnd/>
              <a:tailEnd/>
            </a:ln>
          </p:spPr>
          <p:txBody>
            <a:bodyPr/>
            <a:lstStyle/>
            <a:p>
              <a:endParaRPr lang="en-US"/>
            </a:p>
          </p:txBody>
        </p:sp>
        <p:sp>
          <p:nvSpPr>
            <p:cNvPr id="172478" name="Line 1470"/>
            <p:cNvSpPr>
              <a:spLocks noChangeShapeType="1"/>
            </p:cNvSpPr>
            <p:nvPr/>
          </p:nvSpPr>
          <p:spPr bwMode="auto">
            <a:xfrm flipV="1">
              <a:off x="4773" y="1637"/>
              <a:ext cx="0" cy="0"/>
            </a:xfrm>
            <a:prstGeom prst="line">
              <a:avLst/>
            </a:prstGeom>
            <a:noFill/>
            <a:ln w="0">
              <a:solidFill>
                <a:srgbClr val="0000FF"/>
              </a:solidFill>
              <a:round/>
              <a:headEnd/>
              <a:tailEnd/>
            </a:ln>
          </p:spPr>
          <p:txBody>
            <a:bodyPr/>
            <a:lstStyle/>
            <a:p>
              <a:endParaRPr lang="en-US"/>
            </a:p>
          </p:txBody>
        </p:sp>
        <p:sp>
          <p:nvSpPr>
            <p:cNvPr id="172479" name="Line 1471"/>
            <p:cNvSpPr>
              <a:spLocks noChangeShapeType="1"/>
            </p:cNvSpPr>
            <p:nvPr/>
          </p:nvSpPr>
          <p:spPr bwMode="auto">
            <a:xfrm flipV="1">
              <a:off x="4775" y="1637"/>
              <a:ext cx="1" cy="0"/>
            </a:xfrm>
            <a:prstGeom prst="line">
              <a:avLst/>
            </a:prstGeom>
            <a:noFill/>
            <a:ln w="0">
              <a:solidFill>
                <a:srgbClr val="0000FF"/>
              </a:solidFill>
              <a:round/>
              <a:headEnd/>
              <a:tailEnd/>
            </a:ln>
          </p:spPr>
          <p:txBody>
            <a:bodyPr/>
            <a:lstStyle/>
            <a:p>
              <a:endParaRPr lang="en-US"/>
            </a:p>
          </p:txBody>
        </p:sp>
        <p:sp>
          <p:nvSpPr>
            <p:cNvPr id="172480" name="Line 1472"/>
            <p:cNvSpPr>
              <a:spLocks noChangeShapeType="1"/>
            </p:cNvSpPr>
            <p:nvPr/>
          </p:nvSpPr>
          <p:spPr bwMode="auto">
            <a:xfrm flipV="1">
              <a:off x="4777" y="1637"/>
              <a:ext cx="0" cy="0"/>
            </a:xfrm>
            <a:prstGeom prst="line">
              <a:avLst/>
            </a:prstGeom>
            <a:noFill/>
            <a:ln w="0">
              <a:solidFill>
                <a:srgbClr val="0000FF"/>
              </a:solidFill>
              <a:round/>
              <a:headEnd/>
              <a:tailEnd/>
            </a:ln>
          </p:spPr>
          <p:txBody>
            <a:bodyPr/>
            <a:lstStyle/>
            <a:p>
              <a:endParaRPr lang="en-US"/>
            </a:p>
          </p:txBody>
        </p:sp>
        <p:sp>
          <p:nvSpPr>
            <p:cNvPr id="172481" name="Line 1473"/>
            <p:cNvSpPr>
              <a:spLocks noChangeShapeType="1"/>
            </p:cNvSpPr>
            <p:nvPr/>
          </p:nvSpPr>
          <p:spPr bwMode="auto">
            <a:xfrm flipV="1">
              <a:off x="4778" y="1637"/>
              <a:ext cx="1" cy="0"/>
            </a:xfrm>
            <a:prstGeom prst="line">
              <a:avLst/>
            </a:prstGeom>
            <a:noFill/>
            <a:ln w="0">
              <a:solidFill>
                <a:srgbClr val="0000FF"/>
              </a:solidFill>
              <a:round/>
              <a:headEnd/>
              <a:tailEnd/>
            </a:ln>
          </p:spPr>
          <p:txBody>
            <a:bodyPr/>
            <a:lstStyle/>
            <a:p>
              <a:endParaRPr lang="en-US"/>
            </a:p>
          </p:txBody>
        </p:sp>
        <p:sp>
          <p:nvSpPr>
            <p:cNvPr id="172482" name="Line 1474"/>
            <p:cNvSpPr>
              <a:spLocks noChangeShapeType="1"/>
            </p:cNvSpPr>
            <p:nvPr/>
          </p:nvSpPr>
          <p:spPr bwMode="auto">
            <a:xfrm flipV="1">
              <a:off x="4779" y="1636"/>
              <a:ext cx="1" cy="1"/>
            </a:xfrm>
            <a:prstGeom prst="line">
              <a:avLst/>
            </a:prstGeom>
            <a:noFill/>
            <a:ln w="0">
              <a:solidFill>
                <a:srgbClr val="0000FF"/>
              </a:solidFill>
              <a:round/>
              <a:headEnd/>
              <a:tailEnd/>
            </a:ln>
          </p:spPr>
          <p:txBody>
            <a:bodyPr/>
            <a:lstStyle/>
            <a:p>
              <a:endParaRPr lang="en-US"/>
            </a:p>
          </p:txBody>
        </p:sp>
        <p:sp>
          <p:nvSpPr>
            <p:cNvPr id="172483" name="Line 1475"/>
            <p:cNvSpPr>
              <a:spLocks noChangeShapeType="1"/>
            </p:cNvSpPr>
            <p:nvPr/>
          </p:nvSpPr>
          <p:spPr bwMode="auto">
            <a:xfrm flipV="1">
              <a:off x="4781" y="1636"/>
              <a:ext cx="1" cy="1"/>
            </a:xfrm>
            <a:prstGeom prst="line">
              <a:avLst/>
            </a:prstGeom>
            <a:noFill/>
            <a:ln w="0">
              <a:solidFill>
                <a:srgbClr val="0000FF"/>
              </a:solidFill>
              <a:round/>
              <a:headEnd/>
              <a:tailEnd/>
            </a:ln>
          </p:spPr>
          <p:txBody>
            <a:bodyPr/>
            <a:lstStyle/>
            <a:p>
              <a:endParaRPr lang="en-US"/>
            </a:p>
          </p:txBody>
        </p:sp>
        <p:sp>
          <p:nvSpPr>
            <p:cNvPr id="172484" name="Line 1476"/>
            <p:cNvSpPr>
              <a:spLocks noChangeShapeType="1"/>
            </p:cNvSpPr>
            <p:nvPr/>
          </p:nvSpPr>
          <p:spPr bwMode="auto">
            <a:xfrm flipV="1">
              <a:off x="4783" y="1637"/>
              <a:ext cx="1" cy="0"/>
            </a:xfrm>
            <a:prstGeom prst="line">
              <a:avLst/>
            </a:prstGeom>
            <a:noFill/>
            <a:ln w="0">
              <a:solidFill>
                <a:srgbClr val="0000FF"/>
              </a:solidFill>
              <a:round/>
              <a:headEnd/>
              <a:tailEnd/>
            </a:ln>
          </p:spPr>
          <p:txBody>
            <a:bodyPr/>
            <a:lstStyle/>
            <a:p>
              <a:endParaRPr lang="en-US"/>
            </a:p>
          </p:txBody>
        </p:sp>
        <p:sp>
          <p:nvSpPr>
            <p:cNvPr id="172485" name="Line 1477"/>
            <p:cNvSpPr>
              <a:spLocks noChangeShapeType="1"/>
            </p:cNvSpPr>
            <p:nvPr/>
          </p:nvSpPr>
          <p:spPr bwMode="auto">
            <a:xfrm flipV="1">
              <a:off x="4784" y="1637"/>
              <a:ext cx="1" cy="0"/>
            </a:xfrm>
            <a:prstGeom prst="line">
              <a:avLst/>
            </a:prstGeom>
            <a:noFill/>
            <a:ln w="0">
              <a:solidFill>
                <a:srgbClr val="0000FF"/>
              </a:solidFill>
              <a:round/>
              <a:headEnd/>
              <a:tailEnd/>
            </a:ln>
          </p:spPr>
          <p:txBody>
            <a:bodyPr/>
            <a:lstStyle/>
            <a:p>
              <a:endParaRPr lang="en-US"/>
            </a:p>
          </p:txBody>
        </p:sp>
        <p:sp>
          <p:nvSpPr>
            <p:cNvPr id="172486" name="Line 1478"/>
            <p:cNvSpPr>
              <a:spLocks noChangeShapeType="1"/>
            </p:cNvSpPr>
            <p:nvPr/>
          </p:nvSpPr>
          <p:spPr bwMode="auto">
            <a:xfrm flipV="1">
              <a:off x="4785" y="1637"/>
              <a:ext cx="0" cy="0"/>
            </a:xfrm>
            <a:prstGeom prst="line">
              <a:avLst/>
            </a:prstGeom>
            <a:noFill/>
            <a:ln w="0">
              <a:solidFill>
                <a:srgbClr val="0000FF"/>
              </a:solidFill>
              <a:round/>
              <a:headEnd/>
              <a:tailEnd/>
            </a:ln>
          </p:spPr>
          <p:txBody>
            <a:bodyPr/>
            <a:lstStyle/>
            <a:p>
              <a:endParaRPr lang="en-US"/>
            </a:p>
          </p:txBody>
        </p:sp>
        <p:sp>
          <p:nvSpPr>
            <p:cNvPr id="172487" name="Line 1479"/>
            <p:cNvSpPr>
              <a:spLocks noChangeShapeType="1"/>
            </p:cNvSpPr>
            <p:nvPr/>
          </p:nvSpPr>
          <p:spPr bwMode="auto">
            <a:xfrm flipV="1">
              <a:off x="4786" y="1637"/>
              <a:ext cx="1" cy="0"/>
            </a:xfrm>
            <a:prstGeom prst="line">
              <a:avLst/>
            </a:prstGeom>
            <a:noFill/>
            <a:ln w="0">
              <a:solidFill>
                <a:srgbClr val="0000FF"/>
              </a:solidFill>
              <a:round/>
              <a:headEnd/>
              <a:tailEnd/>
            </a:ln>
          </p:spPr>
          <p:txBody>
            <a:bodyPr/>
            <a:lstStyle/>
            <a:p>
              <a:endParaRPr lang="en-US"/>
            </a:p>
          </p:txBody>
        </p:sp>
        <p:sp>
          <p:nvSpPr>
            <p:cNvPr id="172488" name="Line 1480"/>
            <p:cNvSpPr>
              <a:spLocks noChangeShapeType="1"/>
            </p:cNvSpPr>
            <p:nvPr/>
          </p:nvSpPr>
          <p:spPr bwMode="auto">
            <a:xfrm flipV="1">
              <a:off x="4788" y="1637"/>
              <a:ext cx="1" cy="0"/>
            </a:xfrm>
            <a:prstGeom prst="line">
              <a:avLst/>
            </a:prstGeom>
            <a:noFill/>
            <a:ln w="0">
              <a:solidFill>
                <a:srgbClr val="0000FF"/>
              </a:solidFill>
              <a:round/>
              <a:headEnd/>
              <a:tailEnd/>
            </a:ln>
          </p:spPr>
          <p:txBody>
            <a:bodyPr/>
            <a:lstStyle/>
            <a:p>
              <a:endParaRPr lang="en-US"/>
            </a:p>
          </p:txBody>
        </p:sp>
        <p:sp>
          <p:nvSpPr>
            <p:cNvPr id="172489" name="Line 1481"/>
            <p:cNvSpPr>
              <a:spLocks noChangeShapeType="1"/>
            </p:cNvSpPr>
            <p:nvPr/>
          </p:nvSpPr>
          <p:spPr bwMode="auto">
            <a:xfrm flipV="1">
              <a:off x="4789" y="1637"/>
              <a:ext cx="1" cy="0"/>
            </a:xfrm>
            <a:prstGeom prst="line">
              <a:avLst/>
            </a:prstGeom>
            <a:noFill/>
            <a:ln w="0">
              <a:solidFill>
                <a:srgbClr val="0000FF"/>
              </a:solidFill>
              <a:round/>
              <a:headEnd/>
              <a:tailEnd/>
            </a:ln>
          </p:spPr>
          <p:txBody>
            <a:bodyPr/>
            <a:lstStyle/>
            <a:p>
              <a:endParaRPr lang="en-US"/>
            </a:p>
          </p:txBody>
        </p:sp>
        <p:sp>
          <p:nvSpPr>
            <p:cNvPr id="172490" name="Line 1482"/>
            <p:cNvSpPr>
              <a:spLocks noChangeShapeType="1"/>
            </p:cNvSpPr>
            <p:nvPr/>
          </p:nvSpPr>
          <p:spPr bwMode="auto">
            <a:xfrm flipV="1">
              <a:off x="4791" y="1637"/>
              <a:ext cx="1" cy="0"/>
            </a:xfrm>
            <a:prstGeom prst="line">
              <a:avLst/>
            </a:prstGeom>
            <a:noFill/>
            <a:ln w="0">
              <a:solidFill>
                <a:srgbClr val="0000FF"/>
              </a:solidFill>
              <a:round/>
              <a:headEnd/>
              <a:tailEnd/>
            </a:ln>
          </p:spPr>
          <p:txBody>
            <a:bodyPr/>
            <a:lstStyle/>
            <a:p>
              <a:endParaRPr lang="en-US"/>
            </a:p>
          </p:txBody>
        </p:sp>
        <p:sp>
          <p:nvSpPr>
            <p:cNvPr id="172491" name="Line 1483"/>
            <p:cNvSpPr>
              <a:spLocks noChangeShapeType="1"/>
            </p:cNvSpPr>
            <p:nvPr/>
          </p:nvSpPr>
          <p:spPr bwMode="auto">
            <a:xfrm flipV="1">
              <a:off x="4793" y="1637"/>
              <a:ext cx="0" cy="0"/>
            </a:xfrm>
            <a:prstGeom prst="line">
              <a:avLst/>
            </a:prstGeom>
            <a:noFill/>
            <a:ln w="0">
              <a:solidFill>
                <a:srgbClr val="0000FF"/>
              </a:solidFill>
              <a:round/>
              <a:headEnd/>
              <a:tailEnd/>
            </a:ln>
          </p:spPr>
          <p:txBody>
            <a:bodyPr/>
            <a:lstStyle/>
            <a:p>
              <a:endParaRPr lang="en-US"/>
            </a:p>
          </p:txBody>
        </p:sp>
        <p:sp>
          <p:nvSpPr>
            <p:cNvPr id="172492" name="Line 1484"/>
            <p:cNvSpPr>
              <a:spLocks noChangeShapeType="1"/>
            </p:cNvSpPr>
            <p:nvPr/>
          </p:nvSpPr>
          <p:spPr bwMode="auto">
            <a:xfrm flipV="1">
              <a:off x="4794" y="1637"/>
              <a:ext cx="1" cy="0"/>
            </a:xfrm>
            <a:prstGeom prst="line">
              <a:avLst/>
            </a:prstGeom>
            <a:noFill/>
            <a:ln w="0">
              <a:solidFill>
                <a:srgbClr val="0000FF"/>
              </a:solidFill>
              <a:round/>
              <a:headEnd/>
              <a:tailEnd/>
            </a:ln>
          </p:spPr>
          <p:txBody>
            <a:bodyPr/>
            <a:lstStyle/>
            <a:p>
              <a:endParaRPr lang="en-US"/>
            </a:p>
          </p:txBody>
        </p:sp>
        <p:sp>
          <p:nvSpPr>
            <p:cNvPr id="172493" name="Line 1485"/>
            <p:cNvSpPr>
              <a:spLocks noChangeShapeType="1"/>
            </p:cNvSpPr>
            <p:nvPr/>
          </p:nvSpPr>
          <p:spPr bwMode="auto">
            <a:xfrm flipV="1">
              <a:off x="4796" y="1637"/>
              <a:ext cx="0" cy="0"/>
            </a:xfrm>
            <a:prstGeom prst="line">
              <a:avLst/>
            </a:prstGeom>
            <a:noFill/>
            <a:ln w="0">
              <a:solidFill>
                <a:srgbClr val="0000FF"/>
              </a:solidFill>
              <a:round/>
              <a:headEnd/>
              <a:tailEnd/>
            </a:ln>
          </p:spPr>
          <p:txBody>
            <a:bodyPr/>
            <a:lstStyle/>
            <a:p>
              <a:endParaRPr lang="en-US"/>
            </a:p>
          </p:txBody>
        </p:sp>
        <p:sp>
          <p:nvSpPr>
            <p:cNvPr id="172494" name="Line 1486"/>
            <p:cNvSpPr>
              <a:spLocks noChangeShapeType="1"/>
            </p:cNvSpPr>
            <p:nvPr/>
          </p:nvSpPr>
          <p:spPr bwMode="auto">
            <a:xfrm flipV="1">
              <a:off x="4797" y="1637"/>
              <a:ext cx="0" cy="0"/>
            </a:xfrm>
            <a:prstGeom prst="line">
              <a:avLst/>
            </a:prstGeom>
            <a:noFill/>
            <a:ln w="0">
              <a:solidFill>
                <a:srgbClr val="0000FF"/>
              </a:solidFill>
              <a:round/>
              <a:headEnd/>
              <a:tailEnd/>
            </a:ln>
          </p:spPr>
          <p:txBody>
            <a:bodyPr/>
            <a:lstStyle/>
            <a:p>
              <a:endParaRPr lang="en-US"/>
            </a:p>
          </p:txBody>
        </p:sp>
        <p:sp>
          <p:nvSpPr>
            <p:cNvPr id="172495" name="Line 1487"/>
            <p:cNvSpPr>
              <a:spLocks noChangeShapeType="1"/>
            </p:cNvSpPr>
            <p:nvPr/>
          </p:nvSpPr>
          <p:spPr bwMode="auto">
            <a:xfrm flipV="1">
              <a:off x="4799" y="1637"/>
              <a:ext cx="0" cy="0"/>
            </a:xfrm>
            <a:prstGeom prst="line">
              <a:avLst/>
            </a:prstGeom>
            <a:noFill/>
            <a:ln w="0">
              <a:solidFill>
                <a:srgbClr val="0000FF"/>
              </a:solidFill>
              <a:round/>
              <a:headEnd/>
              <a:tailEnd/>
            </a:ln>
          </p:spPr>
          <p:txBody>
            <a:bodyPr/>
            <a:lstStyle/>
            <a:p>
              <a:endParaRPr lang="en-US"/>
            </a:p>
          </p:txBody>
        </p:sp>
        <p:sp>
          <p:nvSpPr>
            <p:cNvPr id="172496" name="Line 1488"/>
            <p:cNvSpPr>
              <a:spLocks noChangeShapeType="1"/>
            </p:cNvSpPr>
            <p:nvPr/>
          </p:nvSpPr>
          <p:spPr bwMode="auto">
            <a:xfrm flipV="1">
              <a:off x="4801" y="1636"/>
              <a:ext cx="0" cy="1"/>
            </a:xfrm>
            <a:prstGeom prst="line">
              <a:avLst/>
            </a:prstGeom>
            <a:noFill/>
            <a:ln w="0">
              <a:solidFill>
                <a:srgbClr val="0000FF"/>
              </a:solidFill>
              <a:round/>
              <a:headEnd/>
              <a:tailEnd/>
            </a:ln>
          </p:spPr>
          <p:txBody>
            <a:bodyPr/>
            <a:lstStyle/>
            <a:p>
              <a:endParaRPr lang="en-US"/>
            </a:p>
          </p:txBody>
        </p:sp>
        <p:sp>
          <p:nvSpPr>
            <p:cNvPr id="172497" name="Line 1489"/>
            <p:cNvSpPr>
              <a:spLocks noChangeShapeType="1"/>
            </p:cNvSpPr>
            <p:nvPr/>
          </p:nvSpPr>
          <p:spPr bwMode="auto">
            <a:xfrm flipV="1">
              <a:off x="4802" y="1637"/>
              <a:ext cx="0" cy="0"/>
            </a:xfrm>
            <a:prstGeom prst="line">
              <a:avLst/>
            </a:prstGeom>
            <a:noFill/>
            <a:ln w="0">
              <a:solidFill>
                <a:srgbClr val="0000FF"/>
              </a:solidFill>
              <a:round/>
              <a:headEnd/>
              <a:tailEnd/>
            </a:ln>
          </p:spPr>
          <p:txBody>
            <a:bodyPr/>
            <a:lstStyle/>
            <a:p>
              <a:endParaRPr lang="en-US"/>
            </a:p>
          </p:txBody>
        </p:sp>
        <p:sp>
          <p:nvSpPr>
            <p:cNvPr id="172498" name="Line 1490"/>
            <p:cNvSpPr>
              <a:spLocks noChangeShapeType="1"/>
            </p:cNvSpPr>
            <p:nvPr/>
          </p:nvSpPr>
          <p:spPr bwMode="auto">
            <a:xfrm flipV="1">
              <a:off x="4804" y="1636"/>
              <a:ext cx="1" cy="1"/>
            </a:xfrm>
            <a:prstGeom prst="line">
              <a:avLst/>
            </a:prstGeom>
            <a:noFill/>
            <a:ln w="0">
              <a:solidFill>
                <a:srgbClr val="0000FF"/>
              </a:solidFill>
              <a:round/>
              <a:headEnd/>
              <a:tailEnd/>
            </a:ln>
          </p:spPr>
          <p:txBody>
            <a:bodyPr/>
            <a:lstStyle/>
            <a:p>
              <a:endParaRPr lang="en-US"/>
            </a:p>
          </p:txBody>
        </p:sp>
        <p:sp>
          <p:nvSpPr>
            <p:cNvPr id="172499" name="Line 1491"/>
            <p:cNvSpPr>
              <a:spLocks noChangeShapeType="1"/>
            </p:cNvSpPr>
            <p:nvPr/>
          </p:nvSpPr>
          <p:spPr bwMode="auto">
            <a:xfrm flipV="1">
              <a:off x="4805" y="1636"/>
              <a:ext cx="0" cy="1"/>
            </a:xfrm>
            <a:prstGeom prst="line">
              <a:avLst/>
            </a:prstGeom>
            <a:noFill/>
            <a:ln w="0">
              <a:solidFill>
                <a:srgbClr val="0000FF"/>
              </a:solidFill>
              <a:round/>
              <a:headEnd/>
              <a:tailEnd/>
            </a:ln>
          </p:spPr>
          <p:txBody>
            <a:bodyPr/>
            <a:lstStyle/>
            <a:p>
              <a:endParaRPr lang="en-US"/>
            </a:p>
          </p:txBody>
        </p:sp>
        <p:sp>
          <p:nvSpPr>
            <p:cNvPr id="172500" name="Line 1492"/>
            <p:cNvSpPr>
              <a:spLocks noChangeShapeType="1"/>
            </p:cNvSpPr>
            <p:nvPr/>
          </p:nvSpPr>
          <p:spPr bwMode="auto">
            <a:xfrm flipV="1">
              <a:off x="4807" y="1636"/>
              <a:ext cx="0" cy="1"/>
            </a:xfrm>
            <a:prstGeom prst="line">
              <a:avLst/>
            </a:prstGeom>
            <a:noFill/>
            <a:ln w="0">
              <a:solidFill>
                <a:srgbClr val="0000FF"/>
              </a:solidFill>
              <a:round/>
              <a:headEnd/>
              <a:tailEnd/>
            </a:ln>
          </p:spPr>
          <p:txBody>
            <a:bodyPr/>
            <a:lstStyle/>
            <a:p>
              <a:endParaRPr lang="en-US"/>
            </a:p>
          </p:txBody>
        </p:sp>
        <p:sp>
          <p:nvSpPr>
            <p:cNvPr id="172501" name="Line 1493"/>
            <p:cNvSpPr>
              <a:spLocks noChangeShapeType="1"/>
            </p:cNvSpPr>
            <p:nvPr/>
          </p:nvSpPr>
          <p:spPr bwMode="auto">
            <a:xfrm flipV="1">
              <a:off x="4809" y="1637"/>
              <a:ext cx="0" cy="0"/>
            </a:xfrm>
            <a:prstGeom prst="line">
              <a:avLst/>
            </a:prstGeom>
            <a:noFill/>
            <a:ln w="0">
              <a:solidFill>
                <a:srgbClr val="0000FF"/>
              </a:solidFill>
              <a:round/>
              <a:headEnd/>
              <a:tailEnd/>
            </a:ln>
          </p:spPr>
          <p:txBody>
            <a:bodyPr/>
            <a:lstStyle/>
            <a:p>
              <a:endParaRPr lang="en-US"/>
            </a:p>
          </p:txBody>
        </p:sp>
        <p:sp>
          <p:nvSpPr>
            <p:cNvPr id="172502" name="Line 1494"/>
            <p:cNvSpPr>
              <a:spLocks noChangeShapeType="1"/>
            </p:cNvSpPr>
            <p:nvPr/>
          </p:nvSpPr>
          <p:spPr bwMode="auto">
            <a:xfrm flipV="1">
              <a:off x="4810" y="1635"/>
              <a:ext cx="1" cy="2"/>
            </a:xfrm>
            <a:prstGeom prst="line">
              <a:avLst/>
            </a:prstGeom>
            <a:noFill/>
            <a:ln w="0">
              <a:solidFill>
                <a:srgbClr val="0000FF"/>
              </a:solidFill>
              <a:round/>
              <a:headEnd/>
              <a:tailEnd/>
            </a:ln>
          </p:spPr>
          <p:txBody>
            <a:bodyPr/>
            <a:lstStyle/>
            <a:p>
              <a:endParaRPr lang="en-US"/>
            </a:p>
          </p:txBody>
        </p:sp>
        <p:sp>
          <p:nvSpPr>
            <p:cNvPr id="172503" name="Line 1495"/>
            <p:cNvSpPr>
              <a:spLocks noChangeShapeType="1"/>
            </p:cNvSpPr>
            <p:nvPr/>
          </p:nvSpPr>
          <p:spPr bwMode="auto">
            <a:xfrm flipV="1">
              <a:off x="4811" y="1635"/>
              <a:ext cx="0" cy="2"/>
            </a:xfrm>
            <a:prstGeom prst="line">
              <a:avLst/>
            </a:prstGeom>
            <a:noFill/>
            <a:ln w="0">
              <a:solidFill>
                <a:srgbClr val="0000FF"/>
              </a:solidFill>
              <a:round/>
              <a:headEnd/>
              <a:tailEnd/>
            </a:ln>
          </p:spPr>
          <p:txBody>
            <a:bodyPr/>
            <a:lstStyle/>
            <a:p>
              <a:endParaRPr lang="en-US"/>
            </a:p>
          </p:txBody>
        </p:sp>
        <p:sp>
          <p:nvSpPr>
            <p:cNvPr id="172504" name="Line 1496"/>
            <p:cNvSpPr>
              <a:spLocks noChangeShapeType="1"/>
            </p:cNvSpPr>
            <p:nvPr/>
          </p:nvSpPr>
          <p:spPr bwMode="auto">
            <a:xfrm flipV="1">
              <a:off x="4812" y="1637"/>
              <a:ext cx="0" cy="0"/>
            </a:xfrm>
            <a:prstGeom prst="line">
              <a:avLst/>
            </a:prstGeom>
            <a:noFill/>
            <a:ln w="0">
              <a:solidFill>
                <a:srgbClr val="0000FF"/>
              </a:solidFill>
              <a:round/>
              <a:headEnd/>
              <a:tailEnd/>
            </a:ln>
          </p:spPr>
          <p:txBody>
            <a:bodyPr/>
            <a:lstStyle/>
            <a:p>
              <a:endParaRPr lang="en-US"/>
            </a:p>
          </p:txBody>
        </p:sp>
        <p:sp>
          <p:nvSpPr>
            <p:cNvPr id="172505" name="Line 1497"/>
            <p:cNvSpPr>
              <a:spLocks noChangeShapeType="1"/>
            </p:cNvSpPr>
            <p:nvPr/>
          </p:nvSpPr>
          <p:spPr bwMode="auto">
            <a:xfrm flipV="1">
              <a:off x="4815" y="1636"/>
              <a:ext cx="0" cy="1"/>
            </a:xfrm>
            <a:prstGeom prst="line">
              <a:avLst/>
            </a:prstGeom>
            <a:noFill/>
            <a:ln w="0">
              <a:solidFill>
                <a:srgbClr val="0000FF"/>
              </a:solidFill>
              <a:round/>
              <a:headEnd/>
              <a:tailEnd/>
            </a:ln>
          </p:spPr>
          <p:txBody>
            <a:bodyPr/>
            <a:lstStyle/>
            <a:p>
              <a:endParaRPr lang="en-US"/>
            </a:p>
          </p:txBody>
        </p:sp>
        <p:sp>
          <p:nvSpPr>
            <p:cNvPr id="172506" name="Line 1498"/>
            <p:cNvSpPr>
              <a:spLocks noChangeShapeType="1"/>
            </p:cNvSpPr>
            <p:nvPr/>
          </p:nvSpPr>
          <p:spPr bwMode="auto">
            <a:xfrm flipV="1">
              <a:off x="4815" y="1636"/>
              <a:ext cx="1" cy="1"/>
            </a:xfrm>
            <a:prstGeom prst="line">
              <a:avLst/>
            </a:prstGeom>
            <a:noFill/>
            <a:ln w="0">
              <a:solidFill>
                <a:srgbClr val="0000FF"/>
              </a:solidFill>
              <a:round/>
              <a:headEnd/>
              <a:tailEnd/>
            </a:ln>
          </p:spPr>
          <p:txBody>
            <a:bodyPr/>
            <a:lstStyle/>
            <a:p>
              <a:endParaRPr lang="en-US"/>
            </a:p>
          </p:txBody>
        </p:sp>
        <p:sp>
          <p:nvSpPr>
            <p:cNvPr id="172507" name="Line 1499"/>
            <p:cNvSpPr>
              <a:spLocks noChangeShapeType="1"/>
            </p:cNvSpPr>
            <p:nvPr/>
          </p:nvSpPr>
          <p:spPr bwMode="auto">
            <a:xfrm flipV="1">
              <a:off x="4816" y="1637"/>
              <a:ext cx="1" cy="0"/>
            </a:xfrm>
            <a:prstGeom prst="line">
              <a:avLst/>
            </a:prstGeom>
            <a:noFill/>
            <a:ln w="0">
              <a:solidFill>
                <a:srgbClr val="0000FF"/>
              </a:solidFill>
              <a:round/>
              <a:headEnd/>
              <a:tailEnd/>
            </a:ln>
          </p:spPr>
          <p:txBody>
            <a:bodyPr/>
            <a:lstStyle/>
            <a:p>
              <a:endParaRPr lang="en-US"/>
            </a:p>
          </p:txBody>
        </p:sp>
        <p:sp>
          <p:nvSpPr>
            <p:cNvPr id="172508" name="Line 1500"/>
            <p:cNvSpPr>
              <a:spLocks noChangeShapeType="1"/>
            </p:cNvSpPr>
            <p:nvPr/>
          </p:nvSpPr>
          <p:spPr bwMode="auto">
            <a:xfrm flipV="1">
              <a:off x="4819" y="1637"/>
              <a:ext cx="1" cy="0"/>
            </a:xfrm>
            <a:prstGeom prst="line">
              <a:avLst/>
            </a:prstGeom>
            <a:noFill/>
            <a:ln w="0">
              <a:solidFill>
                <a:srgbClr val="0000FF"/>
              </a:solidFill>
              <a:round/>
              <a:headEnd/>
              <a:tailEnd/>
            </a:ln>
          </p:spPr>
          <p:txBody>
            <a:bodyPr/>
            <a:lstStyle/>
            <a:p>
              <a:endParaRPr lang="en-US"/>
            </a:p>
          </p:txBody>
        </p:sp>
        <p:sp>
          <p:nvSpPr>
            <p:cNvPr id="172509" name="Line 1501"/>
            <p:cNvSpPr>
              <a:spLocks noChangeShapeType="1"/>
            </p:cNvSpPr>
            <p:nvPr/>
          </p:nvSpPr>
          <p:spPr bwMode="auto">
            <a:xfrm flipV="1">
              <a:off x="4820" y="1636"/>
              <a:ext cx="0" cy="1"/>
            </a:xfrm>
            <a:prstGeom prst="line">
              <a:avLst/>
            </a:prstGeom>
            <a:noFill/>
            <a:ln w="0">
              <a:solidFill>
                <a:srgbClr val="0000FF"/>
              </a:solidFill>
              <a:round/>
              <a:headEnd/>
              <a:tailEnd/>
            </a:ln>
          </p:spPr>
          <p:txBody>
            <a:bodyPr/>
            <a:lstStyle/>
            <a:p>
              <a:endParaRPr lang="en-US"/>
            </a:p>
          </p:txBody>
        </p:sp>
        <p:sp>
          <p:nvSpPr>
            <p:cNvPr id="172510" name="Line 1502"/>
            <p:cNvSpPr>
              <a:spLocks noChangeShapeType="1"/>
            </p:cNvSpPr>
            <p:nvPr/>
          </p:nvSpPr>
          <p:spPr bwMode="auto">
            <a:xfrm flipV="1">
              <a:off x="4822" y="1637"/>
              <a:ext cx="0" cy="0"/>
            </a:xfrm>
            <a:prstGeom prst="line">
              <a:avLst/>
            </a:prstGeom>
            <a:noFill/>
            <a:ln w="0">
              <a:solidFill>
                <a:srgbClr val="0000FF"/>
              </a:solidFill>
              <a:round/>
              <a:headEnd/>
              <a:tailEnd/>
            </a:ln>
          </p:spPr>
          <p:txBody>
            <a:bodyPr/>
            <a:lstStyle/>
            <a:p>
              <a:endParaRPr lang="en-US"/>
            </a:p>
          </p:txBody>
        </p:sp>
        <p:sp>
          <p:nvSpPr>
            <p:cNvPr id="172511" name="Line 1503"/>
            <p:cNvSpPr>
              <a:spLocks noChangeShapeType="1"/>
            </p:cNvSpPr>
            <p:nvPr/>
          </p:nvSpPr>
          <p:spPr bwMode="auto">
            <a:xfrm flipV="1">
              <a:off x="4823" y="1636"/>
              <a:ext cx="0" cy="1"/>
            </a:xfrm>
            <a:prstGeom prst="line">
              <a:avLst/>
            </a:prstGeom>
            <a:noFill/>
            <a:ln w="0">
              <a:solidFill>
                <a:srgbClr val="0000FF"/>
              </a:solidFill>
              <a:round/>
              <a:headEnd/>
              <a:tailEnd/>
            </a:ln>
          </p:spPr>
          <p:txBody>
            <a:bodyPr/>
            <a:lstStyle/>
            <a:p>
              <a:endParaRPr lang="en-US"/>
            </a:p>
          </p:txBody>
        </p:sp>
        <p:sp>
          <p:nvSpPr>
            <p:cNvPr id="172512" name="Line 1504"/>
            <p:cNvSpPr>
              <a:spLocks noChangeShapeType="1"/>
            </p:cNvSpPr>
            <p:nvPr/>
          </p:nvSpPr>
          <p:spPr bwMode="auto">
            <a:xfrm flipV="1">
              <a:off x="4825" y="1637"/>
              <a:ext cx="0" cy="0"/>
            </a:xfrm>
            <a:prstGeom prst="line">
              <a:avLst/>
            </a:prstGeom>
            <a:noFill/>
            <a:ln w="0">
              <a:solidFill>
                <a:srgbClr val="0000FF"/>
              </a:solidFill>
              <a:round/>
              <a:headEnd/>
              <a:tailEnd/>
            </a:ln>
          </p:spPr>
          <p:txBody>
            <a:bodyPr/>
            <a:lstStyle/>
            <a:p>
              <a:endParaRPr lang="en-US"/>
            </a:p>
          </p:txBody>
        </p:sp>
        <p:sp>
          <p:nvSpPr>
            <p:cNvPr id="172513" name="Line 1505"/>
            <p:cNvSpPr>
              <a:spLocks noChangeShapeType="1"/>
            </p:cNvSpPr>
            <p:nvPr/>
          </p:nvSpPr>
          <p:spPr bwMode="auto">
            <a:xfrm flipV="1">
              <a:off x="4826" y="1636"/>
              <a:ext cx="1" cy="1"/>
            </a:xfrm>
            <a:prstGeom prst="line">
              <a:avLst/>
            </a:prstGeom>
            <a:noFill/>
            <a:ln w="0">
              <a:solidFill>
                <a:srgbClr val="0000FF"/>
              </a:solidFill>
              <a:round/>
              <a:headEnd/>
              <a:tailEnd/>
            </a:ln>
          </p:spPr>
          <p:txBody>
            <a:bodyPr/>
            <a:lstStyle/>
            <a:p>
              <a:endParaRPr lang="en-US"/>
            </a:p>
          </p:txBody>
        </p:sp>
        <p:sp>
          <p:nvSpPr>
            <p:cNvPr id="172514" name="Line 1506"/>
            <p:cNvSpPr>
              <a:spLocks noChangeShapeType="1"/>
            </p:cNvSpPr>
            <p:nvPr/>
          </p:nvSpPr>
          <p:spPr bwMode="auto">
            <a:xfrm flipV="1">
              <a:off x="4827" y="1636"/>
              <a:ext cx="0" cy="1"/>
            </a:xfrm>
            <a:prstGeom prst="line">
              <a:avLst/>
            </a:prstGeom>
            <a:noFill/>
            <a:ln w="0">
              <a:solidFill>
                <a:srgbClr val="0000FF"/>
              </a:solidFill>
              <a:round/>
              <a:headEnd/>
              <a:tailEnd/>
            </a:ln>
          </p:spPr>
          <p:txBody>
            <a:bodyPr/>
            <a:lstStyle/>
            <a:p>
              <a:endParaRPr lang="en-US"/>
            </a:p>
          </p:txBody>
        </p:sp>
        <p:sp>
          <p:nvSpPr>
            <p:cNvPr id="172515" name="Line 1507"/>
            <p:cNvSpPr>
              <a:spLocks noChangeShapeType="1"/>
            </p:cNvSpPr>
            <p:nvPr/>
          </p:nvSpPr>
          <p:spPr bwMode="auto">
            <a:xfrm flipV="1">
              <a:off x="4829" y="1637"/>
              <a:ext cx="1" cy="0"/>
            </a:xfrm>
            <a:prstGeom prst="line">
              <a:avLst/>
            </a:prstGeom>
            <a:noFill/>
            <a:ln w="0">
              <a:solidFill>
                <a:srgbClr val="0000FF"/>
              </a:solidFill>
              <a:round/>
              <a:headEnd/>
              <a:tailEnd/>
            </a:ln>
          </p:spPr>
          <p:txBody>
            <a:bodyPr/>
            <a:lstStyle/>
            <a:p>
              <a:endParaRPr lang="en-US"/>
            </a:p>
          </p:txBody>
        </p:sp>
        <p:sp>
          <p:nvSpPr>
            <p:cNvPr id="172516" name="Line 1508"/>
            <p:cNvSpPr>
              <a:spLocks noChangeShapeType="1"/>
            </p:cNvSpPr>
            <p:nvPr/>
          </p:nvSpPr>
          <p:spPr bwMode="auto">
            <a:xfrm flipV="1">
              <a:off x="4830" y="1637"/>
              <a:ext cx="1" cy="0"/>
            </a:xfrm>
            <a:prstGeom prst="line">
              <a:avLst/>
            </a:prstGeom>
            <a:noFill/>
            <a:ln w="0">
              <a:solidFill>
                <a:srgbClr val="0000FF"/>
              </a:solidFill>
              <a:round/>
              <a:headEnd/>
              <a:tailEnd/>
            </a:ln>
          </p:spPr>
          <p:txBody>
            <a:bodyPr/>
            <a:lstStyle/>
            <a:p>
              <a:endParaRPr lang="en-US"/>
            </a:p>
          </p:txBody>
        </p:sp>
        <p:sp>
          <p:nvSpPr>
            <p:cNvPr id="172517" name="Line 1509"/>
            <p:cNvSpPr>
              <a:spLocks noChangeShapeType="1"/>
            </p:cNvSpPr>
            <p:nvPr/>
          </p:nvSpPr>
          <p:spPr bwMode="auto">
            <a:xfrm flipV="1">
              <a:off x="4832" y="1637"/>
              <a:ext cx="0" cy="0"/>
            </a:xfrm>
            <a:prstGeom prst="line">
              <a:avLst/>
            </a:prstGeom>
            <a:noFill/>
            <a:ln w="0">
              <a:solidFill>
                <a:srgbClr val="0000FF"/>
              </a:solidFill>
              <a:round/>
              <a:headEnd/>
              <a:tailEnd/>
            </a:ln>
          </p:spPr>
          <p:txBody>
            <a:bodyPr/>
            <a:lstStyle/>
            <a:p>
              <a:endParaRPr lang="en-US"/>
            </a:p>
          </p:txBody>
        </p:sp>
        <p:sp>
          <p:nvSpPr>
            <p:cNvPr id="172518" name="Line 1510"/>
            <p:cNvSpPr>
              <a:spLocks noChangeShapeType="1"/>
            </p:cNvSpPr>
            <p:nvPr/>
          </p:nvSpPr>
          <p:spPr bwMode="auto">
            <a:xfrm flipV="1">
              <a:off x="4834" y="1637"/>
              <a:ext cx="0" cy="0"/>
            </a:xfrm>
            <a:prstGeom prst="line">
              <a:avLst/>
            </a:prstGeom>
            <a:noFill/>
            <a:ln w="0">
              <a:solidFill>
                <a:srgbClr val="0000FF"/>
              </a:solidFill>
              <a:round/>
              <a:headEnd/>
              <a:tailEnd/>
            </a:ln>
          </p:spPr>
          <p:txBody>
            <a:bodyPr/>
            <a:lstStyle/>
            <a:p>
              <a:endParaRPr lang="en-US"/>
            </a:p>
          </p:txBody>
        </p:sp>
        <p:sp>
          <p:nvSpPr>
            <p:cNvPr id="172519" name="Line 1511"/>
            <p:cNvSpPr>
              <a:spLocks noChangeShapeType="1"/>
            </p:cNvSpPr>
            <p:nvPr/>
          </p:nvSpPr>
          <p:spPr bwMode="auto">
            <a:xfrm flipV="1">
              <a:off x="4835" y="1637"/>
              <a:ext cx="0" cy="0"/>
            </a:xfrm>
            <a:prstGeom prst="line">
              <a:avLst/>
            </a:prstGeom>
            <a:noFill/>
            <a:ln w="0">
              <a:solidFill>
                <a:srgbClr val="0000FF"/>
              </a:solidFill>
              <a:round/>
              <a:headEnd/>
              <a:tailEnd/>
            </a:ln>
          </p:spPr>
          <p:txBody>
            <a:bodyPr/>
            <a:lstStyle/>
            <a:p>
              <a:endParaRPr lang="en-US"/>
            </a:p>
          </p:txBody>
        </p:sp>
        <p:sp>
          <p:nvSpPr>
            <p:cNvPr id="172520" name="Line 1512"/>
            <p:cNvSpPr>
              <a:spLocks noChangeShapeType="1"/>
            </p:cNvSpPr>
            <p:nvPr/>
          </p:nvSpPr>
          <p:spPr bwMode="auto">
            <a:xfrm flipV="1">
              <a:off x="4836" y="1636"/>
              <a:ext cx="0" cy="1"/>
            </a:xfrm>
            <a:prstGeom prst="line">
              <a:avLst/>
            </a:prstGeom>
            <a:noFill/>
            <a:ln w="0">
              <a:solidFill>
                <a:srgbClr val="0000FF"/>
              </a:solidFill>
              <a:round/>
              <a:headEnd/>
              <a:tailEnd/>
            </a:ln>
          </p:spPr>
          <p:txBody>
            <a:bodyPr/>
            <a:lstStyle/>
            <a:p>
              <a:endParaRPr lang="en-US"/>
            </a:p>
          </p:txBody>
        </p:sp>
        <p:sp>
          <p:nvSpPr>
            <p:cNvPr id="172521" name="Line 1513"/>
            <p:cNvSpPr>
              <a:spLocks noChangeShapeType="1"/>
            </p:cNvSpPr>
            <p:nvPr/>
          </p:nvSpPr>
          <p:spPr bwMode="auto">
            <a:xfrm flipV="1">
              <a:off x="4838" y="1637"/>
              <a:ext cx="0" cy="0"/>
            </a:xfrm>
            <a:prstGeom prst="line">
              <a:avLst/>
            </a:prstGeom>
            <a:noFill/>
            <a:ln w="0">
              <a:solidFill>
                <a:srgbClr val="0000FF"/>
              </a:solidFill>
              <a:round/>
              <a:headEnd/>
              <a:tailEnd/>
            </a:ln>
          </p:spPr>
          <p:txBody>
            <a:bodyPr/>
            <a:lstStyle/>
            <a:p>
              <a:endParaRPr lang="en-US"/>
            </a:p>
          </p:txBody>
        </p:sp>
        <p:sp>
          <p:nvSpPr>
            <p:cNvPr id="172522" name="Line 1514"/>
            <p:cNvSpPr>
              <a:spLocks noChangeShapeType="1"/>
            </p:cNvSpPr>
            <p:nvPr/>
          </p:nvSpPr>
          <p:spPr bwMode="auto">
            <a:xfrm flipV="1">
              <a:off x="4840" y="1637"/>
              <a:ext cx="0" cy="0"/>
            </a:xfrm>
            <a:prstGeom prst="line">
              <a:avLst/>
            </a:prstGeom>
            <a:noFill/>
            <a:ln w="0">
              <a:solidFill>
                <a:srgbClr val="0000FF"/>
              </a:solidFill>
              <a:round/>
              <a:headEnd/>
              <a:tailEnd/>
            </a:ln>
          </p:spPr>
          <p:txBody>
            <a:bodyPr/>
            <a:lstStyle/>
            <a:p>
              <a:endParaRPr lang="en-US"/>
            </a:p>
          </p:txBody>
        </p:sp>
        <p:sp>
          <p:nvSpPr>
            <p:cNvPr id="172523" name="Line 1515"/>
            <p:cNvSpPr>
              <a:spLocks noChangeShapeType="1"/>
            </p:cNvSpPr>
            <p:nvPr/>
          </p:nvSpPr>
          <p:spPr bwMode="auto">
            <a:xfrm flipV="1">
              <a:off x="4840" y="1637"/>
              <a:ext cx="1" cy="0"/>
            </a:xfrm>
            <a:prstGeom prst="line">
              <a:avLst/>
            </a:prstGeom>
            <a:noFill/>
            <a:ln w="0">
              <a:solidFill>
                <a:srgbClr val="0000FF"/>
              </a:solidFill>
              <a:round/>
              <a:headEnd/>
              <a:tailEnd/>
            </a:ln>
          </p:spPr>
          <p:txBody>
            <a:bodyPr/>
            <a:lstStyle/>
            <a:p>
              <a:endParaRPr lang="en-US"/>
            </a:p>
          </p:txBody>
        </p:sp>
        <p:sp>
          <p:nvSpPr>
            <p:cNvPr id="172524" name="Line 1516"/>
            <p:cNvSpPr>
              <a:spLocks noChangeShapeType="1"/>
            </p:cNvSpPr>
            <p:nvPr/>
          </p:nvSpPr>
          <p:spPr bwMode="auto">
            <a:xfrm flipV="1">
              <a:off x="4842" y="1637"/>
              <a:ext cx="1" cy="0"/>
            </a:xfrm>
            <a:prstGeom prst="line">
              <a:avLst/>
            </a:prstGeom>
            <a:noFill/>
            <a:ln w="0">
              <a:solidFill>
                <a:srgbClr val="0000FF"/>
              </a:solidFill>
              <a:round/>
              <a:headEnd/>
              <a:tailEnd/>
            </a:ln>
          </p:spPr>
          <p:txBody>
            <a:bodyPr/>
            <a:lstStyle/>
            <a:p>
              <a:endParaRPr lang="en-US"/>
            </a:p>
          </p:txBody>
        </p:sp>
        <p:sp>
          <p:nvSpPr>
            <p:cNvPr id="172525" name="Line 1517"/>
            <p:cNvSpPr>
              <a:spLocks noChangeShapeType="1"/>
            </p:cNvSpPr>
            <p:nvPr/>
          </p:nvSpPr>
          <p:spPr bwMode="auto">
            <a:xfrm flipV="1">
              <a:off x="4844" y="1636"/>
              <a:ext cx="0" cy="1"/>
            </a:xfrm>
            <a:prstGeom prst="line">
              <a:avLst/>
            </a:prstGeom>
            <a:noFill/>
            <a:ln w="0">
              <a:solidFill>
                <a:srgbClr val="0000FF"/>
              </a:solidFill>
              <a:round/>
              <a:headEnd/>
              <a:tailEnd/>
            </a:ln>
          </p:spPr>
          <p:txBody>
            <a:bodyPr/>
            <a:lstStyle/>
            <a:p>
              <a:endParaRPr lang="en-US"/>
            </a:p>
          </p:txBody>
        </p:sp>
        <p:sp>
          <p:nvSpPr>
            <p:cNvPr id="172526" name="Line 1518"/>
            <p:cNvSpPr>
              <a:spLocks noChangeShapeType="1"/>
            </p:cNvSpPr>
            <p:nvPr/>
          </p:nvSpPr>
          <p:spPr bwMode="auto">
            <a:xfrm flipV="1">
              <a:off x="4845" y="1637"/>
              <a:ext cx="0" cy="0"/>
            </a:xfrm>
            <a:prstGeom prst="line">
              <a:avLst/>
            </a:prstGeom>
            <a:noFill/>
            <a:ln w="0">
              <a:solidFill>
                <a:srgbClr val="0000FF"/>
              </a:solidFill>
              <a:round/>
              <a:headEnd/>
              <a:tailEnd/>
            </a:ln>
          </p:spPr>
          <p:txBody>
            <a:bodyPr/>
            <a:lstStyle/>
            <a:p>
              <a:endParaRPr lang="en-US"/>
            </a:p>
          </p:txBody>
        </p:sp>
        <p:sp>
          <p:nvSpPr>
            <p:cNvPr id="172527" name="Line 1519"/>
            <p:cNvSpPr>
              <a:spLocks noChangeShapeType="1"/>
            </p:cNvSpPr>
            <p:nvPr/>
          </p:nvSpPr>
          <p:spPr bwMode="auto">
            <a:xfrm flipV="1">
              <a:off x="4847" y="1636"/>
              <a:ext cx="0" cy="1"/>
            </a:xfrm>
            <a:prstGeom prst="line">
              <a:avLst/>
            </a:prstGeom>
            <a:noFill/>
            <a:ln w="0">
              <a:solidFill>
                <a:srgbClr val="0000FF"/>
              </a:solidFill>
              <a:round/>
              <a:headEnd/>
              <a:tailEnd/>
            </a:ln>
          </p:spPr>
          <p:txBody>
            <a:bodyPr/>
            <a:lstStyle/>
            <a:p>
              <a:endParaRPr lang="en-US"/>
            </a:p>
          </p:txBody>
        </p:sp>
        <p:sp>
          <p:nvSpPr>
            <p:cNvPr id="172528" name="Line 1520"/>
            <p:cNvSpPr>
              <a:spLocks noChangeShapeType="1"/>
            </p:cNvSpPr>
            <p:nvPr/>
          </p:nvSpPr>
          <p:spPr bwMode="auto">
            <a:xfrm flipV="1">
              <a:off x="4849" y="1637"/>
              <a:ext cx="0" cy="0"/>
            </a:xfrm>
            <a:prstGeom prst="line">
              <a:avLst/>
            </a:prstGeom>
            <a:noFill/>
            <a:ln w="0">
              <a:solidFill>
                <a:srgbClr val="0000FF"/>
              </a:solidFill>
              <a:round/>
              <a:headEnd/>
              <a:tailEnd/>
            </a:ln>
          </p:spPr>
          <p:txBody>
            <a:bodyPr/>
            <a:lstStyle/>
            <a:p>
              <a:endParaRPr lang="en-US"/>
            </a:p>
          </p:txBody>
        </p:sp>
        <p:sp>
          <p:nvSpPr>
            <p:cNvPr id="172529" name="Line 1521"/>
            <p:cNvSpPr>
              <a:spLocks noChangeShapeType="1"/>
            </p:cNvSpPr>
            <p:nvPr/>
          </p:nvSpPr>
          <p:spPr bwMode="auto">
            <a:xfrm flipV="1">
              <a:off x="4849" y="1637"/>
              <a:ext cx="1" cy="0"/>
            </a:xfrm>
            <a:prstGeom prst="line">
              <a:avLst/>
            </a:prstGeom>
            <a:noFill/>
            <a:ln w="0">
              <a:solidFill>
                <a:srgbClr val="0000FF"/>
              </a:solidFill>
              <a:round/>
              <a:headEnd/>
              <a:tailEnd/>
            </a:ln>
          </p:spPr>
          <p:txBody>
            <a:bodyPr/>
            <a:lstStyle/>
            <a:p>
              <a:endParaRPr lang="en-US"/>
            </a:p>
          </p:txBody>
        </p:sp>
        <p:sp>
          <p:nvSpPr>
            <p:cNvPr id="172530" name="Line 1522"/>
            <p:cNvSpPr>
              <a:spLocks noChangeShapeType="1"/>
            </p:cNvSpPr>
            <p:nvPr/>
          </p:nvSpPr>
          <p:spPr bwMode="auto">
            <a:xfrm flipV="1">
              <a:off x="4851" y="1637"/>
              <a:ext cx="0" cy="0"/>
            </a:xfrm>
            <a:prstGeom prst="line">
              <a:avLst/>
            </a:prstGeom>
            <a:noFill/>
            <a:ln w="0">
              <a:solidFill>
                <a:srgbClr val="0000FF"/>
              </a:solidFill>
              <a:round/>
              <a:headEnd/>
              <a:tailEnd/>
            </a:ln>
          </p:spPr>
          <p:txBody>
            <a:bodyPr/>
            <a:lstStyle/>
            <a:p>
              <a:endParaRPr lang="en-US"/>
            </a:p>
          </p:txBody>
        </p:sp>
        <p:sp>
          <p:nvSpPr>
            <p:cNvPr id="172531" name="Line 1523"/>
            <p:cNvSpPr>
              <a:spLocks noChangeShapeType="1"/>
            </p:cNvSpPr>
            <p:nvPr/>
          </p:nvSpPr>
          <p:spPr bwMode="auto">
            <a:xfrm flipV="1">
              <a:off x="4853" y="1637"/>
              <a:ext cx="0" cy="0"/>
            </a:xfrm>
            <a:prstGeom prst="line">
              <a:avLst/>
            </a:prstGeom>
            <a:noFill/>
            <a:ln w="0">
              <a:solidFill>
                <a:srgbClr val="0000FF"/>
              </a:solidFill>
              <a:round/>
              <a:headEnd/>
              <a:tailEnd/>
            </a:ln>
          </p:spPr>
          <p:txBody>
            <a:bodyPr/>
            <a:lstStyle/>
            <a:p>
              <a:endParaRPr lang="en-US"/>
            </a:p>
          </p:txBody>
        </p:sp>
        <p:sp>
          <p:nvSpPr>
            <p:cNvPr id="172532" name="Line 1524"/>
            <p:cNvSpPr>
              <a:spLocks noChangeShapeType="1"/>
            </p:cNvSpPr>
            <p:nvPr/>
          </p:nvSpPr>
          <p:spPr bwMode="auto">
            <a:xfrm flipV="1">
              <a:off x="4855" y="1637"/>
              <a:ext cx="0" cy="0"/>
            </a:xfrm>
            <a:prstGeom prst="line">
              <a:avLst/>
            </a:prstGeom>
            <a:noFill/>
            <a:ln w="0">
              <a:solidFill>
                <a:srgbClr val="0000FF"/>
              </a:solidFill>
              <a:round/>
              <a:headEnd/>
              <a:tailEnd/>
            </a:ln>
          </p:spPr>
          <p:txBody>
            <a:bodyPr/>
            <a:lstStyle/>
            <a:p>
              <a:endParaRPr lang="en-US"/>
            </a:p>
          </p:txBody>
        </p:sp>
        <p:sp>
          <p:nvSpPr>
            <p:cNvPr id="172533" name="Line 1525"/>
            <p:cNvSpPr>
              <a:spLocks noChangeShapeType="1"/>
            </p:cNvSpPr>
            <p:nvPr/>
          </p:nvSpPr>
          <p:spPr bwMode="auto">
            <a:xfrm flipV="1">
              <a:off x="4855" y="1637"/>
              <a:ext cx="1" cy="0"/>
            </a:xfrm>
            <a:prstGeom prst="line">
              <a:avLst/>
            </a:prstGeom>
            <a:noFill/>
            <a:ln w="0">
              <a:solidFill>
                <a:srgbClr val="0000FF"/>
              </a:solidFill>
              <a:round/>
              <a:headEnd/>
              <a:tailEnd/>
            </a:ln>
          </p:spPr>
          <p:txBody>
            <a:bodyPr/>
            <a:lstStyle/>
            <a:p>
              <a:endParaRPr lang="en-US"/>
            </a:p>
          </p:txBody>
        </p:sp>
        <p:sp>
          <p:nvSpPr>
            <p:cNvPr id="172534" name="Line 1526"/>
            <p:cNvSpPr>
              <a:spLocks noChangeShapeType="1"/>
            </p:cNvSpPr>
            <p:nvPr/>
          </p:nvSpPr>
          <p:spPr bwMode="auto">
            <a:xfrm flipV="1">
              <a:off x="4858" y="1637"/>
              <a:ext cx="0" cy="0"/>
            </a:xfrm>
            <a:prstGeom prst="line">
              <a:avLst/>
            </a:prstGeom>
            <a:noFill/>
            <a:ln w="0">
              <a:solidFill>
                <a:srgbClr val="0000FF"/>
              </a:solidFill>
              <a:round/>
              <a:headEnd/>
              <a:tailEnd/>
            </a:ln>
          </p:spPr>
          <p:txBody>
            <a:bodyPr/>
            <a:lstStyle/>
            <a:p>
              <a:endParaRPr lang="en-US"/>
            </a:p>
          </p:txBody>
        </p:sp>
        <p:sp>
          <p:nvSpPr>
            <p:cNvPr id="172535" name="Line 1527"/>
            <p:cNvSpPr>
              <a:spLocks noChangeShapeType="1"/>
            </p:cNvSpPr>
            <p:nvPr/>
          </p:nvSpPr>
          <p:spPr bwMode="auto">
            <a:xfrm flipV="1">
              <a:off x="4859" y="1637"/>
              <a:ext cx="0" cy="0"/>
            </a:xfrm>
            <a:prstGeom prst="line">
              <a:avLst/>
            </a:prstGeom>
            <a:noFill/>
            <a:ln w="0">
              <a:solidFill>
                <a:srgbClr val="0000FF"/>
              </a:solidFill>
              <a:round/>
              <a:headEnd/>
              <a:tailEnd/>
            </a:ln>
          </p:spPr>
          <p:txBody>
            <a:bodyPr/>
            <a:lstStyle/>
            <a:p>
              <a:endParaRPr lang="en-US"/>
            </a:p>
          </p:txBody>
        </p:sp>
        <p:sp>
          <p:nvSpPr>
            <p:cNvPr id="172536" name="Line 1528"/>
            <p:cNvSpPr>
              <a:spLocks noChangeShapeType="1"/>
            </p:cNvSpPr>
            <p:nvPr/>
          </p:nvSpPr>
          <p:spPr bwMode="auto">
            <a:xfrm flipV="1">
              <a:off x="4860" y="1637"/>
              <a:ext cx="1" cy="0"/>
            </a:xfrm>
            <a:prstGeom prst="line">
              <a:avLst/>
            </a:prstGeom>
            <a:noFill/>
            <a:ln w="0">
              <a:solidFill>
                <a:srgbClr val="0000FF"/>
              </a:solidFill>
              <a:round/>
              <a:headEnd/>
              <a:tailEnd/>
            </a:ln>
          </p:spPr>
          <p:txBody>
            <a:bodyPr/>
            <a:lstStyle/>
            <a:p>
              <a:endParaRPr lang="en-US"/>
            </a:p>
          </p:txBody>
        </p:sp>
        <p:sp>
          <p:nvSpPr>
            <p:cNvPr id="172537" name="Line 1529"/>
            <p:cNvSpPr>
              <a:spLocks noChangeShapeType="1"/>
            </p:cNvSpPr>
            <p:nvPr/>
          </p:nvSpPr>
          <p:spPr bwMode="auto">
            <a:xfrm flipV="1">
              <a:off x="4862" y="1637"/>
              <a:ext cx="0" cy="0"/>
            </a:xfrm>
            <a:prstGeom prst="line">
              <a:avLst/>
            </a:prstGeom>
            <a:noFill/>
            <a:ln w="0">
              <a:solidFill>
                <a:srgbClr val="0000FF"/>
              </a:solidFill>
              <a:round/>
              <a:headEnd/>
              <a:tailEnd/>
            </a:ln>
          </p:spPr>
          <p:txBody>
            <a:bodyPr/>
            <a:lstStyle/>
            <a:p>
              <a:endParaRPr lang="en-US"/>
            </a:p>
          </p:txBody>
        </p:sp>
        <p:sp>
          <p:nvSpPr>
            <p:cNvPr id="172538" name="Line 1530"/>
            <p:cNvSpPr>
              <a:spLocks noChangeShapeType="1"/>
            </p:cNvSpPr>
            <p:nvPr/>
          </p:nvSpPr>
          <p:spPr bwMode="auto">
            <a:xfrm flipV="1">
              <a:off x="4863" y="1636"/>
              <a:ext cx="0" cy="1"/>
            </a:xfrm>
            <a:prstGeom prst="line">
              <a:avLst/>
            </a:prstGeom>
            <a:noFill/>
            <a:ln w="0">
              <a:solidFill>
                <a:srgbClr val="0000FF"/>
              </a:solidFill>
              <a:round/>
              <a:headEnd/>
              <a:tailEnd/>
            </a:ln>
          </p:spPr>
          <p:txBody>
            <a:bodyPr/>
            <a:lstStyle/>
            <a:p>
              <a:endParaRPr lang="en-US"/>
            </a:p>
          </p:txBody>
        </p:sp>
        <p:sp>
          <p:nvSpPr>
            <p:cNvPr id="172539" name="Line 1531"/>
            <p:cNvSpPr>
              <a:spLocks noChangeShapeType="1"/>
            </p:cNvSpPr>
            <p:nvPr/>
          </p:nvSpPr>
          <p:spPr bwMode="auto">
            <a:xfrm flipV="1">
              <a:off x="4864" y="1637"/>
              <a:ext cx="1" cy="0"/>
            </a:xfrm>
            <a:prstGeom prst="line">
              <a:avLst/>
            </a:prstGeom>
            <a:noFill/>
            <a:ln w="0">
              <a:solidFill>
                <a:srgbClr val="0000FF"/>
              </a:solidFill>
              <a:round/>
              <a:headEnd/>
              <a:tailEnd/>
            </a:ln>
          </p:spPr>
          <p:txBody>
            <a:bodyPr/>
            <a:lstStyle/>
            <a:p>
              <a:endParaRPr lang="en-US"/>
            </a:p>
          </p:txBody>
        </p:sp>
        <p:sp>
          <p:nvSpPr>
            <p:cNvPr id="172540" name="Line 1532"/>
            <p:cNvSpPr>
              <a:spLocks noChangeShapeType="1"/>
            </p:cNvSpPr>
            <p:nvPr/>
          </p:nvSpPr>
          <p:spPr bwMode="auto">
            <a:xfrm flipV="1">
              <a:off x="4867" y="1637"/>
              <a:ext cx="0" cy="0"/>
            </a:xfrm>
            <a:prstGeom prst="line">
              <a:avLst/>
            </a:prstGeom>
            <a:noFill/>
            <a:ln w="0">
              <a:solidFill>
                <a:srgbClr val="0000FF"/>
              </a:solidFill>
              <a:round/>
              <a:headEnd/>
              <a:tailEnd/>
            </a:ln>
          </p:spPr>
          <p:txBody>
            <a:bodyPr/>
            <a:lstStyle/>
            <a:p>
              <a:endParaRPr lang="en-US"/>
            </a:p>
          </p:txBody>
        </p:sp>
        <p:sp>
          <p:nvSpPr>
            <p:cNvPr id="172541" name="Line 1533"/>
            <p:cNvSpPr>
              <a:spLocks noChangeShapeType="1"/>
            </p:cNvSpPr>
            <p:nvPr/>
          </p:nvSpPr>
          <p:spPr bwMode="auto">
            <a:xfrm flipV="1">
              <a:off x="4867" y="1637"/>
              <a:ext cx="1" cy="0"/>
            </a:xfrm>
            <a:prstGeom prst="line">
              <a:avLst/>
            </a:prstGeom>
            <a:noFill/>
            <a:ln w="0">
              <a:solidFill>
                <a:srgbClr val="0000FF"/>
              </a:solidFill>
              <a:round/>
              <a:headEnd/>
              <a:tailEnd/>
            </a:ln>
          </p:spPr>
          <p:txBody>
            <a:bodyPr/>
            <a:lstStyle/>
            <a:p>
              <a:endParaRPr lang="en-US"/>
            </a:p>
          </p:txBody>
        </p:sp>
        <p:sp>
          <p:nvSpPr>
            <p:cNvPr id="172542" name="Line 1534"/>
            <p:cNvSpPr>
              <a:spLocks noChangeShapeType="1"/>
            </p:cNvSpPr>
            <p:nvPr/>
          </p:nvSpPr>
          <p:spPr bwMode="auto">
            <a:xfrm flipV="1">
              <a:off x="4869" y="1637"/>
              <a:ext cx="1" cy="0"/>
            </a:xfrm>
            <a:prstGeom prst="line">
              <a:avLst/>
            </a:prstGeom>
            <a:noFill/>
            <a:ln w="0">
              <a:solidFill>
                <a:srgbClr val="0000FF"/>
              </a:solidFill>
              <a:round/>
              <a:headEnd/>
              <a:tailEnd/>
            </a:ln>
          </p:spPr>
          <p:txBody>
            <a:bodyPr/>
            <a:lstStyle/>
            <a:p>
              <a:endParaRPr lang="en-US"/>
            </a:p>
          </p:txBody>
        </p:sp>
        <p:sp>
          <p:nvSpPr>
            <p:cNvPr id="172543" name="Line 1535"/>
            <p:cNvSpPr>
              <a:spLocks noChangeShapeType="1"/>
            </p:cNvSpPr>
            <p:nvPr/>
          </p:nvSpPr>
          <p:spPr bwMode="auto">
            <a:xfrm flipV="1">
              <a:off x="4872" y="1637"/>
              <a:ext cx="0" cy="0"/>
            </a:xfrm>
            <a:prstGeom prst="line">
              <a:avLst/>
            </a:prstGeom>
            <a:noFill/>
            <a:ln w="0">
              <a:solidFill>
                <a:srgbClr val="0000FF"/>
              </a:solidFill>
              <a:round/>
              <a:headEnd/>
              <a:tailEnd/>
            </a:ln>
          </p:spPr>
          <p:txBody>
            <a:bodyPr/>
            <a:lstStyle/>
            <a:p>
              <a:endParaRPr lang="en-US"/>
            </a:p>
          </p:txBody>
        </p:sp>
        <p:sp>
          <p:nvSpPr>
            <p:cNvPr id="172544" name="Line 1536"/>
            <p:cNvSpPr>
              <a:spLocks noChangeShapeType="1"/>
            </p:cNvSpPr>
            <p:nvPr/>
          </p:nvSpPr>
          <p:spPr bwMode="auto">
            <a:xfrm flipV="1">
              <a:off x="4873" y="1637"/>
              <a:ext cx="1" cy="0"/>
            </a:xfrm>
            <a:prstGeom prst="line">
              <a:avLst/>
            </a:prstGeom>
            <a:noFill/>
            <a:ln w="0">
              <a:solidFill>
                <a:srgbClr val="0000FF"/>
              </a:solidFill>
              <a:round/>
              <a:headEnd/>
              <a:tailEnd/>
            </a:ln>
          </p:spPr>
          <p:txBody>
            <a:bodyPr/>
            <a:lstStyle/>
            <a:p>
              <a:endParaRPr lang="en-US"/>
            </a:p>
          </p:txBody>
        </p:sp>
        <p:sp>
          <p:nvSpPr>
            <p:cNvPr id="172545" name="Line 1537"/>
            <p:cNvSpPr>
              <a:spLocks noChangeShapeType="1"/>
            </p:cNvSpPr>
            <p:nvPr/>
          </p:nvSpPr>
          <p:spPr bwMode="auto">
            <a:xfrm flipV="1">
              <a:off x="4874" y="1636"/>
              <a:ext cx="0" cy="1"/>
            </a:xfrm>
            <a:prstGeom prst="line">
              <a:avLst/>
            </a:prstGeom>
            <a:noFill/>
            <a:ln w="0">
              <a:solidFill>
                <a:srgbClr val="0000FF"/>
              </a:solidFill>
              <a:round/>
              <a:headEnd/>
              <a:tailEnd/>
            </a:ln>
          </p:spPr>
          <p:txBody>
            <a:bodyPr/>
            <a:lstStyle/>
            <a:p>
              <a:endParaRPr lang="en-US"/>
            </a:p>
          </p:txBody>
        </p:sp>
        <p:sp>
          <p:nvSpPr>
            <p:cNvPr id="172546" name="Line 1538"/>
            <p:cNvSpPr>
              <a:spLocks noChangeShapeType="1"/>
            </p:cNvSpPr>
            <p:nvPr/>
          </p:nvSpPr>
          <p:spPr bwMode="auto">
            <a:xfrm flipV="1">
              <a:off x="4876" y="1636"/>
              <a:ext cx="0" cy="1"/>
            </a:xfrm>
            <a:prstGeom prst="line">
              <a:avLst/>
            </a:prstGeom>
            <a:noFill/>
            <a:ln w="0">
              <a:solidFill>
                <a:srgbClr val="0000FF"/>
              </a:solidFill>
              <a:round/>
              <a:headEnd/>
              <a:tailEnd/>
            </a:ln>
          </p:spPr>
          <p:txBody>
            <a:bodyPr/>
            <a:lstStyle/>
            <a:p>
              <a:endParaRPr lang="en-US"/>
            </a:p>
          </p:txBody>
        </p:sp>
        <p:sp>
          <p:nvSpPr>
            <p:cNvPr id="172547" name="Line 1539"/>
            <p:cNvSpPr>
              <a:spLocks noChangeShapeType="1"/>
            </p:cNvSpPr>
            <p:nvPr/>
          </p:nvSpPr>
          <p:spPr bwMode="auto">
            <a:xfrm flipV="1">
              <a:off x="4878" y="1637"/>
              <a:ext cx="0" cy="0"/>
            </a:xfrm>
            <a:prstGeom prst="line">
              <a:avLst/>
            </a:prstGeom>
            <a:noFill/>
            <a:ln w="0">
              <a:solidFill>
                <a:srgbClr val="0000FF"/>
              </a:solidFill>
              <a:round/>
              <a:headEnd/>
              <a:tailEnd/>
            </a:ln>
          </p:spPr>
          <p:txBody>
            <a:bodyPr/>
            <a:lstStyle/>
            <a:p>
              <a:endParaRPr lang="en-US"/>
            </a:p>
          </p:txBody>
        </p:sp>
        <p:sp>
          <p:nvSpPr>
            <p:cNvPr id="172548" name="Line 1540"/>
            <p:cNvSpPr>
              <a:spLocks noChangeShapeType="1"/>
            </p:cNvSpPr>
            <p:nvPr/>
          </p:nvSpPr>
          <p:spPr bwMode="auto">
            <a:xfrm flipV="1">
              <a:off x="4879" y="1637"/>
              <a:ext cx="0" cy="0"/>
            </a:xfrm>
            <a:prstGeom prst="line">
              <a:avLst/>
            </a:prstGeom>
            <a:noFill/>
            <a:ln w="0">
              <a:solidFill>
                <a:srgbClr val="0000FF"/>
              </a:solidFill>
              <a:round/>
              <a:headEnd/>
              <a:tailEnd/>
            </a:ln>
          </p:spPr>
          <p:txBody>
            <a:bodyPr/>
            <a:lstStyle/>
            <a:p>
              <a:endParaRPr lang="en-US"/>
            </a:p>
          </p:txBody>
        </p:sp>
        <p:sp>
          <p:nvSpPr>
            <p:cNvPr id="172549" name="Line 1541"/>
            <p:cNvSpPr>
              <a:spLocks noChangeShapeType="1"/>
            </p:cNvSpPr>
            <p:nvPr/>
          </p:nvSpPr>
          <p:spPr bwMode="auto">
            <a:xfrm flipV="1">
              <a:off x="4880" y="1637"/>
              <a:ext cx="1" cy="0"/>
            </a:xfrm>
            <a:prstGeom prst="line">
              <a:avLst/>
            </a:prstGeom>
            <a:noFill/>
            <a:ln w="0">
              <a:solidFill>
                <a:srgbClr val="0000FF"/>
              </a:solidFill>
              <a:round/>
              <a:headEnd/>
              <a:tailEnd/>
            </a:ln>
          </p:spPr>
          <p:txBody>
            <a:bodyPr/>
            <a:lstStyle/>
            <a:p>
              <a:endParaRPr lang="en-US"/>
            </a:p>
          </p:txBody>
        </p:sp>
        <p:sp>
          <p:nvSpPr>
            <p:cNvPr id="172550" name="Line 1542"/>
            <p:cNvSpPr>
              <a:spLocks noChangeShapeType="1"/>
            </p:cNvSpPr>
            <p:nvPr/>
          </p:nvSpPr>
          <p:spPr bwMode="auto">
            <a:xfrm flipV="1">
              <a:off x="4881" y="1637"/>
              <a:ext cx="1" cy="0"/>
            </a:xfrm>
            <a:prstGeom prst="line">
              <a:avLst/>
            </a:prstGeom>
            <a:noFill/>
            <a:ln w="0">
              <a:solidFill>
                <a:srgbClr val="0000FF"/>
              </a:solidFill>
              <a:round/>
              <a:headEnd/>
              <a:tailEnd/>
            </a:ln>
          </p:spPr>
          <p:txBody>
            <a:bodyPr/>
            <a:lstStyle/>
            <a:p>
              <a:endParaRPr lang="en-US"/>
            </a:p>
          </p:txBody>
        </p:sp>
        <p:sp>
          <p:nvSpPr>
            <p:cNvPr id="172551" name="Line 1543"/>
            <p:cNvSpPr>
              <a:spLocks noChangeShapeType="1"/>
            </p:cNvSpPr>
            <p:nvPr/>
          </p:nvSpPr>
          <p:spPr bwMode="auto">
            <a:xfrm flipV="1">
              <a:off x="4883" y="1636"/>
              <a:ext cx="0" cy="1"/>
            </a:xfrm>
            <a:prstGeom prst="line">
              <a:avLst/>
            </a:prstGeom>
            <a:noFill/>
            <a:ln w="0">
              <a:solidFill>
                <a:srgbClr val="0000FF"/>
              </a:solidFill>
              <a:round/>
              <a:headEnd/>
              <a:tailEnd/>
            </a:ln>
          </p:spPr>
          <p:txBody>
            <a:bodyPr/>
            <a:lstStyle/>
            <a:p>
              <a:endParaRPr lang="en-US"/>
            </a:p>
          </p:txBody>
        </p:sp>
        <p:sp>
          <p:nvSpPr>
            <p:cNvPr id="172552" name="Line 1544"/>
            <p:cNvSpPr>
              <a:spLocks noChangeShapeType="1"/>
            </p:cNvSpPr>
            <p:nvPr/>
          </p:nvSpPr>
          <p:spPr bwMode="auto">
            <a:xfrm flipV="1">
              <a:off x="4884" y="1636"/>
              <a:ext cx="0" cy="1"/>
            </a:xfrm>
            <a:prstGeom prst="line">
              <a:avLst/>
            </a:prstGeom>
            <a:noFill/>
            <a:ln w="0">
              <a:solidFill>
                <a:srgbClr val="0000FF"/>
              </a:solidFill>
              <a:round/>
              <a:headEnd/>
              <a:tailEnd/>
            </a:ln>
          </p:spPr>
          <p:txBody>
            <a:bodyPr/>
            <a:lstStyle/>
            <a:p>
              <a:endParaRPr lang="en-US"/>
            </a:p>
          </p:txBody>
        </p:sp>
        <p:sp>
          <p:nvSpPr>
            <p:cNvPr id="172553" name="Line 1545"/>
            <p:cNvSpPr>
              <a:spLocks noChangeShapeType="1"/>
            </p:cNvSpPr>
            <p:nvPr/>
          </p:nvSpPr>
          <p:spPr bwMode="auto">
            <a:xfrm flipV="1">
              <a:off x="4887" y="1636"/>
              <a:ext cx="0" cy="1"/>
            </a:xfrm>
            <a:prstGeom prst="line">
              <a:avLst/>
            </a:prstGeom>
            <a:noFill/>
            <a:ln w="0">
              <a:solidFill>
                <a:srgbClr val="0000FF"/>
              </a:solidFill>
              <a:round/>
              <a:headEnd/>
              <a:tailEnd/>
            </a:ln>
          </p:spPr>
          <p:txBody>
            <a:bodyPr/>
            <a:lstStyle/>
            <a:p>
              <a:endParaRPr lang="en-US"/>
            </a:p>
          </p:txBody>
        </p:sp>
        <p:sp>
          <p:nvSpPr>
            <p:cNvPr id="172554" name="Line 1546"/>
            <p:cNvSpPr>
              <a:spLocks noChangeShapeType="1"/>
            </p:cNvSpPr>
            <p:nvPr/>
          </p:nvSpPr>
          <p:spPr bwMode="auto">
            <a:xfrm flipV="1">
              <a:off x="4887" y="1636"/>
              <a:ext cx="1" cy="1"/>
            </a:xfrm>
            <a:prstGeom prst="line">
              <a:avLst/>
            </a:prstGeom>
            <a:noFill/>
            <a:ln w="0">
              <a:solidFill>
                <a:srgbClr val="0000FF"/>
              </a:solidFill>
              <a:round/>
              <a:headEnd/>
              <a:tailEnd/>
            </a:ln>
          </p:spPr>
          <p:txBody>
            <a:bodyPr/>
            <a:lstStyle/>
            <a:p>
              <a:endParaRPr lang="en-US"/>
            </a:p>
          </p:txBody>
        </p:sp>
        <p:sp>
          <p:nvSpPr>
            <p:cNvPr id="172555" name="Line 1547"/>
            <p:cNvSpPr>
              <a:spLocks noChangeShapeType="1"/>
            </p:cNvSpPr>
            <p:nvPr/>
          </p:nvSpPr>
          <p:spPr bwMode="auto">
            <a:xfrm flipV="1">
              <a:off x="4890" y="581"/>
              <a:ext cx="0" cy="1056"/>
            </a:xfrm>
            <a:prstGeom prst="line">
              <a:avLst/>
            </a:prstGeom>
            <a:noFill/>
            <a:ln w="0">
              <a:solidFill>
                <a:srgbClr val="0000FF"/>
              </a:solidFill>
              <a:round/>
              <a:headEnd/>
              <a:tailEnd/>
            </a:ln>
          </p:spPr>
          <p:txBody>
            <a:bodyPr/>
            <a:lstStyle/>
            <a:p>
              <a:endParaRPr lang="en-US"/>
            </a:p>
          </p:txBody>
        </p:sp>
        <p:sp>
          <p:nvSpPr>
            <p:cNvPr id="172556" name="Freeform 1548"/>
            <p:cNvSpPr>
              <a:spLocks/>
            </p:cNvSpPr>
            <p:nvPr/>
          </p:nvSpPr>
          <p:spPr bwMode="auto">
            <a:xfrm>
              <a:off x="4890" y="456"/>
              <a:ext cx="1" cy="1181"/>
            </a:xfrm>
            <a:custGeom>
              <a:avLst/>
              <a:gdLst/>
              <a:ahLst/>
              <a:cxnLst>
                <a:cxn ang="0">
                  <a:pos x="0" y="4880"/>
                </a:cxn>
                <a:cxn ang="0">
                  <a:pos x="0" y="0"/>
                </a:cxn>
                <a:cxn ang="0">
                  <a:pos x="5" y="4844"/>
                </a:cxn>
                <a:cxn ang="0">
                  <a:pos x="6" y="4801"/>
                </a:cxn>
                <a:cxn ang="0">
                  <a:pos x="6" y="4880"/>
                </a:cxn>
              </a:cxnLst>
              <a:rect l="0" t="0" r="r" b="b"/>
              <a:pathLst>
                <a:path w="6" h="4880">
                  <a:moveTo>
                    <a:pt x="0" y="4880"/>
                  </a:moveTo>
                  <a:lnTo>
                    <a:pt x="0" y="0"/>
                  </a:lnTo>
                  <a:lnTo>
                    <a:pt x="5" y="4844"/>
                  </a:lnTo>
                  <a:lnTo>
                    <a:pt x="6" y="4801"/>
                  </a:lnTo>
                  <a:lnTo>
                    <a:pt x="6" y="4880"/>
                  </a:lnTo>
                </a:path>
              </a:pathLst>
            </a:custGeom>
            <a:noFill/>
            <a:ln w="0">
              <a:solidFill>
                <a:srgbClr val="0000FF"/>
              </a:solidFill>
              <a:prstDash val="solid"/>
              <a:round/>
              <a:headEnd/>
              <a:tailEnd/>
            </a:ln>
          </p:spPr>
          <p:txBody>
            <a:bodyPr/>
            <a:lstStyle/>
            <a:p>
              <a:endParaRPr lang="en-US"/>
            </a:p>
          </p:txBody>
        </p:sp>
        <p:sp>
          <p:nvSpPr>
            <p:cNvPr id="172557" name="Line 1549"/>
            <p:cNvSpPr>
              <a:spLocks noChangeShapeType="1"/>
            </p:cNvSpPr>
            <p:nvPr/>
          </p:nvSpPr>
          <p:spPr bwMode="auto">
            <a:xfrm flipV="1">
              <a:off x="4894" y="1311"/>
              <a:ext cx="1" cy="326"/>
            </a:xfrm>
            <a:prstGeom prst="line">
              <a:avLst/>
            </a:prstGeom>
            <a:noFill/>
            <a:ln w="0">
              <a:solidFill>
                <a:srgbClr val="0000FF"/>
              </a:solidFill>
              <a:round/>
              <a:headEnd/>
              <a:tailEnd/>
            </a:ln>
          </p:spPr>
          <p:txBody>
            <a:bodyPr/>
            <a:lstStyle/>
            <a:p>
              <a:endParaRPr lang="en-US"/>
            </a:p>
          </p:txBody>
        </p:sp>
        <p:sp>
          <p:nvSpPr>
            <p:cNvPr id="172558" name="Freeform 1550"/>
            <p:cNvSpPr>
              <a:spLocks/>
            </p:cNvSpPr>
            <p:nvPr/>
          </p:nvSpPr>
          <p:spPr bwMode="auto">
            <a:xfrm>
              <a:off x="4894" y="1263"/>
              <a:ext cx="2" cy="374"/>
            </a:xfrm>
            <a:custGeom>
              <a:avLst/>
              <a:gdLst/>
              <a:ahLst/>
              <a:cxnLst>
                <a:cxn ang="0">
                  <a:pos x="0" y="1542"/>
                </a:cxn>
                <a:cxn ang="0">
                  <a:pos x="0" y="0"/>
                </a:cxn>
                <a:cxn ang="0">
                  <a:pos x="5" y="1534"/>
                </a:cxn>
                <a:cxn ang="0">
                  <a:pos x="7" y="1517"/>
                </a:cxn>
                <a:cxn ang="0">
                  <a:pos x="7" y="1542"/>
                </a:cxn>
              </a:cxnLst>
              <a:rect l="0" t="0" r="r" b="b"/>
              <a:pathLst>
                <a:path w="7" h="1542">
                  <a:moveTo>
                    <a:pt x="0" y="1542"/>
                  </a:moveTo>
                  <a:lnTo>
                    <a:pt x="0" y="0"/>
                  </a:lnTo>
                  <a:lnTo>
                    <a:pt x="5" y="1534"/>
                  </a:lnTo>
                  <a:lnTo>
                    <a:pt x="7" y="1517"/>
                  </a:lnTo>
                  <a:lnTo>
                    <a:pt x="7" y="1542"/>
                  </a:lnTo>
                </a:path>
              </a:pathLst>
            </a:custGeom>
            <a:noFill/>
            <a:ln w="0">
              <a:solidFill>
                <a:srgbClr val="0000FF"/>
              </a:solidFill>
              <a:prstDash val="solid"/>
              <a:round/>
              <a:headEnd/>
              <a:tailEnd/>
            </a:ln>
          </p:spPr>
          <p:txBody>
            <a:bodyPr/>
            <a:lstStyle/>
            <a:p>
              <a:endParaRPr lang="en-US"/>
            </a:p>
          </p:txBody>
        </p:sp>
        <p:sp>
          <p:nvSpPr>
            <p:cNvPr id="172559" name="Line 1551"/>
            <p:cNvSpPr>
              <a:spLocks noChangeShapeType="1"/>
            </p:cNvSpPr>
            <p:nvPr/>
          </p:nvSpPr>
          <p:spPr bwMode="auto">
            <a:xfrm flipV="1">
              <a:off x="4898" y="1603"/>
              <a:ext cx="1" cy="34"/>
            </a:xfrm>
            <a:prstGeom prst="line">
              <a:avLst/>
            </a:prstGeom>
            <a:noFill/>
            <a:ln w="0">
              <a:solidFill>
                <a:srgbClr val="0000FF"/>
              </a:solidFill>
              <a:round/>
              <a:headEnd/>
              <a:tailEnd/>
            </a:ln>
          </p:spPr>
          <p:txBody>
            <a:bodyPr/>
            <a:lstStyle/>
            <a:p>
              <a:endParaRPr lang="en-US"/>
            </a:p>
          </p:txBody>
        </p:sp>
        <p:sp>
          <p:nvSpPr>
            <p:cNvPr id="172560" name="Freeform 1552"/>
            <p:cNvSpPr>
              <a:spLocks/>
            </p:cNvSpPr>
            <p:nvPr/>
          </p:nvSpPr>
          <p:spPr bwMode="auto">
            <a:xfrm>
              <a:off x="4899" y="1605"/>
              <a:ext cx="1" cy="32"/>
            </a:xfrm>
            <a:custGeom>
              <a:avLst/>
              <a:gdLst/>
              <a:ahLst/>
              <a:cxnLst>
                <a:cxn ang="0">
                  <a:pos x="0" y="132"/>
                </a:cxn>
                <a:cxn ang="0">
                  <a:pos x="0" y="0"/>
                </a:cxn>
                <a:cxn ang="0">
                  <a:pos x="6" y="131"/>
                </a:cxn>
                <a:cxn ang="0">
                  <a:pos x="8" y="125"/>
                </a:cxn>
                <a:cxn ang="0">
                  <a:pos x="8" y="132"/>
                </a:cxn>
              </a:cxnLst>
              <a:rect l="0" t="0" r="r" b="b"/>
              <a:pathLst>
                <a:path w="8" h="132">
                  <a:moveTo>
                    <a:pt x="0" y="132"/>
                  </a:moveTo>
                  <a:lnTo>
                    <a:pt x="0" y="0"/>
                  </a:lnTo>
                  <a:lnTo>
                    <a:pt x="6" y="131"/>
                  </a:lnTo>
                  <a:lnTo>
                    <a:pt x="8" y="125"/>
                  </a:lnTo>
                  <a:lnTo>
                    <a:pt x="8" y="132"/>
                  </a:lnTo>
                </a:path>
              </a:pathLst>
            </a:custGeom>
            <a:noFill/>
            <a:ln w="0">
              <a:solidFill>
                <a:srgbClr val="0000FF"/>
              </a:solidFill>
              <a:prstDash val="solid"/>
              <a:round/>
              <a:headEnd/>
              <a:tailEnd/>
            </a:ln>
          </p:spPr>
          <p:txBody>
            <a:bodyPr/>
            <a:lstStyle/>
            <a:p>
              <a:endParaRPr lang="en-US"/>
            </a:p>
          </p:txBody>
        </p:sp>
        <p:sp>
          <p:nvSpPr>
            <p:cNvPr id="172561" name="Line 1553"/>
            <p:cNvSpPr>
              <a:spLocks noChangeShapeType="1"/>
            </p:cNvSpPr>
            <p:nvPr/>
          </p:nvSpPr>
          <p:spPr bwMode="auto">
            <a:xfrm flipV="1">
              <a:off x="4903" y="1631"/>
              <a:ext cx="0" cy="6"/>
            </a:xfrm>
            <a:prstGeom prst="line">
              <a:avLst/>
            </a:prstGeom>
            <a:noFill/>
            <a:ln w="0">
              <a:solidFill>
                <a:srgbClr val="0000FF"/>
              </a:solidFill>
              <a:round/>
              <a:headEnd/>
              <a:tailEnd/>
            </a:ln>
          </p:spPr>
          <p:txBody>
            <a:bodyPr/>
            <a:lstStyle/>
            <a:p>
              <a:endParaRPr lang="en-US"/>
            </a:p>
          </p:txBody>
        </p:sp>
        <p:sp>
          <p:nvSpPr>
            <p:cNvPr id="172562" name="Line 1554"/>
            <p:cNvSpPr>
              <a:spLocks noChangeShapeType="1"/>
            </p:cNvSpPr>
            <p:nvPr/>
          </p:nvSpPr>
          <p:spPr bwMode="auto">
            <a:xfrm flipV="1">
              <a:off x="4903" y="1633"/>
              <a:ext cx="1" cy="4"/>
            </a:xfrm>
            <a:prstGeom prst="line">
              <a:avLst/>
            </a:prstGeom>
            <a:noFill/>
            <a:ln w="0">
              <a:solidFill>
                <a:srgbClr val="0000FF"/>
              </a:solidFill>
              <a:round/>
              <a:headEnd/>
              <a:tailEnd/>
            </a:ln>
          </p:spPr>
          <p:txBody>
            <a:bodyPr/>
            <a:lstStyle/>
            <a:p>
              <a:endParaRPr lang="en-US"/>
            </a:p>
          </p:txBody>
        </p:sp>
        <p:sp>
          <p:nvSpPr>
            <p:cNvPr id="172563" name="Line 1555"/>
            <p:cNvSpPr>
              <a:spLocks noChangeShapeType="1"/>
            </p:cNvSpPr>
            <p:nvPr/>
          </p:nvSpPr>
          <p:spPr bwMode="auto">
            <a:xfrm flipV="1">
              <a:off x="4906" y="1637"/>
              <a:ext cx="0" cy="0"/>
            </a:xfrm>
            <a:prstGeom prst="line">
              <a:avLst/>
            </a:prstGeom>
            <a:noFill/>
            <a:ln w="0">
              <a:solidFill>
                <a:srgbClr val="0000FF"/>
              </a:solidFill>
              <a:round/>
              <a:headEnd/>
              <a:tailEnd/>
            </a:ln>
          </p:spPr>
          <p:txBody>
            <a:bodyPr/>
            <a:lstStyle/>
            <a:p>
              <a:endParaRPr lang="en-US"/>
            </a:p>
          </p:txBody>
        </p:sp>
        <p:sp>
          <p:nvSpPr>
            <p:cNvPr id="172564" name="Line 1556"/>
            <p:cNvSpPr>
              <a:spLocks noChangeShapeType="1"/>
            </p:cNvSpPr>
            <p:nvPr/>
          </p:nvSpPr>
          <p:spPr bwMode="auto">
            <a:xfrm flipV="1">
              <a:off x="4907" y="1636"/>
              <a:ext cx="1" cy="1"/>
            </a:xfrm>
            <a:prstGeom prst="line">
              <a:avLst/>
            </a:prstGeom>
            <a:noFill/>
            <a:ln w="0">
              <a:solidFill>
                <a:srgbClr val="0000FF"/>
              </a:solidFill>
              <a:round/>
              <a:headEnd/>
              <a:tailEnd/>
            </a:ln>
          </p:spPr>
          <p:txBody>
            <a:bodyPr/>
            <a:lstStyle/>
            <a:p>
              <a:endParaRPr lang="en-US"/>
            </a:p>
          </p:txBody>
        </p:sp>
        <p:sp>
          <p:nvSpPr>
            <p:cNvPr id="172565" name="Line 1557"/>
            <p:cNvSpPr>
              <a:spLocks noChangeShapeType="1"/>
            </p:cNvSpPr>
            <p:nvPr/>
          </p:nvSpPr>
          <p:spPr bwMode="auto">
            <a:xfrm flipV="1">
              <a:off x="4908" y="1636"/>
              <a:ext cx="0" cy="1"/>
            </a:xfrm>
            <a:prstGeom prst="line">
              <a:avLst/>
            </a:prstGeom>
            <a:noFill/>
            <a:ln w="0">
              <a:solidFill>
                <a:srgbClr val="0000FF"/>
              </a:solidFill>
              <a:round/>
              <a:headEnd/>
              <a:tailEnd/>
            </a:ln>
          </p:spPr>
          <p:txBody>
            <a:bodyPr/>
            <a:lstStyle/>
            <a:p>
              <a:endParaRPr lang="en-US"/>
            </a:p>
          </p:txBody>
        </p:sp>
        <p:sp>
          <p:nvSpPr>
            <p:cNvPr id="172566" name="Line 1558"/>
            <p:cNvSpPr>
              <a:spLocks noChangeShapeType="1"/>
            </p:cNvSpPr>
            <p:nvPr/>
          </p:nvSpPr>
          <p:spPr bwMode="auto">
            <a:xfrm flipV="1">
              <a:off x="4910" y="1636"/>
              <a:ext cx="0" cy="1"/>
            </a:xfrm>
            <a:prstGeom prst="line">
              <a:avLst/>
            </a:prstGeom>
            <a:noFill/>
            <a:ln w="0">
              <a:solidFill>
                <a:srgbClr val="0000FF"/>
              </a:solidFill>
              <a:round/>
              <a:headEnd/>
              <a:tailEnd/>
            </a:ln>
          </p:spPr>
          <p:txBody>
            <a:bodyPr/>
            <a:lstStyle/>
            <a:p>
              <a:endParaRPr lang="en-US"/>
            </a:p>
          </p:txBody>
        </p:sp>
        <p:sp>
          <p:nvSpPr>
            <p:cNvPr id="172567" name="Line 1559"/>
            <p:cNvSpPr>
              <a:spLocks noChangeShapeType="1"/>
            </p:cNvSpPr>
            <p:nvPr/>
          </p:nvSpPr>
          <p:spPr bwMode="auto">
            <a:xfrm flipV="1">
              <a:off x="4912" y="1632"/>
              <a:ext cx="0" cy="5"/>
            </a:xfrm>
            <a:prstGeom prst="line">
              <a:avLst/>
            </a:prstGeom>
            <a:noFill/>
            <a:ln w="0">
              <a:solidFill>
                <a:srgbClr val="0000FF"/>
              </a:solidFill>
              <a:round/>
              <a:headEnd/>
              <a:tailEnd/>
            </a:ln>
          </p:spPr>
          <p:txBody>
            <a:bodyPr/>
            <a:lstStyle/>
            <a:p>
              <a:endParaRPr lang="en-US"/>
            </a:p>
          </p:txBody>
        </p:sp>
        <p:sp>
          <p:nvSpPr>
            <p:cNvPr id="172568" name="Line 1560"/>
            <p:cNvSpPr>
              <a:spLocks noChangeShapeType="1"/>
            </p:cNvSpPr>
            <p:nvPr/>
          </p:nvSpPr>
          <p:spPr bwMode="auto">
            <a:xfrm flipV="1">
              <a:off x="4912" y="1634"/>
              <a:ext cx="1" cy="3"/>
            </a:xfrm>
            <a:prstGeom prst="line">
              <a:avLst/>
            </a:prstGeom>
            <a:noFill/>
            <a:ln w="0">
              <a:solidFill>
                <a:srgbClr val="0000FF"/>
              </a:solidFill>
              <a:round/>
              <a:headEnd/>
              <a:tailEnd/>
            </a:ln>
          </p:spPr>
          <p:txBody>
            <a:bodyPr/>
            <a:lstStyle/>
            <a:p>
              <a:endParaRPr lang="en-US"/>
            </a:p>
          </p:txBody>
        </p:sp>
        <p:sp>
          <p:nvSpPr>
            <p:cNvPr id="172569" name="Line 1561"/>
            <p:cNvSpPr>
              <a:spLocks noChangeShapeType="1"/>
            </p:cNvSpPr>
            <p:nvPr/>
          </p:nvSpPr>
          <p:spPr bwMode="auto">
            <a:xfrm flipV="1">
              <a:off x="4914" y="1636"/>
              <a:ext cx="1" cy="1"/>
            </a:xfrm>
            <a:prstGeom prst="line">
              <a:avLst/>
            </a:prstGeom>
            <a:noFill/>
            <a:ln w="0">
              <a:solidFill>
                <a:srgbClr val="0000FF"/>
              </a:solidFill>
              <a:round/>
              <a:headEnd/>
              <a:tailEnd/>
            </a:ln>
          </p:spPr>
          <p:txBody>
            <a:bodyPr/>
            <a:lstStyle/>
            <a:p>
              <a:endParaRPr lang="en-US"/>
            </a:p>
          </p:txBody>
        </p:sp>
        <p:sp>
          <p:nvSpPr>
            <p:cNvPr id="172570" name="Line 1562"/>
            <p:cNvSpPr>
              <a:spLocks noChangeShapeType="1"/>
            </p:cNvSpPr>
            <p:nvPr/>
          </p:nvSpPr>
          <p:spPr bwMode="auto">
            <a:xfrm flipV="1">
              <a:off x="4917" y="1468"/>
              <a:ext cx="0" cy="169"/>
            </a:xfrm>
            <a:prstGeom prst="line">
              <a:avLst/>
            </a:prstGeom>
            <a:noFill/>
            <a:ln w="0">
              <a:solidFill>
                <a:srgbClr val="0000FF"/>
              </a:solidFill>
              <a:round/>
              <a:headEnd/>
              <a:tailEnd/>
            </a:ln>
          </p:spPr>
          <p:txBody>
            <a:bodyPr/>
            <a:lstStyle/>
            <a:p>
              <a:endParaRPr lang="en-US"/>
            </a:p>
          </p:txBody>
        </p:sp>
        <p:sp>
          <p:nvSpPr>
            <p:cNvPr id="172571" name="Freeform 1563"/>
            <p:cNvSpPr>
              <a:spLocks/>
            </p:cNvSpPr>
            <p:nvPr/>
          </p:nvSpPr>
          <p:spPr bwMode="auto">
            <a:xfrm>
              <a:off x="4917" y="1541"/>
              <a:ext cx="1" cy="96"/>
            </a:xfrm>
            <a:custGeom>
              <a:avLst/>
              <a:gdLst/>
              <a:ahLst/>
              <a:cxnLst>
                <a:cxn ang="0">
                  <a:pos x="0" y="395"/>
                </a:cxn>
                <a:cxn ang="0">
                  <a:pos x="0" y="0"/>
                </a:cxn>
                <a:cxn ang="0">
                  <a:pos x="8" y="392"/>
                </a:cxn>
                <a:cxn ang="0">
                  <a:pos x="8" y="393"/>
                </a:cxn>
                <a:cxn ang="0">
                  <a:pos x="8" y="395"/>
                </a:cxn>
              </a:cxnLst>
              <a:rect l="0" t="0" r="r" b="b"/>
              <a:pathLst>
                <a:path w="8" h="395">
                  <a:moveTo>
                    <a:pt x="0" y="395"/>
                  </a:moveTo>
                  <a:lnTo>
                    <a:pt x="0" y="0"/>
                  </a:lnTo>
                  <a:lnTo>
                    <a:pt x="8" y="392"/>
                  </a:lnTo>
                  <a:lnTo>
                    <a:pt x="8" y="393"/>
                  </a:lnTo>
                  <a:lnTo>
                    <a:pt x="8" y="395"/>
                  </a:lnTo>
                </a:path>
              </a:pathLst>
            </a:custGeom>
            <a:noFill/>
            <a:ln w="0">
              <a:solidFill>
                <a:srgbClr val="0000FF"/>
              </a:solidFill>
              <a:prstDash val="solid"/>
              <a:round/>
              <a:headEnd/>
              <a:tailEnd/>
            </a:ln>
          </p:spPr>
          <p:txBody>
            <a:bodyPr/>
            <a:lstStyle/>
            <a:p>
              <a:endParaRPr lang="en-US"/>
            </a:p>
          </p:txBody>
        </p:sp>
        <p:sp>
          <p:nvSpPr>
            <p:cNvPr id="172572" name="Line 1564"/>
            <p:cNvSpPr>
              <a:spLocks noChangeShapeType="1"/>
            </p:cNvSpPr>
            <p:nvPr/>
          </p:nvSpPr>
          <p:spPr bwMode="auto">
            <a:xfrm flipV="1">
              <a:off x="4921" y="1597"/>
              <a:ext cx="1" cy="40"/>
            </a:xfrm>
            <a:prstGeom prst="line">
              <a:avLst/>
            </a:prstGeom>
            <a:noFill/>
            <a:ln w="0">
              <a:solidFill>
                <a:srgbClr val="0000FF"/>
              </a:solidFill>
              <a:round/>
              <a:headEnd/>
              <a:tailEnd/>
            </a:ln>
          </p:spPr>
          <p:txBody>
            <a:bodyPr/>
            <a:lstStyle/>
            <a:p>
              <a:endParaRPr lang="en-US"/>
            </a:p>
          </p:txBody>
        </p:sp>
        <p:sp>
          <p:nvSpPr>
            <p:cNvPr id="172573" name="Freeform 1565"/>
            <p:cNvSpPr>
              <a:spLocks/>
            </p:cNvSpPr>
            <p:nvPr/>
          </p:nvSpPr>
          <p:spPr bwMode="auto">
            <a:xfrm>
              <a:off x="4921" y="1617"/>
              <a:ext cx="3" cy="20"/>
            </a:xfrm>
            <a:custGeom>
              <a:avLst/>
              <a:gdLst/>
              <a:ahLst/>
              <a:cxnLst>
                <a:cxn ang="0">
                  <a:pos x="0" y="82"/>
                </a:cxn>
                <a:cxn ang="0">
                  <a:pos x="0" y="0"/>
                </a:cxn>
                <a:cxn ang="0">
                  <a:pos x="4" y="81"/>
                </a:cxn>
                <a:cxn ang="0">
                  <a:pos x="14" y="80"/>
                </a:cxn>
                <a:cxn ang="0">
                  <a:pos x="14" y="82"/>
                </a:cxn>
              </a:cxnLst>
              <a:rect l="0" t="0" r="r" b="b"/>
              <a:pathLst>
                <a:path w="14" h="82">
                  <a:moveTo>
                    <a:pt x="0" y="82"/>
                  </a:moveTo>
                  <a:lnTo>
                    <a:pt x="0" y="0"/>
                  </a:lnTo>
                  <a:lnTo>
                    <a:pt x="4" y="81"/>
                  </a:lnTo>
                  <a:lnTo>
                    <a:pt x="14" y="80"/>
                  </a:lnTo>
                  <a:lnTo>
                    <a:pt x="14" y="82"/>
                  </a:lnTo>
                </a:path>
              </a:pathLst>
            </a:custGeom>
            <a:noFill/>
            <a:ln w="0">
              <a:solidFill>
                <a:srgbClr val="0000FF"/>
              </a:solidFill>
              <a:prstDash val="solid"/>
              <a:round/>
              <a:headEnd/>
              <a:tailEnd/>
            </a:ln>
          </p:spPr>
          <p:txBody>
            <a:bodyPr/>
            <a:lstStyle/>
            <a:p>
              <a:endParaRPr lang="en-US"/>
            </a:p>
          </p:txBody>
        </p:sp>
        <p:sp>
          <p:nvSpPr>
            <p:cNvPr id="172574" name="Freeform 1566"/>
            <p:cNvSpPr>
              <a:spLocks/>
            </p:cNvSpPr>
            <p:nvPr/>
          </p:nvSpPr>
          <p:spPr bwMode="auto">
            <a:xfrm>
              <a:off x="4924" y="1628"/>
              <a:ext cx="2" cy="9"/>
            </a:xfrm>
            <a:custGeom>
              <a:avLst/>
              <a:gdLst/>
              <a:ahLst/>
              <a:cxnLst>
                <a:cxn ang="0">
                  <a:pos x="0" y="36"/>
                </a:cxn>
                <a:cxn ang="0">
                  <a:pos x="0" y="35"/>
                </a:cxn>
                <a:cxn ang="0">
                  <a:pos x="5" y="0"/>
                </a:cxn>
                <a:cxn ang="0">
                  <a:pos x="8" y="24"/>
                </a:cxn>
                <a:cxn ang="0">
                  <a:pos x="8" y="36"/>
                </a:cxn>
              </a:cxnLst>
              <a:rect l="0" t="0" r="r" b="b"/>
              <a:pathLst>
                <a:path w="8" h="36">
                  <a:moveTo>
                    <a:pt x="0" y="36"/>
                  </a:moveTo>
                  <a:lnTo>
                    <a:pt x="0" y="35"/>
                  </a:lnTo>
                  <a:lnTo>
                    <a:pt x="5" y="0"/>
                  </a:lnTo>
                  <a:lnTo>
                    <a:pt x="8" y="24"/>
                  </a:lnTo>
                  <a:lnTo>
                    <a:pt x="8" y="36"/>
                  </a:lnTo>
                </a:path>
              </a:pathLst>
            </a:custGeom>
            <a:noFill/>
            <a:ln w="0">
              <a:solidFill>
                <a:srgbClr val="0000FF"/>
              </a:solidFill>
              <a:prstDash val="solid"/>
              <a:round/>
              <a:headEnd/>
              <a:tailEnd/>
            </a:ln>
          </p:spPr>
          <p:txBody>
            <a:bodyPr/>
            <a:lstStyle/>
            <a:p>
              <a:endParaRPr lang="en-US"/>
            </a:p>
          </p:txBody>
        </p:sp>
        <p:sp>
          <p:nvSpPr>
            <p:cNvPr id="172575" name="Line 1567"/>
            <p:cNvSpPr>
              <a:spLocks noChangeShapeType="1"/>
            </p:cNvSpPr>
            <p:nvPr/>
          </p:nvSpPr>
          <p:spPr bwMode="auto">
            <a:xfrm flipV="1">
              <a:off x="4927" y="1637"/>
              <a:ext cx="1" cy="0"/>
            </a:xfrm>
            <a:prstGeom prst="line">
              <a:avLst/>
            </a:prstGeom>
            <a:noFill/>
            <a:ln w="0">
              <a:solidFill>
                <a:srgbClr val="0000FF"/>
              </a:solidFill>
              <a:round/>
              <a:headEnd/>
              <a:tailEnd/>
            </a:ln>
          </p:spPr>
          <p:txBody>
            <a:bodyPr/>
            <a:lstStyle/>
            <a:p>
              <a:endParaRPr lang="en-US"/>
            </a:p>
          </p:txBody>
        </p:sp>
        <p:sp>
          <p:nvSpPr>
            <p:cNvPr id="172576" name="Line 1568"/>
            <p:cNvSpPr>
              <a:spLocks noChangeShapeType="1"/>
            </p:cNvSpPr>
            <p:nvPr/>
          </p:nvSpPr>
          <p:spPr bwMode="auto">
            <a:xfrm flipV="1">
              <a:off x="4930" y="1635"/>
              <a:ext cx="0" cy="2"/>
            </a:xfrm>
            <a:prstGeom prst="line">
              <a:avLst/>
            </a:prstGeom>
            <a:noFill/>
            <a:ln w="0">
              <a:solidFill>
                <a:srgbClr val="0000FF"/>
              </a:solidFill>
              <a:round/>
              <a:headEnd/>
              <a:tailEnd/>
            </a:ln>
          </p:spPr>
          <p:txBody>
            <a:bodyPr/>
            <a:lstStyle/>
            <a:p>
              <a:endParaRPr lang="en-US"/>
            </a:p>
          </p:txBody>
        </p:sp>
        <p:sp>
          <p:nvSpPr>
            <p:cNvPr id="172577" name="Line 1569"/>
            <p:cNvSpPr>
              <a:spLocks noChangeShapeType="1"/>
            </p:cNvSpPr>
            <p:nvPr/>
          </p:nvSpPr>
          <p:spPr bwMode="auto">
            <a:xfrm flipV="1">
              <a:off x="4931" y="1636"/>
              <a:ext cx="1" cy="1"/>
            </a:xfrm>
            <a:prstGeom prst="line">
              <a:avLst/>
            </a:prstGeom>
            <a:noFill/>
            <a:ln w="0">
              <a:solidFill>
                <a:srgbClr val="0000FF"/>
              </a:solidFill>
              <a:round/>
              <a:headEnd/>
              <a:tailEnd/>
            </a:ln>
          </p:spPr>
          <p:txBody>
            <a:bodyPr/>
            <a:lstStyle/>
            <a:p>
              <a:endParaRPr lang="en-US"/>
            </a:p>
          </p:txBody>
        </p:sp>
        <p:sp>
          <p:nvSpPr>
            <p:cNvPr id="172578" name="Line 1570"/>
            <p:cNvSpPr>
              <a:spLocks noChangeShapeType="1"/>
            </p:cNvSpPr>
            <p:nvPr/>
          </p:nvSpPr>
          <p:spPr bwMode="auto">
            <a:xfrm flipV="1">
              <a:off x="4933" y="1637"/>
              <a:ext cx="1" cy="0"/>
            </a:xfrm>
            <a:prstGeom prst="line">
              <a:avLst/>
            </a:prstGeom>
            <a:noFill/>
            <a:ln w="0">
              <a:solidFill>
                <a:srgbClr val="0000FF"/>
              </a:solidFill>
              <a:round/>
              <a:headEnd/>
              <a:tailEnd/>
            </a:ln>
          </p:spPr>
          <p:txBody>
            <a:bodyPr/>
            <a:lstStyle/>
            <a:p>
              <a:endParaRPr lang="en-US"/>
            </a:p>
          </p:txBody>
        </p:sp>
        <p:sp>
          <p:nvSpPr>
            <p:cNvPr id="172579" name="Line 1571"/>
            <p:cNvSpPr>
              <a:spLocks noChangeShapeType="1"/>
            </p:cNvSpPr>
            <p:nvPr/>
          </p:nvSpPr>
          <p:spPr bwMode="auto">
            <a:xfrm flipV="1">
              <a:off x="4933" y="1637"/>
              <a:ext cx="1" cy="0"/>
            </a:xfrm>
            <a:prstGeom prst="line">
              <a:avLst/>
            </a:prstGeom>
            <a:noFill/>
            <a:ln w="0">
              <a:solidFill>
                <a:srgbClr val="0000FF"/>
              </a:solidFill>
              <a:round/>
              <a:headEnd/>
              <a:tailEnd/>
            </a:ln>
          </p:spPr>
          <p:txBody>
            <a:bodyPr/>
            <a:lstStyle/>
            <a:p>
              <a:endParaRPr lang="en-US"/>
            </a:p>
          </p:txBody>
        </p:sp>
        <p:sp>
          <p:nvSpPr>
            <p:cNvPr id="172580" name="Line 1572"/>
            <p:cNvSpPr>
              <a:spLocks noChangeShapeType="1"/>
            </p:cNvSpPr>
            <p:nvPr/>
          </p:nvSpPr>
          <p:spPr bwMode="auto">
            <a:xfrm flipV="1">
              <a:off x="4935" y="1637"/>
              <a:ext cx="1" cy="0"/>
            </a:xfrm>
            <a:prstGeom prst="line">
              <a:avLst/>
            </a:prstGeom>
            <a:noFill/>
            <a:ln w="0">
              <a:solidFill>
                <a:srgbClr val="0000FF"/>
              </a:solidFill>
              <a:round/>
              <a:headEnd/>
              <a:tailEnd/>
            </a:ln>
          </p:spPr>
          <p:txBody>
            <a:bodyPr/>
            <a:lstStyle/>
            <a:p>
              <a:endParaRPr lang="en-US"/>
            </a:p>
          </p:txBody>
        </p:sp>
        <p:sp>
          <p:nvSpPr>
            <p:cNvPr id="172581" name="Line 1573"/>
            <p:cNvSpPr>
              <a:spLocks noChangeShapeType="1"/>
            </p:cNvSpPr>
            <p:nvPr/>
          </p:nvSpPr>
          <p:spPr bwMode="auto">
            <a:xfrm flipV="1">
              <a:off x="4937" y="1636"/>
              <a:ext cx="0" cy="1"/>
            </a:xfrm>
            <a:prstGeom prst="line">
              <a:avLst/>
            </a:prstGeom>
            <a:noFill/>
            <a:ln w="0">
              <a:solidFill>
                <a:srgbClr val="0000FF"/>
              </a:solidFill>
              <a:round/>
              <a:headEnd/>
              <a:tailEnd/>
            </a:ln>
          </p:spPr>
          <p:txBody>
            <a:bodyPr/>
            <a:lstStyle/>
            <a:p>
              <a:endParaRPr lang="en-US"/>
            </a:p>
          </p:txBody>
        </p:sp>
        <p:sp>
          <p:nvSpPr>
            <p:cNvPr id="172582" name="Line 1574"/>
            <p:cNvSpPr>
              <a:spLocks noChangeShapeType="1"/>
            </p:cNvSpPr>
            <p:nvPr/>
          </p:nvSpPr>
          <p:spPr bwMode="auto">
            <a:xfrm flipV="1">
              <a:off x="4938" y="1637"/>
              <a:ext cx="0" cy="0"/>
            </a:xfrm>
            <a:prstGeom prst="line">
              <a:avLst/>
            </a:prstGeom>
            <a:noFill/>
            <a:ln w="0">
              <a:solidFill>
                <a:srgbClr val="0000FF"/>
              </a:solidFill>
              <a:round/>
              <a:headEnd/>
              <a:tailEnd/>
            </a:ln>
          </p:spPr>
          <p:txBody>
            <a:bodyPr/>
            <a:lstStyle/>
            <a:p>
              <a:endParaRPr lang="en-US"/>
            </a:p>
          </p:txBody>
        </p:sp>
        <p:sp>
          <p:nvSpPr>
            <p:cNvPr id="172583" name="Line 1575"/>
            <p:cNvSpPr>
              <a:spLocks noChangeShapeType="1"/>
            </p:cNvSpPr>
            <p:nvPr/>
          </p:nvSpPr>
          <p:spPr bwMode="auto">
            <a:xfrm flipV="1">
              <a:off x="4940" y="1636"/>
              <a:ext cx="0" cy="1"/>
            </a:xfrm>
            <a:prstGeom prst="line">
              <a:avLst/>
            </a:prstGeom>
            <a:noFill/>
            <a:ln w="0">
              <a:solidFill>
                <a:srgbClr val="0000FF"/>
              </a:solidFill>
              <a:round/>
              <a:headEnd/>
              <a:tailEnd/>
            </a:ln>
          </p:spPr>
          <p:txBody>
            <a:bodyPr/>
            <a:lstStyle/>
            <a:p>
              <a:endParaRPr lang="en-US"/>
            </a:p>
          </p:txBody>
        </p:sp>
        <p:sp>
          <p:nvSpPr>
            <p:cNvPr id="172584" name="Line 1576"/>
            <p:cNvSpPr>
              <a:spLocks noChangeShapeType="1"/>
            </p:cNvSpPr>
            <p:nvPr/>
          </p:nvSpPr>
          <p:spPr bwMode="auto">
            <a:xfrm flipV="1">
              <a:off x="4942" y="1636"/>
              <a:ext cx="0" cy="1"/>
            </a:xfrm>
            <a:prstGeom prst="line">
              <a:avLst/>
            </a:prstGeom>
            <a:noFill/>
            <a:ln w="0">
              <a:solidFill>
                <a:srgbClr val="0000FF"/>
              </a:solidFill>
              <a:round/>
              <a:headEnd/>
              <a:tailEnd/>
            </a:ln>
          </p:spPr>
          <p:txBody>
            <a:bodyPr/>
            <a:lstStyle/>
            <a:p>
              <a:endParaRPr lang="en-US"/>
            </a:p>
          </p:txBody>
        </p:sp>
        <p:sp>
          <p:nvSpPr>
            <p:cNvPr id="172585" name="Line 1577"/>
            <p:cNvSpPr>
              <a:spLocks noChangeShapeType="1"/>
            </p:cNvSpPr>
            <p:nvPr/>
          </p:nvSpPr>
          <p:spPr bwMode="auto">
            <a:xfrm flipV="1">
              <a:off x="4943" y="1635"/>
              <a:ext cx="0" cy="2"/>
            </a:xfrm>
            <a:prstGeom prst="line">
              <a:avLst/>
            </a:prstGeom>
            <a:noFill/>
            <a:ln w="0">
              <a:solidFill>
                <a:srgbClr val="0000FF"/>
              </a:solidFill>
              <a:round/>
              <a:headEnd/>
              <a:tailEnd/>
            </a:ln>
          </p:spPr>
          <p:txBody>
            <a:bodyPr/>
            <a:lstStyle/>
            <a:p>
              <a:endParaRPr lang="en-US"/>
            </a:p>
          </p:txBody>
        </p:sp>
        <p:sp>
          <p:nvSpPr>
            <p:cNvPr id="172586" name="Line 1578"/>
            <p:cNvSpPr>
              <a:spLocks noChangeShapeType="1"/>
            </p:cNvSpPr>
            <p:nvPr/>
          </p:nvSpPr>
          <p:spPr bwMode="auto">
            <a:xfrm flipV="1">
              <a:off x="4944" y="1636"/>
              <a:ext cx="1" cy="1"/>
            </a:xfrm>
            <a:prstGeom prst="line">
              <a:avLst/>
            </a:prstGeom>
            <a:noFill/>
            <a:ln w="0">
              <a:solidFill>
                <a:srgbClr val="0000FF"/>
              </a:solidFill>
              <a:round/>
              <a:headEnd/>
              <a:tailEnd/>
            </a:ln>
          </p:spPr>
          <p:txBody>
            <a:bodyPr/>
            <a:lstStyle/>
            <a:p>
              <a:endParaRPr lang="en-US"/>
            </a:p>
          </p:txBody>
        </p:sp>
        <p:sp>
          <p:nvSpPr>
            <p:cNvPr id="172587" name="Line 1579"/>
            <p:cNvSpPr>
              <a:spLocks noChangeShapeType="1"/>
            </p:cNvSpPr>
            <p:nvPr/>
          </p:nvSpPr>
          <p:spPr bwMode="auto">
            <a:xfrm flipV="1">
              <a:off x="4946" y="1637"/>
              <a:ext cx="0" cy="0"/>
            </a:xfrm>
            <a:prstGeom prst="line">
              <a:avLst/>
            </a:prstGeom>
            <a:noFill/>
            <a:ln w="0">
              <a:solidFill>
                <a:srgbClr val="0000FF"/>
              </a:solidFill>
              <a:round/>
              <a:headEnd/>
              <a:tailEnd/>
            </a:ln>
          </p:spPr>
          <p:txBody>
            <a:bodyPr/>
            <a:lstStyle/>
            <a:p>
              <a:endParaRPr lang="en-US"/>
            </a:p>
          </p:txBody>
        </p:sp>
        <p:sp>
          <p:nvSpPr>
            <p:cNvPr id="172588" name="Line 1580"/>
            <p:cNvSpPr>
              <a:spLocks noChangeShapeType="1"/>
            </p:cNvSpPr>
            <p:nvPr/>
          </p:nvSpPr>
          <p:spPr bwMode="auto">
            <a:xfrm flipV="1">
              <a:off x="4947" y="1636"/>
              <a:ext cx="1" cy="1"/>
            </a:xfrm>
            <a:prstGeom prst="line">
              <a:avLst/>
            </a:prstGeom>
            <a:noFill/>
            <a:ln w="0">
              <a:solidFill>
                <a:srgbClr val="0000FF"/>
              </a:solidFill>
              <a:round/>
              <a:headEnd/>
              <a:tailEnd/>
            </a:ln>
          </p:spPr>
          <p:txBody>
            <a:bodyPr/>
            <a:lstStyle/>
            <a:p>
              <a:endParaRPr lang="en-US"/>
            </a:p>
          </p:txBody>
        </p:sp>
        <p:sp>
          <p:nvSpPr>
            <p:cNvPr id="172589" name="Line 1581"/>
            <p:cNvSpPr>
              <a:spLocks noChangeShapeType="1"/>
            </p:cNvSpPr>
            <p:nvPr/>
          </p:nvSpPr>
          <p:spPr bwMode="auto">
            <a:xfrm flipV="1">
              <a:off x="4949" y="1637"/>
              <a:ext cx="0" cy="0"/>
            </a:xfrm>
            <a:prstGeom prst="line">
              <a:avLst/>
            </a:prstGeom>
            <a:noFill/>
            <a:ln w="0">
              <a:solidFill>
                <a:srgbClr val="0000FF"/>
              </a:solidFill>
              <a:round/>
              <a:headEnd/>
              <a:tailEnd/>
            </a:ln>
          </p:spPr>
          <p:txBody>
            <a:bodyPr/>
            <a:lstStyle/>
            <a:p>
              <a:endParaRPr lang="en-US"/>
            </a:p>
          </p:txBody>
        </p:sp>
        <p:sp>
          <p:nvSpPr>
            <p:cNvPr id="172590" name="Line 1582"/>
            <p:cNvSpPr>
              <a:spLocks noChangeShapeType="1"/>
            </p:cNvSpPr>
            <p:nvPr/>
          </p:nvSpPr>
          <p:spPr bwMode="auto">
            <a:xfrm flipV="1">
              <a:off x="4951" y="1636"/>
              <a:ext cx="0" cy="1"/>
            </a:xfrm>
            <a:prstGeom prst="line">
              <a:avLst/>
            </a:prstGeom>
            <a:noFill/>
            <a:ln w="0">
              <a:solidFill>
                <a:srgbClr val="0000FF"/>
              </a:solidFill>
              <a:round/>
              <a:headEnd/>
              <a:tailEnd/>
            </a:ln>
          </p:spPr>
          <p:txBody>
            <a:bodyPr/>
            <a:lstStyle/>
            <a:p>
              <a:endParaRPr lang="en-US"/>
            </a:p>
          </p:txBody>
        </p:sp>
        <p:sp>
          <p:nvSpPr>
            <p:cNvPr id="172591" name="Line 1583"/>
            <p:cNvSpPr>
              <a:spLocks noChangeShapeType="1"/>
            </p:cNvSpPr>
            <p:nvPr/>
          </p:nvSpPr>
          <p:spPr bwMode="auto">
            <a:xfrm flipV="1">
              <a:off x="4951" y="1636"/>
              <a:ext cx="1" cy="1"/>
            </a:xfrm>
            <a:prstGeom prst="line">
              <a:avLst/>
            </a:prstGeom>
            <a:noFill/>
            <a:ln w="0">
              <a:solidFill>
                <a:srgbClr val="0000FF"/>
              </a:solidFill>
              <a:round/>
              <a:headEnd/>
              <a:tailEnd/>
            </a:ln>
          </p:spPr>
          <p:txBody>
            <a:bodyPr/>
            <a:lstStyle/>
            <a:p>
              <a:endParaRPr lang="en-US"/>
            </a:p>
          </p:txBody>
        </p:sp>
        <p:sp>
          <p:nvSpPr>
            <p:cNvPr id="172592" name="Line 1584"/>
            <p:cNvSpPr>
              <a:spLocks noChangeShapeType="1"/>
            </p:cNvSpPr>
            <p:nvPr/>
          </p:nvSpPr>
          <p:spPr bwMode="auto">
            <a:xfrm flipV="1">
              <a:off x="4953" y="1637"/>
              <a:ext cx="0" cy="0"/>
            </a:xfrm>
            <a:prstGeom prst="line">
              <a:avLst/>
            </a:prstGeom>
            <a:noFill/>
            <a:ln w="0">
              <a:solidFill>
                <a:srgbClr val="0000FF"/>
              </a:solidFill>
              <a:round/>
              <a:headEnd/>
              <a:tailEnd/>
            </a:ln>
          </p:spPr>
          <p:txBody>
            <a:bodyPr/>
            <a:lstStyle/>
            <a:p>
              <a:endParaRPr lang="en-US"/>
            </a:p>
          </p:txBody>
        </p:sp>
        <p:sp>
          <p:nvSpPr>
            <p:cNvPr id="172593" name="Line 1585"/>
            <p:cNvSpPr>
              <a:spLocks noChangeShapeType="1"/>
            </p:cNvSpPr>
            <p:nvPr/>
          </p:nvSpPr>
          <p:spPr bwMode="auto">
            <a:xfrm flipV="1">
              <a:off x="4955" y="1636"/>
              <a:ext cx="0" cy="1"/>
            </a:xfrm>
            <a:prstGeom prst="line">
              <a:avLst/>
            </a:prstGeom>
            <a:noFill/>
            <a:ln w="0">
              <a:solidFill>
                <a:srgbClr val="0000FF"/>
              </a:solidFill>
              <a:round/>
              <a:headEnd/>
              <a:tailEnd/>
            </a:ln>
          </p:spPr>
          <p:txBody>
            <a:bodyPr/>
            <a:lstStyle/>
            <a:p>
              <a:endParaRPr lang="en-US"/>
            </a:p>
          </p:txBody>
        </p:sp>
        <p:sp>
          <p:nvSpPr>
            <p:cNvPr id="172594" name="Line 1586"/>
            <p:cNvSpPr>
              <a:spLocks noChangeShapeType="1"/>
            </p:cNvSpPr>
            <p:nvPr/>
          </p:nvSpPr>
          <p:spPr bwMode="auto">
            <a:xfrm flipV="1">
              <a:off x="4956" y="1637"/>
              <a:ext cx="1" cy="0"/>
            </a:xfrm>
            <a:prstGeom prst="line">
              <a:avLst/>
            </a:prstGeom>
            <a:noFill/>
            <a:ln w="0">
              <a:solidFill>
                <a:srgbClr val="0000FF"/>
              </a:solidFill>
              <a:round/>
              <a:headEnd/>
              <a:tailEnd/>
            </a:ln>
          </p:spPr>
          <p:txBody>
            <a:bodyPr/>
            <a:lstStyle/>
            <a:p>
              <a:endParaRPr lang="en-US"/>
            </a:p>
          </p:txBody>
        </p:sp>
        <p:sp>
          <p:nvSpPr>
            <p:cNvPr id="172595" name="Line 1587"/>
            <p:cNvSpPr>
              <a:spLocks noChangeShapeType="1"/>
            </p:cNvSpPr>
            <p:nvPr/>
          </p:nvSpPr>
          <p:spPr bwMode="auto">
            <a:xfrm flipV="1">
              <a:off x="4958" y="1637"/>
              <a:ext cx="0" cy="0"/>
            </a:xfrm>
            <a:prstGeom prst="line">
              <a:avLst/>
            </a:prstGeom>
            <a:noFill/>
            <a:ln w="0">
              <a:solidFill>
                <a:srgbClr val="0000FF"/>
              </a:solidFill>
              <a:round/>
              <a:headEnd/>
              <a:tailEnd/>
            </a:ln>
          </p:spPr>
          <p:txBody>
            <a:bodyPr/>
            <a:lstStyle/>
            <a:p>
              <a:endParaRPr lang="en-US"/>
            </a:p>
          </p:txBody>
        </p:sp>
        <p:sp>
          <p:nvSpPr>
            <p:cNvPr id="172596" name="Line 1588"/>
            <p:cNvSpPr>
              <a:spLocks noChangeShapeType="1"/>
            </p:cNvSpPr>
            <p:nvPr/>
          </p:nvSpPr>
          <p:spPr bwMode="auto">
            <a:xfrm flipV="1">
              <a:off x="4960" y="1636"/>
              <a:ext cx="1" cy="1"/>
            </a:xfrm>
            <a:prstGeom prst="line">
              <a:avLst/>
            </a:prstGeom>
            <a:noFill/>
            <a:ln w="0">
              <a:solidFill>
                <a:srgbClr val="0000FF"/>
              </a:solidFill>
              <a:round/>
              <a:headEnd/>
              <a:tailEnd/>
            </a:ln>
          </p:spPr>
          <p:txBody>
            <a:bodyPr/>
            <a:lstStyle/>
            <a:p>
              <a:endParaRPr lang="en-US"/>
            </a:p>
          </p:txBody>
        </p:sp>
        <p:sp>
          <p:nvSpPr>
            <p:cNvPr id="172597" name="Line 1589"/>
            <p:cNvSpPr>
              <a:spLocks noChangeShapeType="1"/>
            </p:cNvSpPr>
            <p:nvPr/>
          </p:nvSpPr>
          <p:spPr bwMode="auto">
            <a:xfrm flipV="1">
              <a:off x="4961" y="1637"/>
              <a:ext cx="0" cy="0"/>
            </a:xfrm>
            <a:prstGeom prst="line">
              <a:avLst/>
            </a:prstGeom>
            <a:noFill/>
            <a:ln w="0">
              <a:solidFill>
                <a:srgbClr val="0000FF"/>
              </a:solidFill>
              <a:round/>
              <a:headEnd/>
              <a:tailEnd/>
            </a:ln>
          </p:spPr>
          <p:txBody>
            <a:bodyPr/>
            <a:lstStyle/>
            <a:p>
              <a:endParaRPr lang="en-US"/>
            </a:p>
          </p:txBody>
        </p:sp>
        <p:sp>
          <p:nvSpPr>
            <p:cNvPr id="172598" name="Line 1590"/>
            <p:cNvSpPr>
              <a:spLocks noChangeShapeType="1"/>
            </p:cNvSpPr>
            <p:nvPr/>
          </p:nvSpPr>
          <p:spPr bwMode="auto">
            <a:xfrm flipV="1">
              <a:off x="4963" y="1637"/>
              <a:ext cx="1" cy="0"/>
            </a:xfrm>
            <a:prstGeom prst="line">
              <a:avLst/>
            </a:prstGeom>
            <a:noFill/>
            <a:ln w="0">
              <a:solidFill>
                <a:srgbClr val="0000FF"/>
              </a:solidFill>
              <a:round/>
              <a:headEnd/>
              <a:tailEnd/>
            </a:ln>
          </p:spPr>
          <p:txBody>
            <a:bodyPr/>
            <a:lstStyle/>
            <a:p>
              <a:endParaRPr lang="en-US"/>
            </a:p>
          </p:txBody>
        </p:sp>
        <p:sp>
          <p:nvSpPr>
            <p:cNvPr id="172599" name="Line 1591"/>
            <p:cNvSpPr>
              <a:spLocks noChangeShapeType="1"/>
            </p:cNvSpPr>
            <p:nvPr/>
          </p:nvSpPr>
          <p:spPr bwMode="auto">
            <a:xfrm flipV="1">
              <a:off x="4964" y="1637"/>
              <a:ext cx="0" cy="0"/>
            </a:xfrm>
            <a:prstGeom prst="line">
              <a:avLst/>
            </a:prstGeom>
            <a:noFill/>
            <a:ln w="0">
              <a:solidFill>
                <a:srgbClr val="0000FF"/>
              </a:solidFill>
              <a:round/>
              <a:headEnd/>
              <a:tailEnd/>
            </a:ln>
          </p:spPr>
          <p:txBody>
            <a:bodyPr/>
            <a:lstStyle/>
            <a:p>
              <a:endParaRPr lang="en-US"/>
            </a:p>
          </p:txBody>
        </p:sp>
        <p:sp>
          <p:nvSpPr>
            <p:cNvPr id="172600" name="Line 1592"/>
            <p:cNvSpPr>
              <a:spLocks noChangeShapeType="1"/>
            </p:cNvSpPr>
            <p:nvPr/>
          </p:nvSpPr>
          <p:spPr bwMode="auto">
            <a:xfrm flipV="1">
              <a:off x="4965" y="1637"/>
              <a:ext cx="0" cy="0"/>
            </a:xfrm>
            <a:prstGeom prst="line">
              <a:avLst/>
            </a:prstGeom>
            <a:noFill/>
            <a:ln w="0">
              <a:solidFill>
                <a:srgbClr val="0000FF"/>
              </a:solidFill>
              <a:round/>
              <a:headEnd/>
              <a:tailEnd/>
            </a:ln>
          </p:spPr>
          <p:txBody>
            <a:bodyPr/>
            <a:lstStyle/>
            <a:p>
              <a:endParaRPr lang="en-US"/>
            </a:p>
          </p:txBody>
        </p:sp>
        <p:sp>
          <p:nvSpPr>
            <p:cNvPr id="172601" name="Line 1593"/>
            <p:cNvSpPr>
              <a:spLocks noChangeShapeType="1"/>
            </p:cNvSpPr>
            <p:nvPr/>
          </p:nvSpPr>
          <p:spPr bwMode="auto">
            <a:xfrm flipV="1">
              <a:off x="4967" y="1636"/>
              <a:ext cx="1" cy="1"/>
            </a:xfrm>
            <a:prstGeom prst="line">
              <a:avLst/>
            </a:prstGeom>
            <a:noFill/>
            <a:ln w="0">
              <a:solidFill>
                <a:srgbClr val="0000FF"/>
              </a:solidFill>
              <a:round/>
              <a:headEnd/>
              <a:tailEnd/>
            </a:ln>
          </p:spPr>
          <p:txBody>
            <a:bodyPr/>
            <a:lstStyle/>
            <a:p>
              <a:endParaRPr lang="en-US"/>
            </a:p>
          </p:txBody>
        </p:sp>
        <p:sp>
          <p:nvSpPr>
            <p:cNvPr id="172602" name="Line 1594"/>
            <p:cNvSpPr>
              <a:spLocks noChangeShapeType="1"/>
            </p:cNvSpPr>
            <p:nvPr/>
          </p:nvSpPr>
          <p:spPr bwMode="auto">
            <a:xfrm flipV="1">
              <a:off x="4968" y="1637"/>
              <a:ext cx="0" cy="0"/>
            </a:xfrm>
            <a:prstGeom prst="line">
              <a:avLst/>
            </a:prstGeom>
            <a:noFill/>
            <a:ln w="0">
              <a:solidFill>
                <a:srgbClr val="0000FF"/>
              </a:solidFill>
              <a:round/>
              <a:headEnd/>
              <a:tailEnd/>
            </a:ln>
          </p:spPr>
          <p:txBody>
            <a:bodyPr/>
            <a:lstStyle/>
            <a:p>
              <a:endParaRPr lang="en-US"/>
            </a:p>
          </p:txBody>
        </p:sp>
        <p:sp>
          <p:nvSpPr>
            <p:cNvPr id="172603" name="Line 1595"/>
            <p:cNvSpPr>
              <a:spLocks noChangeShapeType="1"/>
            </p:cNvSpPr>
            <p:nvPr/>
          </p:nvSpPr>
          <p:spPr bwMode="auto">
            <a:xfrm flipV="1">
              <a:off x="4970" y="1637"/>
              <a:ext cx="0" cy="0"/>
            </a:xfrm>
            <a:prstGeom prst="line">
              <a:avLst/>
            </a:prstGeom>
            <a:noFill/>
            <a:ln w="0">
              <a:solidFill>
                <a:srgbClr val="0000FF"/>
              </a:solidFill>
              <a:round/>
              <a:headEnd/>
              <a:tailEnd/>
            </a:ln>
          </p:spPr>
          <p:txBody>
            <a:bodyPr/>
            <a:lstStyle/>
            <a:p>
              <a:endParaRPr lang="en-US"/>
            </a:p>
          </p:txBody>
        </p:sp>
        <p:sp>
          <p:nvSpPr>
            <p:cNvPr id="172604" name="Line 1596"/>
            <p:cNvSpPr>
              <a:spLocks noChangeShapeType="1"/>
            </p:cNvSpPr>
            <p:nvPr/>
          </p:nvSpPr>
          <p:spPr bwMode="auto">
            <a:xfrm flipV="1">
              <a:off x="4971" y="1637"/>
              <a:ext cx="0" cy="0"/>
            </a:xfrm>
            <a:prstGeom prst="line">
              <a:avLst/>
            </a:prstGeom>
            <a:noFill/>
            <a:ln w="0">
              <a:solidFill>
                <a:srgbClr val="0000FF"/>
              </a:solidFill>
              <a:round/>
              <a:headEnd/>
              <a:tailEnd/>
            </a:ln>
          </p:spPr>
          <p:txBody>
            <a:bodyPr/>
            <a:lstStyle/>
            <a:p>
              <a:endParaRPr lang="en-US"/>
            </a:p>
          </p:txBody>
        </p:sp>
        <p:sp>
          <p:nvSpPr>
            <p:cNvPr id="172605" name="Line 1597"/>
            <p:cNvSpPr>
              <a:spLocks noChangeShapeType="1"/>
            </p:cNvSpPr>
            <p:nvPr/>
          </p:nvSpPr>
          <p:spPr bwMode="auto">
            <a:xfrm flipV="1">
              <a:off x="4974" y="1636"/>
              <a:ext cx="0" cy="1"/>
            </a:xfrm>
            <a:prstGeom prst="line">
              <a:avLst/>
            </a:prstGeom>
            <a:noFill/>
            <a:ln w="0">
              <a:solidFill>
                <a:srgbClr val="0000FF"/>
              </a:solidFill>
              <a:round/>
              <a:headEnd/>
              <a:tailEnd/>
            </a:ln>
          </p:spPr>
          <p:txBody>
            <a:bodyPr/>
            <a:lstStyle/>
            <a:p>
              <a:endParaRPr lang="en-US"/>
            </a:p>
          </p:txBody>
        </p:sp>
        <p:sp>
          <p:nvSpPr>
            <p:cNvPr id="172606" name="Line 1598"/>
            <p:cNvSpPr>
              <a:spLocks noChangeShapeType="1"/>
            </p:cNvSpPr>
            <p:nvPr/>
          </p:nvSpPr>
          <p:spPr bwMode="auto">
            <a:xfrm flipV="1">
              <a:off x="4975" y="1636"/>
              <a:ext cx="0" cy="1"/>
            </a:xfrm>
            <a:prstGeom prst="line">
              <a:avLst/>
            </a:prstGeom>
            <a:noFill/>
            <a:ln w="0">
              <a:solidFill>
                <a:srgbClr val="0000FF"/>
              </a:solidFill>
              <a:round/>
              <a:headEnd/>
              <a:tailEnd/>
            </a:ln>
          </p:spPr>
          <p:txBody>
            <a:bodyPr/>
            <a:lstStyle/>
            <a:p>
              <a:endParaRPr lang="en-US"/>
            </a:p>
          </p:txBody>
        </p:sp>
        <p:sp>
          <p:nvSpPr>
            <p:cNvPr id="172607" name="Line 1599"/>
            <p:cNvSpPr>
              <a:spLocks noChangeShapeType="1"/>
            </p:cNvSpPr>
            <p:nvPr/>
          </p:nvSpPr>
          <p:spPr bwMode="auto">
            <a:xfrm flipV="1">
              <a:off x="4975" y="1637"/>
              <a:ext cx="1" cy="0"/>
            </a:xfrm>
            <a:prstGeom prst="line">
              <a:avLst/>
            </a:prstGeom>
            <a:noFill/>
            <a:ln w="0">
              <a:solidFill>
                <a:srgbClr val="0000FF"/>
              </a:solidFill>
              <a:round/>
              <a:headEnd/>
              <a:tailEnd/>
            </a:ln>
          </p:spPr>
          <p:txBody>
            <a:bodyPr/>
            <a:lstStyle/>
            <a:p>
              <a:endParaRPr lang="en-US"/>
            </a:p>
          </p:txBody>
        </p:sp>
        <p:sp>
          <p:nvSpPr>
            <p:cNvPr id="172608" name="Line 1600"/>
            <p:cNvSpPr>
              <a:spLocks noChangeShapeType="1"/>
            </p:cNvSpPr>
            <p:nvPr/>
          </p:nvSpPr>
          <p:spPr bwMode="auto">
            <a:xfrm flipV="1">
              <a:off x="4978" y="1636"/>
              <a:ext cx="0" cy="1"/>
            </a:xfrm>
            <a:prstGeom prst="line">
              <a:avLst/>
            </a:prstGeom>
            <a:noFill/>
            <a:ln w="0">
              <a:solidFill>
                <a:srgbClr val="0000FF"/>
              </a:solidFill>
              <a:round/>
              <a:headEnd/>
              <a:tailEnd/>
            </a:ln>
          </p:spPr>
          <p:txBody>
            <a:bodyPr/>
            <a:lstStyle/>
            <a:p>
              <a:endParaRPr lang="en-US"/>
            </a:p>
          </p:txBody>
        </p:sp>
        <p:sp>
          <p:nvSpPr>
            <p:cNvPr id="172609" name="Line 1601"/>
            <p:cNvSpPr>
              <a:spLocks noChangeShapeType="1"/>
            </p:cNvSpPr>
            <p:nvPr/>
          </p:nvSpPr>
          <p:spPr bwMode="auto">
            <a:xfrm flipV="1">
              <a:off x="4979" y="1636"/>
              <a:ext cx="0" cy="1"/>
            </a:xfrm>
            <a:prstGeom prst="line">
              <a:avLst/>
            </a:prstGeom>
            <a:noFill/>
            <a:ln w="0">
              <a:solidFill>
                <a:srgbClr val="0000FF"/>
              </a:solidFill>
              <a:round/>
              <a:headEnd/>
              <a:tailEnd/>
            </a:ln>
          </p:spPr>
          <p:txBody>
            <a:bodyPr/>
            <a:lstStyle/>
            <a:p>
              <a:endParaRPr lang="en-US"/>
            </a:p>
          </p:txBody>
        </p:sp>
        <p:sp>
          <p:nvSpPr>
            <p:cNvPr id="172610" name="Line 1602"/>
            <p:cNvSpPr>
              <a:spLocks noChangeShapeType="1"/>
            </p:cNvSpPr>
            <p:nvPr/>
          </p:nvSpPr>
          <p:spPr bwMode="auto">
            <a:xfrm flipV="1">
              <a:off x="4980" y="1636"/>
              <a:ext cx="1" cy="1"/>
            </a:xfrm>
            <a:prstGeom prst="line">
              <a:avLst/>
            </a:prstGeom>
            <a:noFill/>
            <a:ln w="0">
              <a:solidFill>
                <a:srgbClr val="0000FF"/>
              </a:solidFill>
              <a:round/>
              <a:headEnd/>
              <a:tailEnd/>
            </a:ln>
          </p:spPr>
          <p:txBody>
            <a:bodyPr/>
            <a:lstStyle/>
            <a:p>
              <a:endParaRPr lang="en-US"/>
            </a:p>
          </p:txBody>
        </p:sp>
        <p:sp>
          <p:nvSpPr>
            <p:cNvPr id="172611" name="Line 1603"/>
            <p:cNvSpPr>
              <a:spLocks noChangeShapeType="1"/>
            </p:cNvSpPr>
            <p:nvPr/>
          </p:nvSpPr>
          <p:spPr bwMode="auto">
            <a:xfrm flipV="1">
              <a:off x="4983" y="1636"/>
              <a:ext cx="0" cy="1"/>
            </a:xfrm>
            <a:prstGeom prst="line">
              <a:avLst/>
            </a:prstGeom>
            <a:noFill/>
            <a:ln w="0">
              <a:solidFill>
                <a:srgbClr val="0000FF"/>
              </a:solidFill>
              <a:round/>
              <a:headEnd/>
              <a:tailEnd/>
            </a:ln>
          </p:spPr>
          <p:txBody>
            <a:bodyPr/>
            <a:lstStyle/>
            <a:p>
              <a:endParaRPr lang="en-US"/>
            </a:p>
          </p:txBody>
        </p:sp>
        <p:sp>
          <p:nvSpPr>
            <p:cNvPr id="172612" name="Line 1604"/>
            <p:cNvSpPr>
              <a:spLocks noChangeShapeType="1"/>
            </p:cNvSpPr>
            <p:nvPr/>
          </p:nvSpPr>
          <p:spPr bwMode="auto">
            <a:xfrm flipV="1">
              <a:off x="4983" y="1636"/>
              <a:ext cx="1" cy="1"/>
            </a:xfrm>
            <a:prstGeom prst="line">
              <a:avLst/>
            </a:prstGeom>
            <a:noFill/>
            <a:ln w="0">
              <a:solidFill>
                <a:srgbClr val="0000FF"/>
              </a:solidFill>
              <a:round/>
              <a:headEnd/>
              <a:tailEnd/>
            </a:ln>
          </p:spPr>
          <p:txBody>
            <a:bodyPr/>
            <a:lstStyle/>
            <a:p>
              <a:endParaRPr lang="en-US"/>
            </a:p>
          </p:txBody>
        </p:sp>
        <p:sp>
          <p:nvSpPr>
            <p:cNvPr id="172613" name="Line 1605"/>
            <p:cNvSpPr>
              <a:spLocks noChangeShapeType="1"/>
            </p:cNvSpPr>
            <p:nvPr/>
          </p:nvSpPr>
          <p:spPr bwMode="auto">
            <a:xfrm flipV="1">
              <a:off x="4985" y="1635"/>
              <a:ext cx="1" cy="2"/>
            </a:xfrm>
            <a:prstGeom prst="line">
              <a:avLst/>
            </a:prstGeom>
            <a:noFill/>
            <a:ln w="0">
              <a:solidFill>
                <a:srgbClr val="0000FF"/>
              </a:solidFill>
              <a:round/>
              <a:headEnd/>
              <a:tailEnd/>
            </a:ln>
          </p:spPr>
          <p:txBody>
            <a:bodyPr/>
            <a:lstStyle/>
            <a:p>
              <a:endParaRPr lang="en-US"/>
            </a:p>
          </p:txBody>
        </p:sp>
        <p:sp>
          <p:nvSpPr>
            <p:cNvPr id="172614" name="Freeform 1606"/>
            <p:cNvSpPr>
              <a:spLocks/>
            </p:cNvSpPr>
            <p:nvPr/>
          </p:nvSpPr>
          <p:spPr bwMode="auto">
            <a:xfrm>
              <a:off x="4986" y="340"/>
              <a:ext cx="3" cy="1297"/>
            </a:xfrm>
            <a:custGeom>
              <a:avLst/>
              <a:gdLst/>
              <a:ahLst/>
              <a:cxnLst>
                <a:cxn ang="0">
                  <a:pos x="0" y="5358"/>
                </a:cxn>
                <a:cxn ang="0">
                  <a:pos x="0" y="5355"/>
                </a:cxn>
                <a:cxn ang="0">
                  <a:pos x="5" y="0"/>
                </a:cxn>
                <a:cxn ang="0">
                  <a:pos x="7" y="5047"/>
                </a:cxn>
                <a:cxn ang="0">
                  <a:pos x="15" y="5316"/>
                </a:cxn>
                <a:cxn ang="0">
                  <a:pos x="15" y="5329"/>
                </a:cxn>
                <a:cxn ang="0">
                  <a:pos x="15" y="5358"/>
                </a:cxn>
              </a:cxnLst>
              <a:rect l="0" t="0" r="r" b="b"/>
              <a:pathLst>
                <a:path w="15" h="5358">
                  <a:moveTo>
                    <a:pt x="0" y="5358"/>
                  </a:moveTo>
                  <a:lnTo>
                    <a:pt x="0" y="5355"/>
                  </a:lnTo>
                  <a:lnTo>
                    <a:pt x="5" y="0"/>
                  </a:lnTo>
                  <a:lnTo>
                    <a:pt x="7" y="5047"/>
                  </a:lnTo>
                  <a:lnTo>
                    <a:pt x="15" y="5316"/>
                  </a:lnTo>
                  <a:lnTo>
                    <a:pt x="15" y="5329"/>
                  </a:lnTo>
                  <a:lnTo>
                    <a:pt x="15" y="5358"/>
                  </a:lnTo>
                </a:path>
              </a:pathLst>
            </a:custGeom>
            <a:noFill/>
            <a:ln w="0">
              <a:solidFill>
                <a:srgbClr val="0000FF"/>
              </a:solidFill>
              <a:prstDash val="solid"/>
              <a:round/>
              <a:headEnd/>
              <a:tailEnd/>
            </a:ln>
          </p:spPr>
          <p:txBody>
            <a:bodyPr/>
            <a:lstStyle/>
            <a:p>
              <a:endParaRPr lang="en-US"/>
            </a:p>
          </p:txBody>
        </p:sp>
        <p:sp>
          <p:nvSpPr>
            <p:cNvPr id="172615" name="Freeform 1607"/>
            <p:cNvSpPr>
              <a:spLocks/>
            </p:cNvSpPr>
            <p:nvPr/>
          </p:nvSpPr>
          <p:spPr bwMode="auto">
            <a:xfrm>
              <a:off x="4990" y="879"/>
              <a:ext cx="3" cy="758"/>
            </a:xfrm>
            <a:custGeom>
              <a:avLst/>
              <a:gdLst/>
              <a:ahLst/>
              <a:cxnLst>
                <a:cxn ang="0">
                  <a:pos x="0" y="3130"/>
                </a:cxn>
                <a:cxn ang="0">
                  <a:pos x="0" y="3129"/>
                </a:cxn>
                <a:cxn ang="0">
                  <a:pos x="6" y="0"/>
                </a:cxn>
                <a:cxn ang="0">
                  <a:pos x="8" y="2002"/>
                </a:cxn>
                <a:cxn ang="0">
                  <a:pos x="15" y="3125"/>
                </a:cxn>
                <a:cxn ang="0">
                  <a:pos x="15" y="3125"/>
                </a:cxn>
                <a:cxn ang="0">
                  <a:pos x="15" y="3130"/>
                </a:cxn>
              </a:cxnLst>
              <a:rect l="0" t="0" r="r" b="b"/>
              <a:pathLst>
                <a:path w="15" h="3130">
                  <a:moveTo>
                    <a:pt x="0" y="3130"/>
                  </a:moveTo>
                  <a:lnTo>
                    <a:pt x="0" y="3129"/>
                  </a:lnTo>
                  <a:lnTo>
                    <a:pt x="6" y="0"/>
                  </a:lnTo>
                  <a:lnTo>
                    <a:pt x="8" y="2002"/>
                  </a:lnTo>
                  <a:lnTo>
                    <a:pt x="15" y="3125"/>
                  </a:lnTo>
                  <a:lnTo>
                    <a:pt x="15" y="3125"/>
                  </a:lnTo>
                  <a:lnTo>
                    <a:pt x="15" y="3130"/>
                  </a:lnTo>
                </a:path>
              </a:pathLst>
            </a:custGeom>
            <a:noFill/>
            <a:ln w="0">
              <a:solidFill>
                <a:srgbClr val="0000FF"/>
              </a:solidFill>
              <a:prstDash val="solid"/>
              <a:round/>
              <a:headEnd/>
              <a:tailEnd/>
            </a:ln>
          </p:spPr>
          <p:txBody>
            <a:bodyPr/>
            <a:lstStyle/>
            <a:p>
              <a:endParaRPr lang="en-US"/>
            </a:p>
          </p:txBody>
        </p:sp>
        <p:sp>
          <p:nvSpPr>
            <p:cNvPr id="172616" name="Line 1608"/>
            <p:cNvSpPr>
              <a:spLocks noChangeShapeType="1"/>
            </p:cNvSpPr>
            <p:nvPr/>
          </p:nvSpPr>
          <p:spPr bwMode="auto">
            <a:xfrm flipV="1">
              <a:off x="4996" y="1579"/>
              <a:ext cx="0" cy="58"/>
            </a:xfrm>
            <a:prstGeom prst="line">
              <a:avLst/>
            </a:prstGeom>
            <a:noFill/>
            <a:ln w="0">
              <a:solidFill>
                <a:srgbClr val="0000FF"/>
              </a:solidFill>
              <a:round/>
              <a:headEnd/>
              <a:tailEnd/>
            </a:ln>
          </p:spPr>
          <p:txBody>
            <a:bodyPr/>
            <a:lstStyle/>
            <a:p>
              <a:endParaRPr lang="en-US"/>
            </a:p>
          </p:txBody>
        </p:sp>
        <p:sp>
          <p:nvSpPr>
            <p:cNvPr id="172617" name="Freeform 1609"/>
            <p:cNvSpPr>
              <a:spLocks/>
            </p:cNvSpPr>
            <p:nvPr/>
          </p:nvSpPr>
          <p:spPr bwMode="auto">
            <a:xfrm>
              <a:off x="4996" y="1611"/>
              <a:ext cx="2" cy="26"/>
            </a:xfrm>
            <a:custGeom>
              <a:avLst/>
              <a:gdLst/>
              <a:ahLst/>
              <a:cxnLst>
                <a:cxn ang="0">
                  <a:pos x="0" y="105"/>
                </a:cxn>
                <a:cxn ang="0">
                  <a:pos x="0" y="0"/>
                </a:cxn>
                <a:cxn ang="0">
                  <a:pos x="7" y="104"/>
                </a:cxn>
                <a:cxn ang="0">
                  <a:pos x="7" y="103"/>
                </a:cxn>
                <a:cxn ang="0">
                  <a:pos x="7" y="105"/>
                </a:cxn>
              </a:cxnLst>
              <a:rect l="0" t="0" r="r" b="b"/>
              <a:pathLst>
                <a:path w="7" h="105">
                  <a:moveTo>
                    <a:pt x="0" y="105"/>
                  </a:moveTo>
                  <a:lnTo>
                    <a:pt x="0" y="0"/>
                  </a:lnTo>
                  <a:lnTo>
                    <a:pt x="7" y="104"/>
                  </a:lnTo>
                  <a:lnTo>
                    <a:pt x="7" y="103"/>
                  </a:lnTo>
                  <a:lnTo>
                    <a:pt x="7" y="105"/>
                  </a:lnTo>
                </a:path>
              </a:pathLst>
            </a:custGeom>
            <a:noFill/>
            <a:ln w="0">
              <a:solidFill>
                <a:srgbClr val="0000FF"/>
              </a:solidFill>
              <a:prstDash val="solid"/>
              <a:round/>
              <a:headEnd/>
              <a:tailEnd/>
            </a:ln>
          </p:spPr>
          <p:txBody>
            <a:bodyPr/>
            <a:lstStyle/>
            <a:p>
              <a:endParaRPr lang="en-US"/>
            </a:p>
          </p:txBody>
        </p:sp>
        <p:sp>
          <p:nvSpPr>
            <p:cNvPr id="172618" name="Line 1610"/>
            <p:cNvSpPr>
              <a:spLocks noChangeShapeType="1"/>
            </p:cNvSpPr>
            <p:nvPr/>
          </p:nvSpPr>
          <p:spPr bwMode="auto">
            <a:xfrm flipV="1">
              <a:off x="5000" y="1630"/>
              <a:ext cx="0" cy="7"/>
            </a:xfrm>
            <a:prstGeom prst="line">
              <a:avLst/>
            </a:prstGeom>
            <a:noFill/>
            <a:ln w="0">
              <a:solidFill>
                <a:srgbClr val="0000FF"/>
              </a:solidFill>
              <a:round/>
              <a:headEnd/>
              <a:tailEnd/>
            </a:ln>
          </p:spPr>
          <p:txBody>
            <a:bodyPr/>
            <a:lstStyle/>
            <a:p>
              <a:endParaRPr lang="en-US"/>
            </a:p>
          </p:txBody>
        </p:sp>
        <p:sp>
          <p:nvSpPr>
            <p:cNvPr id="172619" name="Line 1611"/>
            <p:cNvSpPr>
              <a:spLocks noChangeShapeType="1"/>
            </p:cNvSpPr>
            <p:nvPr/>
          </p:nvSpPr>
          <p:spPr bwMode="auto">
            <a:xfrm flipV="1">
              <a:off x="5001" y="1635"/>
              <a:ext cx="0" cy="2"/>
            </a:xfrm>
            <a:prstGeom prst="line">
              <a:avLst/>
            </a:prstGeom>
            <a:noFill/>
            <a:ln w="0">
              <a:solidFill>
                <a:srgbClr val="0000FF"/>
              </a:solidFill>
              <a:round/>
              <a:headEnd/>
              <a:tailEnd/>
            </a:ln>
          </p:spPr>
          <p:txBody>
            <a:bodyPr/>
            <a:lstStyle/>
            <a:p>
              <a:endParaRPr lang="en-US"/>
            </a:p>
          </p:txBody>
        </p:sp>
        <p:sp>
          <p:nvSpPr>
            <p:cNvPr id="172620" name="Line 1612"/>
            <p:cNvSpPr>
              <a:spLocks noChangeShapeType="1"/>
            </p:cNvSpPr>
            <p:nvPr/>
          </p:nvSpPr>
          <p:spPr bwMode="auto">
            <a:xfrm flipV="1">
              <a:off x="5002" y="1637"/>
              <a:ext cx="1" cy="0"/>
            </a:xfrm>
            <a:prstGeom prst="line">
              <a:avLst/>
            </a:prstGeom>
            <a:noFill/>
            <a:ln w="0">
              <a:solidFill>
                <a:srgbClr val="0000FF"/>
              </a:solidFill>
              <a:round/>
              <a:headEnd/>
              <a:tailEnd/>
            </a:ln>
          </p:spPr>
          <p:txBody>
            <a:bodyPr/>
            <a:lstStyle/>
            <a:p>
              <a:endParaRPr lang="en-US"/>
            </a:p>
          </p:txBody>
        </p:sp>
        <p:sp>
          <p:nvSpPr>
            <p:cNvPr id="172621" name="Line 1613"/>
            <p:cNvSpPr>
              <a:spLocks noChangeShapeType="1"/>
            </p:cNvSpPr>
            <p:nvPr/>
          </p:nvSpPr>
          <p:spPr bwMode="auto">
            <a:xfrm flipV="1">
              <a:off x="5005" y="1635"/>
              <a:ext cx="0" cy="2"/>
            </a:xfrm>
            <a:prstGeom prst="line">
              <a:avLst/>
            </a:prstGeom>
            <a:noFill/>
            <a:ln w="0">
              <a:solidFill>
                <a:srgbClr val="0000FF"/>
              </a:solidFill>
              <a:round/>
              <a:headEnd/>
              <a:tailEnd/>
            </a:ln>
          </p:spPr>
          <p:txBody>
            <a:bodyPr/>
            <a:lstStyle/>
            <a:p>
              <a:endParaRPr lang="en-US"/>
            </a:p>
          </p:txBody>
        </p:sp>
        <p:sp>
          <p:nvSpPr>
            <p:cNvPr id="172622" name="Line 1614"/>
            <p:cNvSpPr>
              <a:spLocks noChangeShapeType="1"/>
            </p:cNvSpPr>
            <p:nvPr/>
          </p:nvSpPr>
          <p:spPr bwMode="auto">
            <a:xfrm flipV="1">
              <a:off x="5007" y="1636"/>
              <a:ext cx="0" cy="1"/>
            </a:xfrm>
            <a:prstGeom prst="line">
              <a:avLst/>
            </a:prstGeom>
            <a:noFill/>
            <a:ln w="0">
              <a:solidFill>
                <a:srgbClr val="0000FF"/>
              </a:solidFill>
              <a:round/>
              <a:headEnd/>
              <a:tailEnd/>
            </a:ln>
          </p:spPr>
          <p:txBody>
            <a:bodyPr/>
            <a:lstStyle/>
            <a:p>
              <a:endParaRPr lang="en-US"/>
            </a:p>
          </p:txBody>
        </p:sp>
        <p:sp>
          <p:nvSpPr>
            <p:cNvPr id="172623" name="Line 1615"/>
            <p:cNvSpPr>
              <a:spLocks noChangeShapeType="1"/>
            </p:cNvSpPr>
            <p:nvPr/>
          </p:nvSpPr>
          <p:spPr bwMode="auto">
            <a:xfrm flipV="1">
              <a:off x="5008" y="1637"/>
              <a:ext cx="1" cy="0"/>
            </a:xfrm>
            <a:prstGeom prst="line">
              <a:avLst/>
            </a:prstGeom>
            <a:noFill/>
            <a:ln w="0">
              <a:solidFill>
                <a:srgbClr val="0000FF"/>
              </a:solidFill>
              <a:round/>
              <a:headEnd/>
              <a:tailEnd/>
            </a:ln>
          </p:spPr>
          <p:txBody>
            <a:bodyPr/>
            <a:lstStyle/>
            <a:p>
              <a:endParaRPr lang="en-US"/>
            </a:p>
          </p:txBody>
        </p:sp>
        <p:sp>
          <p:nvSpPr>
            <p:cNvPr id="172624" name="Line 1616"/>
            <p:cNvSpPr>
              <a:spLocks noChangeShapeType="1"/>
            </p:cNvSpPr>
            <p:nvPr/>
          </p:nvSpPr>
          <p:spPr bwMode="auto">
            <a:xfrm flipV="1">
              <a:off x="5009" y="1636"/>
              <a:ext cx="0" cy="1"/>
            </a:xfrm>
            <a:prstGeom prst="line">
              <a:avLst/>
            </a:prstGeom>
            <a:noFill/>
            <a:ln w="0">
              <a:solidFill>
                <a:srgbClr val="0000FF"/>
              </a:solidFill>
              <a:round/>
              <a:headEnd/>
              <a:tailEnd/>
            </a:ln>
          </p:spPr>
          <p:txBody>
            <a:bodyPr/>
            <a:lstStyle/>
            <a:p>
              <a:endParaRPr lang="en-US"/>
            </a:p>
          </p:txBody>
        </p:sp>
        <p:sp>
          <p:nvSpPr>
            <p:cNvPr id="172625" name="Line 1617"/>
            <p:cNvSpPr>
              <a:spLocks noChangeShapeType="1"/>
            </p:cNvSpPr>
            <p:nvPr/>
          </p:nvSpPr>
          <p:spPr bwMode="auto">
            <a:xfrm flipV="1">
              <a:off x="5010" y="1636"/>
              <a:ext cx="0" cy="1"/>
            </a:xfrm>
            <a:prstGeom prst="line">
              <a:avLst/>
            </a:prstGeom>
            <a:noFill/>
            <a:ln w="0">
              <a:solidFill>
                <a:srgbClr val="0000FF"/>
              </a:solidFill>
              <a:round/>
              <a:headEnd/>
              <a:tailEnd/>
            </a:ln>
          </p:spPr>
          <p:txBody>
            <a:bodyPr/>
            <a:lstStyle/>
            <a:p>
              <a:endParaRPr lang="en-US"/>
            </a:p>
          </p:txBody>
        </p:sp>
        <p:sp>
          <p:nvSpPr>
            <p:cNvPr id="172626" name="Line 1618"/>
            <p:cNvSpPr>
              <a:spLocks noChangeShapeType="1"/>
            </p:cNvSpPr>
            <p:nvPr/>
          </p:nvSpPr>
          <p:spPr bwMode="auto">
            <a:xfrm flipV="1">
              <a:off x="5013" y="1636"/>
              <a:ext cx="0" cy="1"/>
            </a:xfrm>
            <a:prstGeom prst="line">
              <a:avLst/>
            </a:prstGeom>
            <a:noFill/>
            <a:ln w="0">
              <a:solidFill>
                <a:srgbClr val="0000FF"/>
              </a:solidFill>
              <a:round/>
              <a:headEnd/>
              <a:tailEnd/>
            </a:ln>
          </p:spPr>
          <p:txBody>
            <a:bodyPr/>
            <a:lstStyle/>
            <a:p>
              <a:endParaRPr lang="en-US"/>
            </a:p>
          </p:txBody>
        </p:sp>
        <p:sp>
          <p:nvSpPr>
            <p:cNvPr id="172627" name="Freeform 1619"/>
            <p:cNvSpPr>
              <a:spLocks/>
            </p:cNvSpPr>
            <p:nvPr/>
          </p:nvSpPr>
          <p:spPr bwMode="auto">
            <a:xfrm>
              <a:off x="5013" y="1622"/>
              <a:ext cx="1" cy="15"/>
            </a:xfrm>
            <a:custGeom>
              <a:avLst/>
              <a:gdLst/>
              <a:ahLst/>
              <a:cxnLst>
                <a:cxn ang="0">
                  <a:pos x="0" y="61"/>
                </a:cxn>
                <a:cxn ang="0">
                  <a:pos x="0" y="56"/>
                </a:cxn>
                <a:cxn ang="0">
                  <a:pos x="2" y="0"/>
                </a:cxn>
                <a:cxn ang="0">
                  <a:pos x="7" y="57"/>
                </a:cxn>
                <a:cxn ang="0">
                  <a:pos x="7" y="61"/>
                </a:cxn>
              </a:cxnLst>
              <a:rect l="0" t="0" r="r" b="b"/>
              <a:pathLst>
                <a:path w="7" h="61">
                  <a:moveTo>
                    <a:pt x="0" y="61"/>
                  </a:moveTo>
                  <a:lnTo>
                    <a:pt x="0" y="56"/>
                  </a:lnTo>
                  <a:lnTo>
                    <a:pt x="2" y="0"/>
                  </a:lnTo>
                  <a:lnTo>
                    <a:pt x="7" y="57"/>
                  </a:lnTo>
                  <a:lnTo>
                    <a:pt x="7" y="61"/>
                  </a:lnTo>
                </a:path>
              </a:pathLst>
            </a:custGeom>
            <a:noFill/>
            <a:ln w="0">
              <a:solidFill>
                <a:srgbClr val="0000FF"/>
              </a:solidFill>
              <a:prstDash val="solid"/>
              <a:round/>
              <a:headEnd/>
              <a:tailEnd/>
            </a:ln>
          </p:spPr>
          <p:txBody>
            <a:bodyPr/>
            <a:lstStyle/>
            <a:p>
              <a:endParaRPr lang="en-US"/>
            </a:p>
          </p:txBody>
        </p:sp>
        <p:sp>
          <p:nvSpPr>
            <p:cNvPr id="172628" name="Line 1620"/>
            <p:cNvSpPr>
              <a:spLocks noChangeShapeType="1"/>
            </p:cNvSpPr>
            <p:nvPr/>
          </p:nvSpPr>
          <p:spPr bwMode="auto">
            <a:xfrm flipV="1">
              <a:off x="5017" y="1636"/>
              <a:ext cx="1" cy="1"/>
            </a:xfrm>
            <a:prstGeom prst="line">
              <a:avLst/>
            </a:prstGeom>
            <a:noFill/>
            <a:ln w="0">
              <a:solidFill>
                <a:srgbClr val="0000FF"/>
              </a:solidFill>
              <a:round/>
              <a:headEnd/>
              <a:tailEnd/>
            </a:ln>
          </p:spPr>
          <p:txBody>
            <a:bodyPr/>
            <a:lstStyle/>
            <a:p>
              <a:endParaRPr lang="en-US"/>
            </a:p>
          </p:txBody>
        </p:sp>
        <p:sp>
          <p:nvSpPr>
            <p:cNvPr id="172629" name="Freeform 1621"/>
            <p:cNvSpPr>
              <a:spLocks/>
            </p:cNvSpPr>
            <p:nvPr/>
          </p:nvSpPr>
          <p:spPr bwMode="auto">
            <a:xfrm>
              <a:off x="5018" y="1631"/>
              <a:ext cx="1" cy="6"/>
            </a:xfrm>
            <a:custGeom>
              <a:avLst/>
              <a:gdLst/>
              <a:ahLst/>
              <a:cxnLst>
                <a:cxn ang="0">
                  <a:pos x="0" y="24"/>
                </a:cxn>
                <a:cxn ang="0">
                  <a:pos x="0" y="0"/>
                </a:cxn>
                <a:cxn ang="0">
                  <a:pos x="4" y="23"/>
                </a:cxn>
                <a:cxn ang="0">
                  <a:pos x="5" y="22"/>
                </a:cxn>
                <a:cxn ang="0">
                  <a:pos x="5" y="24"/>
                </a:cxn>
              </a:cxnLst>
              <a:rect l="0" t="0" r="r" b="b"/>
              <a:pathLst>
                <a:path w="5" h="24">
                  <a:moveTo>
                    <a:pt x="0" y="24"/>
                  </a:moveTo>
                  <a:lnTo>
                    <a:pt x="0" y="0"/>
                  </a:lnTo>
                  <a:lnTo>
                    <a:pt x="4" y="23"/>
                  </a:lnTo>
                  <a:lnTo>
                    <a:pt x="5" y="22"/>
                  </a:lnTo>
                  <a:lnTo>
                    <a:pt x="5" y="24"/>
                  </a:lnTo>
                </a:path>
              </a:pathLst>
            </a:custGeom>
            <a:noFill/>
            <a:ln w="0">
              <a:solidFill>
                <a:srgbClr val="0000FF"/>
              </a:solidFill>
              <a:prstDash val="solid"/>
              <a:round/>
              <a:headEnd/>
              <a:tailEnd/>
            </a:ln>
          </p:spPr>
          <p:txBody>
            <a:bodyPr/>
            <a:lstStyle/>
            <a:p>
              <a:endParaRPr lang="en-US"/>
            </a:p>
          </p:txBody>
        </p:sp>
        <p:sp>
          <p:nvSpPr>
            <p:cNvPr id="172630" name="Line 1622"/>
            <p:cNvSpPr>
              <a:spLocks noChangeShapeType="1"/>
            </p:cNvSpPr>
            <p:nvPr/>
          </p:nvSpPr>
          <p:spPr bwMode="auto">
            <a:xfrm flipV="1">
              <a:off x="5020" y="1637"/>
              <a:ext cx="1" cy="0"/>
            </a:xfrm>
            <a:prstGeom prst="line">
              <a:avLst/>
            </a:prstGeom>
            <a:noFill/>
            <a:ln w="0">
              <a:solidFill>
                <a:srgbClr val="0000FF"/>
              </a:solidFill>
              <a:round/>
              <a:headEnd/>
              <a:tailEnd/>
            </a:ln>
          </p:spPr>
          <p:txBody>
            <a:bodyPr/>
            <a:lstStyle/>
            <a:p>
              <a:endParaRPr lang="en-US"/>
            </a:p>
          </p:txBody>
        </p:sp>
        <p:sp>
          <p:nvSpPr>
            <p:cNvPr id="172631" name="Line 1623"/>
            <p:cNvSpPr>
              <a:spLocks noChangeShapeType="1"/>
            </p:cNvSpPr>
            <p:nvPr/>
          </p:nvSpPr>
          <p:spPr bwMode="auto">
            <a:xfrm flipV="1">
              <a:off x="5022" y="1635"/>
              <a:ext cx="1" cy="2"/>
            </a:xfrm>
            <a:prstGeom prst="line">
              <a:avLst/>
            </a:prstGeom>
            <a:noFill/>
            <a:ln w="0">
              <a:solidFill>
                <a:srgbClr val="0000FF"/>
              </a:solidFill>
              <a:round/>
              <a:headEnd/>
              <a:tailEnd/>
            </a:ln>
          </p:spPr>
          <p:txBody>
            <a:bodyPr/>
            <a:lstStyle/>
            <a:p>
              <a:endParaRPr lang="en-US"/>
            </a:p>
          </p:txBody>
        </p:sp>
        <p:sp>
          <p:nvSpPr>
            <p:cNvPr id="172632" name="Line 1624"/>
            <p:cNvSpPr>
              <a:spLocks noChangeShapeType="1"/>
            </p:cNvSpPr>
            <p:nvPr/>
          </p:nvSpPr>
          <p:spPr bwMode="auto">
            <a:xfrm flipV="1">
              <a:off x="5023" y="1637"/>
              <a:ext cx="1" cy="0"/>
            </a:xfrm>
            <a:prstGeom prst="line">
              <a:avLst/>
            </a:prstGeom>
            <a:noFill/>
            <a:ln w="0">
              <a:solidFill>
                <a:srgbClr val="0000FF"/>
              </a:solidFill>
              <a:round/>
              <a:headEnd/>
              <a:tailEnd/>
            </a:ln>
          </p:spPr>
          <p:txBody>
            <a:bodyPr/>
            <a:lstStyle/>
            <a:p>
              <a:endParaRPr lang="en-US"/>
            </a:p>
          </p:txBody>
        </p:sp>
        <p:sp>
          <p:nvSpPr>
            <p:cNvPr id="172633" name="Line 1625"/>
            <p:cNvSpPr>
              <a:spLocks noChangeShapeType="1"/>
            </p:cNvSpPr>
            <p:nvPr/>
          </p:nvSpPr>
          <p:spPr bwMode="auto">
            <a:xfrm flipV="1">
              <a:off x="5025" y="1637"/>
              <a:ext cx="1" cy="0"/>
            </a:xfrm>
            <a:prstGeom prst="line">
              <a:avLst/>
            </a:prstGeom>
            <a:noFill/>
            <a:ln w="0">
              <a:solidFill>
                <a:srgbClr val="0000FF"/>
              </a:solidFill>
              <a:round/>
              <a:headEnd/>
              <a:tailEnd/>
            </a:ln>
          </p:spPr>
          <p:txBody>
            <a:bodyPr/>
            <a:lstStyle/>
            <a:p>
              <a:endParaRPr lang="en-US"/>
            </a:p>
          </p:txBody>
        </p:sp>
        <p:sp>
          <p:nvSpPr>
            <p:cNvPr id="172634" name="Line 1626"/>
            <p:cNvSpPr>
              <a:spLocks noChangeShapeType="1"/>
            </p:cNvSpPr>
            <p:nvPr/>
          </p:nvSpPr>
          <p:spPr bwMode="auto">
            <a:xfrm flipV="1">
              <a:off x="5027" y="1636"/>
              <a:ext cx="0" cy="1"/>
            </a:xfrm>
            <a:prstGeom prst="line">
              <a:avLst/>
            </a:prstGeom>
            <a:noFill/>
            <a:ln w="0">
              <a:solidFill>
                <a:srgbClr val="0000FF"/>
              </a:solidFill>
              <a:round/>
              <a:headEnd/>
              <a:tailEnd/>
            </a:ln>
          </p:spPr>
          <p:txBody>
            <a:bodyPr/>
            <a:lstStyle/>
            <a:p>
              <a:endParaRPr lang="en-US"/>
            </a:p>
          </p:txBody>
        </p:sp>
        <p:sp>
          <p:nvSpPr>
            <p:cNvPr id="172635" name="Line 1627"/>
            <p:cNvSpPr>
              <a:spLocks noChangeShapeType="1"/>
            </p:cNvSpPr>
            <p:nvPr/>
          </p:nvSpPr>
          <p:spPr bwMode="auto">
            <a:xfrm flipV="1">
              <a:off x="5028" y="1636"/>
              <a:ext cx="1" cy="1"/>
            </a:xfrm>
            <a:prstGeom prst="line">
              <a:avLst/>
            </a:prstGeom>
            <a:noFill/>
            <a:ln w="0">
              <a:solidFill>
                <a:srgbClr val="0000FF"/>
              </a:solidFill>
              <a:round/>
              <a:headEnd/>
              <a:tailEnd/>
            </a:ln>
          </p:spPr>
          <p:txBody>
            <a:bodyPr/>
            <a:lstStyle/>
            <a:p>
              <a:endParaRPr lang="en-US"/>
            </a:p>
          </p:txBody>
        </p:sp>
        <p:sp>
          <p:nvSpPr>
            <p:cNvPr id="172636" name="Line 1628"/>
            <p:cNvSpPr>
              <a:spLocks noChangeShapeType="1"/>
            </p:cNvSpPr>
            <p:nvPr/>
          </p:nvSpPr>
          <p:spPr bwMode="auto">
            <a:xfrm flipV="1">
              <a:off x="5029" y="1637"/>
              <a:ext cx="1" cy="0"/>
            </a:xfrm>
            <a:prstGeom prst="line">
              <a:avLst/>
            </a:prstGeom>
            <a:noFill/>
            <a:ln w="0">
              <a:solidFill>
                <a:srgbClr val="0000FF"/>
              </a:solidFill>
              <a:round/>
              <a:headEnd/>
              <a:tailEnd/>
            </a:ln>
          </p:spPr>
          <p:txBody>
            <a:bodyPr/>
            <a:lstStyle/>
            <a:p>
              <a:endParaRPr lang="en-US"/>
            </a:p>
          </p:txBody>
        </p:sp>
        <p:sp>
          <p:nvSpPr>
            <p:cNvPr id="172637" name="Line 1629"/>
            <p:cNvSpPr>
              <a:spLocks noChangeShapeType="1"/>
            </p:cNvSpPr>
            <p:nvPr/>
          </p:nvSpPr>
          <p:spPr bwMode="auto">
            <a:xfrm flipV="1">
              <a:off x="5032" y="1637"/>
              <a:ext cx="0" cy="0"/>
            </a:xfrm>
            <a:prstGeom prst="line">
              <a:avLst/>
            </a:prstGeom>
            <a:noFill/>
            <a:ln w="0">
              <a:solidFill>
                <a:srgbClr val="0000FF"/>
              </a:solidFill>
              <a:round/>
              <a:headEnd/>
              <a:tailEnd/>
            </a:ln>
          </p:spPr>
          <p:txBody>
            <a:bodyPr/>
            <a:lstStyle/>
            <a:p>
              <a:endParaRPr lang="en-US"/>
            </a:p>
          </p:txBody>
        </p:sp>
        <p:sp>
          <p:nvSpPr>
            <p:cNvPr id="172638" name="Line 1630"/>
            <p:cNvSpPr>
              <a:spLocks noChangeShapeType="1"/>
            </p:cNvSpPr>
            <p:nvPr/>
          </p:nvSpPr>
          <p:spPr bwMode="auto">
            <a:xfrm flipV="1">
              <a:off x="5033" y="1637"/>
              <a:ext cx="0" cy="0"/>
            </a:xfrm>
            <a:prstGeom prst="line">
              <a:avLst/>
            </a:prstGeom>
            <a:noFill/>
            <a:ln w="0">
              <a:solidFill>
                <a:srgbClr val="0000FF"/>
              </a:solidFill>
              <a:round/>
              <a:headEnd/>
              <a:tailEnd/>
            </a:ln>
          </p:spPr>
          <p:txBody>
            <a:bodyPr/>
            <a:lstStyle/>
            <a:p>
              <a:endParaRPr lang="en-US"/>
            </a:p>
          </p:txBody>
        </p:sp>
        <p:sp>
          <p:nvSpPr>
            <p:cNvPr id="172639" name="Line 1631"/>
            <p:cNvSpPr>
              <a:spLocks noChangeShapeType="1"/>
            </p:cNvSpPr>
            <p:nvPr/>
          </p:nvSpPr>
          <p:spPr bwMode="auto">
            <a:xfrm flipV="1">
              <a:off x="5034" y="1637"/>
              <a:ext cx="1" cy="0"/>
            </a:xfrm>
            <a:prstGeom prst="line">
              <a:avLst/>
            </a:prstGeom>
            <a:noFill/>
            <a:ln w="0">
              <a:solidFill>
                <a:srgbClr val="0000FF"/>
              </a:solidFill>
              <a:round/>
              <a:headEnd/>
              <a:tailEnd/>
            </a:ln>
          </p:spPr>
          <p:txBody>
            <a:bodyPr/>
            <a:lstStyle/>
            <a:p>
              <a:endParaRPr lang="en-US"/>
            </a:p>
          </p:txBody>
        </p:sp>
        <p:sp>
          <p:nvSpPr>
            <p:cNvPr id="172640" name="Line 1632"/>
            <p:cNvSpPr>
              <a:spLocks noChangeShapeType="1"/>
            </p:cNvSpPr>
            <p:nvPr/>
          </p:nvSpPr>
          <p:spPr bwMode="auto">
            <a:xfrm flipV="1">
              <a:off x="5036" y="1636"/>
              <a:ext cx="0" cy="1"/>
            </a:xfrm>
            <a:prstGeom prst="line">
              <a:avLst/>
            </a:prstGeom>
            <a:noFill/>
            <a:ln w="0">
              <a:solidFill>
                <a:srgbClr val="0000FF"/>
              </a:solidFill>
              <a:round/>
              <a:headEnd/>
              <a:tailEnd/>
            </a:ln>
          </p:spPr>
          <p:txBody>
            <a:bodyPr/>
            <a:lstStyle/>
            <a:p>
              <a:endParaRPr lang="en-US"/>
            </a:p>
          </p:txBody>
        </p:sp>
        <p:sp>
          <p:nvSpPr>
            <p:cNvPr id="172641" name="Line 1633"/>
            <p:cNvSpPr>
              <a:spLocks noChangeShapeType="1"/>
            </p:cNvSpPr>
            <p:nvPr/>
          </p:nvSpPr>
          <p:spPr bwMode="auto">
            <a:xfrm flipV="1">
              <a:off x="5038" y="1636"/>
              <a:ext cx="0" cy="1"/>
            </a:xfrm>
            <a:prstGeom prst="line">
              <a:avLst/>
            </a:prstGeom>
            <a:noFill/>
            <a:ln w="0">
              <a:solidFill>
                <a:srgbClr val="0000FF"/>
              </a:solidFill>
              <a:round/>
              <a:headEnd/>
              <a:tailEnd/>
            </a:ln>
          </p:spPr>
          <p:txBody>
            <a:bodyPr/>
            <a:lstStyle/>
            <a:p>
              <a:endParaRPr lang="en-US"/>
            </a:p>
          </p:txBody>
        </p:sp>
        <p:sp>
          <p:nvSpPr>
            <p:cNvPr id="172642" name="Line 1634"/>
            <p:cNvSpPr>
              <a:spLocks noChangeShapeType="1"/>
            </p:cNvSpPr>
            <p:nvPr/>
          </p:nvSpPr>
          <p:spPr bwMode="auto">
            <a:xfrm flipV="1">
              <a:off x="5038" y="1637"/>
              <a:ext cx="1" cy="0"/>
            </a:xfrm>
            <a:prstGeom prst="line">
              <a:avLst/>
            </a:prstGeom>
            <a:noFill/>
            <a:ln w="0">
              <a:solidFill>
                <a:srgbClr val="0000FF"/>
              </a:solidFill>
              <a:round/>
              <a:headEnd/>
              <a:tailEnd/>
            </a:ln>
          </p:spPr>
          <p:txBody>
            <a:bodyPr/>
            <a:lstStyle/>
            <a:p>
              <a:endParaRPr lang="en-US"/>
            </a:p>
          </p:txBody>
        </p:sp>
        <p:sp>
          <p:nvSpPr>
            <p:cNvPr id="172643" name="Line 1635"/>
            <p:cNvSpPr>
              <a:spLocks noChangeShapeType="1"/>
            </p:cNvSpPr>
            <p:nvPr/>
          </p:nvSpPr>
          <p:spPr bwMode="auto">
            <a:xfrm flipV="1">
              <a:off x="5040" y="1637"/>
              <a:ext cx="1" cy="0"/>
            </a:xfrm>
            <a:prstGeom prst="line">
              <a:avLst/>
            </a:prstGeom>
            <a:noFill/>
            <a:ln w="0">
              <a:solidFill>
                <a:srgbClr val="0000FF"/>
              </a:solidFill>
              <a:round/>
              <a:headEnd/>
              <a:tailEnd/>
            </a:ln>
          </p:spPr>
          <p:txBody>
            <a:bodyPr/>
            <a:lstStyle/>
            <a:p>
              <a:endParaRPr lang="en-US"/>
            </a:p>
          </p:txBody>
        </p:sp>
        <p:sp>
          <p:nvSpPr>
            <p:cNvPr id="172644" name="Line 1636"/>
            <p:cNvSpPr>
              <a:spLocks noChangeShapeType="1"/>
            </p:cNvSpPr>
            <p:nvPr/>
          </p:nvSpPr>
          <p:spPr bwMode="auto">
            <a:xfrm flipV="1">
              <a:off x="5042" y="1637"/>
              <a:ext cx="0" cy="0"/>
            </a:xfrm>
            <a:prstGeom prst="line">
              <a:avLst/>
            </a:prstGeom>
            <a:noFill/>
            <a:ln w="0">
              <a:solidFill>
                <a:srgbClr val="0000FF"/>
              </a:solidFill>
              <a:round/>
              <a:headEnd/>
              <a:tailEnd/>
            </a:ln>
          </p:spPr>
          <p:txBody>
            <a:bodyPr/>
            <a:lstStyle/>
            <a:p>
              <a:endParaRPr lang="en-US"/>
            </a:p>
          </p:txBody>
        </p:sp>
        <p:sp>
          <p:nvSpPr>
            <p:cNvPr id="172645" name="Line 1637"/>
            <p:cNvSpPr>
              <a:spLocks noChangeShapeType="1"/>
            </p:cNvSpPr>
            <p:nvPr/>
          </p:nvSpPr>
          <p:spPr bwMode="auto">
            <a:xfrm flipV="1">
              <a:off x="5043" y="1636"/>
              <a:ext cx="1" cy="1"/>
            </a:xfrm>
            <a:prstGeom prst="line">
              <a:avLst/>
            </a:prstGeom>
            <a:noFill/>
            <a:ln w="0">
              <a:solidFill>
                <a:srgbClr val="0000FF"/>
              </a:solidFill>
              <a:round/>
              <a:headEnd/>
              <a:tailEnd/>
            </a:ln>
          </p:spPr>
          <p:txBody>
            <a:bodyPr/>
            <a:lstStyle/>
            <a:p>
              <a:endParaRPr lang="en-US"/>
            </a:p>
          </p:txBody>
        </p:sp>
        <p:sp>
          <p:nvSpPr>
            <p:cNvPr id="172646" name="Line 1638"/>
            <p:cNvSpPr>
              <a:spLocks noChangeShapeType="1"/>
            </p:cNvSpPr>
            <p:nvPr/>
          </p:nvSpPr>
          <p:spPr bwMode="auto">
            <a:xfrm flipV="1">
              <a:off x="5046" y="1636"/>
              <a:ext cx="0" cy="1"/>
            </a:xfrm>
            <a:prstGeom prst="line">
              <a:avLst/>
            </a:prstGeom>
            <a:noFill/>
            <a:ln w="0">
              <a:solidFill>
                <a:srgbClr val="0000FF"/>
              </a:solidFill>
              <a:round/>
              <a:headEnd/>
              <a:tailEnd/>
            </a:ln>
          </p:spPr>
          <p:txBody>
            <a:bodyPr/>
            <a:lstStyle/>
            <a:p>
              <a:endParaRPr lang="en-US"/>
            </a:p>
          </p:txBody>
        </p:sp>
        <p:sp>
          <p:nvSpPr>
            <p:cNvPr id="172647" name="Line 1639"/>
            <p:cNvSpPr>
              <a:spLocks noChangeShapeType="1"/>
            </p:cNvSpPr>
            <p:nvPr/>
          </p:nvSpPr>
          <p:spPr bwMode="auto">
            <a:xfrm flipV="1">
              <a:off x="5046" y="1637"/>
              <a:ext cx="1" cy="0"/>
            </a:xfrm>
            <a:prstGeom prst="line">
              <a:avLst/>
            </a:prstGeom>
            <a:noFill/>
            <a:ln w="0">
              <a:solidFill>
                <a:srgbClr val="0000FF"/>
              </a:solidFill>
              <a:round/>
              <a:headEnd/>
              <a:tailEnd/>
            </a:ln>
          </p:spPr>
          <p:txBody>
            <a:bodyPr/>
            <a:lstStyle/>
            <a:p>
              <a:endParaRPr lang="en-US"/>
            </a:p>
          </p:txBody>
        </p:sp>
        <p:sp>
          <p:nvSpPr>
            <p:cNvPr id="172648" name="Line 1640"/>
            <p:cNvSpPr>
              <a:spLocks noChangeShapeType="1"/>
            </p:cNvSpPr>
            <p:nvPr/>
          </p:nvSpPr>
          <p:spPr bwMode="auto">
            <a:xfrm flipV="1">
              <a:off x="5049" y="1636"/>
              <a:ext cx="0" cy="1"/>
            </a:xfrm>
            <a:prstGeom prst="line">
              <a:avLst/>
            </a:prstGeom>
            <a:noFill/>
            <a:ln w="0">
              <a:solidFill>
                <a:srgbClr val="0000FF"/>
              </a:solidFill>
              <a:round/>
              <a:headEnd/>
              <a:tailEnd/>
            </a:ln>
          </p:spPr>
          <p:txBody>
            <a:bodyPr/>
            <a:lstStyle/>
            <a:p>
              <a:endParaRPr lang="en-US"/>
            </a:p>
          </p:txBody>
        </p:sp>
        <p:sp>
          <p:nvSpPr>
            <p:cNvPr id="172649" name="Line 1641"/>
            <p:cNvSpPr>
              <a:spLocks noChangeShapeType="1"/>
            </p:cNvSpPr>
            <p:nvPr/>
          </p:nvSpPr>
          <p:spPr bwMode="auto">
            <a:xfrm flipV="1">
              <a:off x="5049" y="1636"/>
              <a:ext cx="0" cy="1"/>
            </a:xfrm>
            <a:prstGeom prst="line">
              <a:avLst/>
            </a:prstGeom>
            <a:noFill/>
            <a:ln w="0">
              <a:solidFill>
                <a:srgbClr val="0000FF"/>
              </a:solidFill>
              <a:round/>
              <a:headEnd/>
              <a:tailEnd/>
            </a:ln>
          </p:spPr>
          <p:txBody>
            <a:bodyPr/>
            <a:lstStyle/>
            <a:p>
              <a:endParaRPr lang="en-US"/>
            </a:p>
          </p:txBody>
        </p:sp>
        <p:sp>
          <p:nvSpPr>
            <p:cNvPr id="172650" name="Line 1642"/>
            <p:cNvSpPr>
              <a:spLocks noChangeShapeType="1"/>
            </p:cNvSpPr>
            <p:nvPr/>
          </p:nvSpPr>
          <p:spPr bwMode="auto">
            <a:xfrm flipV="1">
              <a:off x="5051" y="1636"/>
              <a:ext cx="0" cy="1"/>
            </a:xfrm>
            <a:prstGeom prst="line">
              <a:avLst/>
            </a:prstGeom>
            <a:noFill/>
            <a:ln w="0">
              <a:solidFill>
                <a:srgbClr val="0000FF"/>
              </a:solidFill>
              <a:round/>
              <a:headEnd/>
              <a:tailEnd/>
            </a:ln>
          </p:spPr>
          <p:txBody>
            <a:bodyPr/>
            <a:lstStyle/>
            <a:p>
              <a:endParaRPr lang="en-US"/>
            </a:p>
          </p:txBody>
        </p:sp>
        <p:sp>
          <p:nvSpPr>
            <p:cNvPr id="172651" name="Line 1643"/>
            <p:cNvSpPr>
              <a:spLocks noChangeShapeType="1"/>
            </p:cNvSpPr>
            <p:nvPr/>
          </p:nvSpPr>
          <p:spPr bwMode="auto">
            <a:xfrm flipV="1">
              <a:off x="5053" y="1636"/>
              <a:ext cx="0" cy="1"/>
            </a:xfrm>
            <a:prstGeom prst="line">
              <a:avLst/>
            </a:prstGeom>
            <a:noFill/>
            <a:ln w="0">
              <a:solidFill>
                <a:srgbClr val="0000FF"/>
              </a:solidFill>
              <a:round/>
              <a:headEnd/>
              <a:tailEnd/>
            </a:ln>
          </p:spPr>
          <p:txBody>
            <a:bodyPr/>
            <a:lstStyle/>
            <a:p>
              <a:endParaRPr lang="en-US"/>
            </a:p>
          </p:txBody>
        </p:sp>
        <p:sp>
          <p:nvSpPr>
            <p:cNvPr id="172652" name="Line 1644"/>
            <p:cNvSpPr>
              <a:spLocks noChangeShapeType="1"/>
            </p:cNvSpPr>
            <p:nvPr/>
          </p:nvSpPr>
          <p:spPr bwMode="auto">
            <a:xfrm flipV="1">
              <a:off x="5053" y="1637"/>
              <a:ext cx="1" cy="0"/>
            </a:xfrm>
            <a:prstGeom prst="line">
              <a:avLst/>
            </a:prstGeom>
            <a:noFill/>
            <a:ln w="0">
              <a:solidFill>
                <a:srgbClr val="0000FF"/>
              </a:solidFill>
              <a:round/>
              <a:headEnd/>
              <a:tailEnd/>
            </a:ln>
          </p:spPr>
          <p:txBody>
            <a:bodyPr/>
            <a:lstStyle/>
            <a:p>
              <a:endParaRPr lang="en-US"/>
            </a:p>
          </p:txBody>
        </p:sp>
        <p:sp>
          <p:nvSpPr>
            <p:cNvPr id="172653" name="Line 1645"/>
            <p:cNvSpPr>
              <a:spLocks noChangeShapeType="1"/>
            </p:cNvSpPr>
            <p:nvPr/>
          </p:nvSpPr>
          <p:spPr bwMode="auto">
            <a:xfrm flipV="1">
              <a:off x="5056" y="1637"/>
              <a:ext cx="0" cy="0"/>
            </a:xfrm>
            <a:prstGeom prst="line">
              <a:avLst/>
            </a:prstGeom>
            <a:noFill/>
            <a:ln w="0">
              <a:solidFill>
                <a:srgbClr val="0000FF"/>
              </a:solidFill>
              <a:round/>
              <a:headEnd/>
              <a:tailEnd/>
            </a:ln>
          </p:spPr>
          <p:txBody>
            <a:bodyPr/>
            <a:lstStyle/>
            <a:p>
              <a:endParaRPr lang="en-US"/>
            </a:p>
          </p:txBody>
        </p:sp>
        <p:sp>
          <p:nvSpPr>
            <p:cNvPr id="172654" name="Line 1646"/>
            <p:cNvSpPr>
              <a:spLocks noChangeShapeType="1"/>
            </p:cNvSpPr>
            <p:nvPr/>
          </p:nvSpPr>
          <p:spPr bwMode="auto">
            <a:xfrm flipV="1">
              <a:off x="5057" y="1633"/>
              <a:ext cx="0" cy="4"/>
            </a:xfrm>
            <a:prstGeom prst="line">
              <a:avLst/>
            </a:prstGeom>
            <a:noFill/>
            <a:ln w="0">
              <a:solidFill>
                <a:srgbClr val="0000FF"/>
              </a:solidFill>
              <a:round/>
              <a:headEnd/>
              <a:tailEnd/>
            </a:ln>
          </p:spPr>
          <p:txBody>
            <a:bodyPr/>
            <a:lstStyle/>
            <a:p>
              <a:endParaRPr lang="en-US"/>
            </a:p>
          </p:txBody>
        </p:sp>
        <p:sp>
          <p:nvSpPr>
            <p:cNvPr id="172655" name="Line 1647"/>
            <p:cNvSpPr>
              <a:spLocks noChangeShapeType="1"/>
            </p:cNvSpPr>
            <p:nvPr/>
          </p:nvSpPr>
          <p:spPr bwMode="auto">
            <a:xfrm flipV="1">
              <a:off x="5058" y="1634"/>
              <a:ext cx="0" cy="3"/>
            </a:xfrm>
            <a:prstGeom prst="line">
              <a:avLst/>
            </a:prstGeom>
            <a:noFill/>
            <a:ln w="0">
              <a:solidFill>
                <a:srgbClr val="0000FF"/>
              </a:solidFill>
              <a:round/>
              <a:headEnd/>
              <a:tailEnd/>
            </a:ln>
          </p:spPr>
          <p:txBody>
            <a:bodyPr/>
            <a:lstStyle/>
            <a:p>
              <a:endParaRPr lang="en-US"/>
            </a:p>
          </p:txBody>
        </p:sp>
        <p:sp>
          <p:nvSpPr>
            <p:cNvPr id="172656" name="Line 1648"/>
            <p:cNvSpPr>
              <a:spLocks noChangeShapeType="1"/>
            </p:cNvSpPr>
            <p:nvPr/>
          </p:nvSpPr>
          <p:spPr bwMode="auto">
            <a:xfrm flipV="1">
              <a:off x="5059" y="1637"/>
              <a:ext cx="1" cy="0"/>
            </a:xfrm>
            <a:prstGeom prst="line">
              <a:avLst/>
            </a:prstGeom>
            <a:noFill/>
            <a:ln w="0">
              <a:solidFill>
                <a:srgbClr val="0000FF"/>
              </a:solidFill>
              <a:round/>
              <a:headEnd/>
              <a:tailEnd/>
            </a:ln>
          </p:spPr>
          <p:txBody>
            <a:bodyPr/>
            <a:lstStyle/>
            <a:p>
              <a:endParaRPr lang="en-US"/>
            </a:p>
          </p:txBody>
        </p:sp>
        <p:sp>
          <p:nvSpPr>
            <p:cNvPr id="172657" name="Line 1649"/>
            <p:cNvSpPr>
              <a:spLocks noChangeShapeType="1"/>
            </p:cNvSpPr>
            <p:nvPr/>
          </p:nvSpPr>
          <p:spPr bwMode="auto">
            <a:xfrm flipV="1">
              <a:off x="5062" y="1635"/>
              <a:ext cx="0" cy="2"/>
            </a:xfrm>
            <a:prstGeom prst="line">
              <a:avLst/>
            </a:prstGeom>
            <a:noFill/>
            <a:ln w="0">
              <a:solidFill>
                <a:srgbClr val="0000FF"/>
              </a:solidFill>
              <a:round/>
              <a:headEnd/>
              <a:tailEnd/>
            </a:ln>
          </p:spPr>
          <p:txBody>
            <a:bodyPr/>
            <a:lstStyle/>
            <a:p>
              <a:endParaRPr lang="en-US"/>
            </a:p>
          </p:txBody>
        </p:sp>
        <p:sp>
          <p:nvSpPr>
            <p:cNvPr id="172658" name="Line 1650"/>
            <p:cNvSpPr>
              <a:spLocks noChangeShapeType="1"/>
            </p:cNvSpPr>
            <p:nvPr/>
          </p:nvSpPr>
          <p:spPr bwMode="auto">
            <a:xfrm flipV="1">
              <a:off x="5063" y="1636"/>
              <a:ext cx="0" cy="1"/>
            </a:xfrm>
            <a:prstGeom prst="line">
              <a:avLst/>
            </a:prstGeom>
            <a:noFill/>
            <a:ln w="0">
              <a:solidFill>
                <a:srgbClr val="0000FF"/>
              </a:solidFill>
              <a:round/>
              <a:headEnd/>
              <a:tailEnd/>
            </a:ln>
          </p:spPr>
          <p:txBody>
            <a:bodyPr/>
            <a:lstStyle/>
            <a:p>
              <a:endParaRPr lang="en-US"/>
            </a:p>
          </p:txBody>
        </p:sp>
        <p:sp>
          <p:nvSpPr>
            <p:cNvPr id="172659" name="Line 1651"/>
            <p:cNvSpPr>
              <a:spLocks noChangeShapeType="1"/>
            </p:cNvSpPr>
            <p:nvPr/>
          </p:nvSpPr>
          <p:spPr bwMode="auto">
            <a:xfrm flipV="1">
              <a:off x="5064" y="1637"/>
              <a:ext cx="1" cy="0"/>
            </a:xfrm>
            <a:prstGeom prst="line">
              <a:avLst/>
            </a:prstGeom>
            <a:noFill/>
            <a:ln w="0">
              <a:solidFill>
                <a:srgbClr val="0000FF"/>
              </a:solidFill>
              <a:round/>
              <a:headEnd/>
              <a:tailEnd/>
            </a:ln>
          </p:spPr>
          <p:txBody>
            <a:bodyPr/>
            <a:lstStyle/>
            <a:p>
              <a:endParaRPr lang="en-US"/>
            </a:p>
          </p:txBody>
        </p:sp>
        <p:sp>
          <p:nvSpPr>
            <p:cNvPr id="172660" name="Line 1652"/>
            <p:cNvSpPr>
              <a:spLocks noChangeShapeType="1"/>
            </p:cNvSpPr>
            <p:nvPr/>
          </p:nvSpPr>
          <p:spPr bwMode="auto">
            <a:xfrm flipV="1">
              <a:off x="5067" y="1636"/>
              <a:ext cx="0" cy="1"/>
            </a:xfrm>
            <a:prstGeom prst="line">
              <a:avLst/>
            </a:prstGeom>
            <a:noFill/>
            <a:ln w="0">
              <a:solidFill>
                <a:srgbClr val="0000FF"/>
              </a:solidFill>
              <a:round/>
              <a:headEnd/>
              <a:tailEnd/>
            </a:ln>
          </p:spPr>
          <p:txBody>
            <a:bodyPr/>
            <a:lstStyle/>
            <a:p>
              <a:endParaRPr lang="en-US"/>
            </a:p>
          </p:txBody>
        </p:sp>
        <p:sp>
          <p:nvSpPr>
            <p:cNvPr id="172661" name="Line 1653"/>
            <p:cNvSpPr>
              <a:spLocks noChangeShapeType="1"/>
            </p:cNvSpPr>
            <p:nvPr/>
          </p:nvSpPr>
          <p:spPr bwMode="auto">
            <a:xfrm flipV="1">
              <a:off x="5068" y="1637"/>
              <a:ext cx="0" cy="0"/>
            </a:xfrm>
            <a:prstGeom prst="line">
              <a:avLst/>
            </a:prstGeom>
            <a:noFill/>
            <a:ln w="0">
              <a:solidFill>
                <a:srgbClr val="0000FF"/>
              </a:solidFill>
              <a:round/>
              <a:headEnd/>
              <a:tailEnd/>
            </a:ln>
          </p:spPr>
          <p:txBody>
            <a:bodyPr/>
            <a:lstStyle/>
            <a:p>
              <a:endParaRPr lang="en-US"/>
            </a:p>
          </p:txBody>
        </p:sp>
        <p:sp>
          <p:nvSpPr>
            <p:cNvPr id="172662" name="Line 1654"/>
            <p:cNvSpPr>
              <a:spLocks noChangeShapeType="1"/>
            </p:cNvSpPr>
            <p:nvPr/>
          </p:nvSpPr>
          <p:spPr bwMode="auto">
            <a:xfrm flipV="1">
              <a:off x="5069" y="1637"/>
              <a:ext cx="0" cy="0"/>
            </a:xfrm>
            <a:prstGeom prst="line">
              <a:avLst/>
            </a:prstGeom>
            <a:noFill/>
            <a:ln w="0">
              <a:solidFill>
                <a:srgbClr val="0000FF"/>
              </a:solidFill>
              <a:round/>
              <a:headEnd/>
              <a:tailEnd/>
            </a:ln>
          </p:spPr>
          <p:txBody>
            <a:bodyPr/>
            <a:lstStyle/>
            <a:p>
              <a:endParaRPr lang="en-US"/>
            </a:p>
          </p:txBody>
        </p:sp>
        <p:sp>
          <p:nvSpPr>
            <p:cNvPr id="172663" name="Line 1655"/>
            <p:cNvSpPr>
              <a:spLocks noChangeShapeType="1"/>
            </p:cNvSpPr>
            <p:nvPr/>
          </p:nvSpPr>
          <p:spPr bwMode="auto">
            <a:xfrm flipV="1">
              <a:off x="5072" y="1636"/>
              <a:ext cx="0" cy="1"/>
            </a:xfrm>
            <a:prstGeom prst="line">
              <a:avLst/>
            </a:prstGeom>
            <a:noFill/>
            <a:ln w="0">
              <a:solidFill>
                <a:srgbClr val="0000FF"/>
              </a:solidFill>
              <a:round/>
              <a:headEnd/>
              <a:tailEnd/>
            </a:ln>
          </p:spPr>
          <p:txBody>
            <a:bodyPr/>
            <a:lstStyle/>
            <a:p>
              <a:endParaRPr lang="en-US"/>
            </a:p>
          </p:txBody>
        </p:sp>
        <p:sp>
          <p:nvSpPr>
            <p:cNvPr id="172664" name="Line 1656"/>
            <p:cNvSpPr>
              <a:spLocks noChangeShapeType="1"/>
            </p:cNvSpPr>
            <p:nvPr/>
          </p:nvSpPr>
          <p:spPr bwMode="auto">
            <a:xfrm flipV="1">
              <a:off x="5072" y="1637"/>
              <a:ext cx="1" cy="0"/>
            </a:xfrm>
            <a:prstGeom prst="line">
              <a:avLst/>
            </a:prstGeom>
            <a:noFill/>
            <a:ln w="0">
              <a:solidFill>
                <a:srgbClr val="0000FF"/>
              </a:solidFill>
              <a:round/>
              <a:headEnd/>
              <a:tailEnd/>
            </a:ln>
          </p:spPr>
          <p:txBody>
            <a:bodyPr/>
            <a:lstStyle/>
            <a:p>
              <a:endParaRPr lang="en-US"/>
            </a:p>
          </p:txBody>
        </p:sp>
        <p:sp>
          <p:nvSpPr>
            <p:cNvPr id="172665" name="Line 1657"/>
            <p:cNvSpPr>
              <a:spLocks noChangeShapeType="1"/>
            </p:cNvSpPr>
            <p:nvPr/>
          </p:nvSpPr>
          <p:spPr bwMode="auto">
            <a:xfrm flipV="1">
              <a:off x="5074" y="1637"/>
              <a:ext cx="0" cy="0"/>
            </a:xfrm>
            <a:prstGeom prst="line">
              <a:avLst/>
            </a:prstGeom>
            <a:noFill/>
            <a:ln w="0">
              <a:solidFill>
                <a:srgbClr val="0000FF"/>
              </a:solidFill>
              <a:round/>
              <a:headEnd/>
              <a:tailEnd/>
            </a:ln>
          </p:spPr>
          <p:txBody>
            <a:bodyPr/>
            <a:lstStyle/>
            <a:p>
              <a:endParaRPr lang="en-US"/>
            </a:p>
          </p:txBody>
        </p:sp>
        <p:sp>
          <p:nvSpPr>
            <p:cNvPr id="172666" name="Line 1658"/>
            <p:cNvSpPr>
              <a:spLocks noChangeShapeType="1"/>
            </p:cNvSpPr>
            <p:nvPr/>
          </p:nvSpPr>
          <p:spPr bwMode="auto">
            <a:xfrm flipV="1">
              <a:off x="5076" y="1637"/>
              <a:ext cx="1" cy="0"/>
            </a:xfrm>
            <a:prstGeom prst="line">
              <a:avLst/>
            </a:prstGeom>
            <a:noFill/>
            <a:ln w="0">
              <a:solidFill>
                <a:srgbClr val="0000FF"/>
              </a:solidFill>
              <a:round/>
              <a:headEnd/>
              <a:tailEnd/>
            </a:ln>
          </p:spPr>
          <p:txBody>
            <a:bodyPr/>
            <a:lstStyle/>
            <a:p>
              <a:endParaRPr lang="en-US"/>
            </a:p>
          </p:txBody>
        </p:sp>
        <p:sp>
          <p:nvSpPr>
            <p:cNvPr id="172667" name="Line 1659"/>
            <p:cNvSpPr>
              <a:spLocks noChangeShapeType="1"/>
            </p:cNvSpPr>
            <p:nvPr/>
          </p:nvSpPr>
          <p:spPr bwMode="auto">
            <a:xfrm flipV="1">
              <a:off x="5078" y="1636"/>
              <a:ext cx="0" cy="1"/>
            </a:xfrm>
            <a:prstGeom prst="line">
              <a:avLst/>
            </a:prstGeom>
            <a:noFill/>
            <a:ln w="0">
              <a:solidFill>
                <a:srgbClr val="0000FF"/>
              </a:solidFill>
              <a:round/>
              <a:headEnd/>
              <a:tailEnd/>
            </a:ln>
          </p:spPr>
          <p:txBody>
            <a:bodyPr/>
            <a:lstStyle/>
            <a:p>
              <a:endParaRPr lang="en-US"/>
            </a:p>
          </p:txBody>
        </p:sp>
        <p:sp>
          <p:nvSpPr>
            <p:cNvPr id="172668" name="Line 1660"/>
            <p:cNvSpPr>
              <a:spLocks noChangeShapeType="1"/>
            </p:cNvSpPr>
            <p:nvPr/>
          </p:nvSpPr>
          <p:spPr bwMode="auto">
            <a:xfrm flipV="1">
              <a:off x="5078" y="1637"/>
              <a:ext cx="0" cy="0"/>
            </a:xfrm>
            <a:prstGeom prst="line">
              <a:avLst/>
            </a:prstGeom>
            <a:noFill/>
            <a:ln w="0">
              <a:solidFill>
                <a:srgbClr val="0000FF"/>
              </a:solidFill>
              <a:round/>
              <a:headEnd/>
              <a:tailEnd/>
            </a:ln>
          </p:spPr>
          <p:txBody>
            <a:bodyPr/>
            <a:lstStyle/>
            <a:p>
              <a:endParaRPr lang="en-US"/>
            </a:p>
          </p:txBody>
        </p:sp>
        <p:sp>
          <p:nvSpPr>
            <p:cNvPr id="172669" name="Line 1661"/>
            <p:cNvSpPr>
              <a:spLocks noChangeShapeType="1"/>
            </p:cNvSpPr>
            <p:nvPr/>
          </p:nvSpPr>
          <p:spPr bwMode="auto">
            <a:xfrm flipV="1">
              <a:off x="5080" y="1636"/>
              <a:ext cx="1" cy="1"/>
            </a:xfrm>
            <a:prstGeom prst="line">
              <a:avLst/>
            </a:prstGeom>
            <a:noFill/>
            <a:ln w="0">
              <a:solidFill>
                <a:srgbClr val="0000FF"/>
              </a:solidFill>
              <a:round/>
              <a:headEnd/>
              <a:tailEnd/>
            </a:ln>
          </p:spPr>
          <p:txBody>
            <a:bodyPr/>
            <a:lstStyle/>
            <a:p>
              <a:endParaRPr lang="en-US"/>
            </a:p>
          </p:txBody>
        </p:sp>
        <p:sp>
          <p:nvSpPr>
            <p:cNvPr id="172670" name="Line 1662"/>
            <p:cNvSpPr>
              <a:spLocks noChangeShapeType="1"/>
            </p:cNvSpPr>
            <p:nvPr/>
          </p:nvSpPr>
          <p:spPr bwMode="auto">
            <a:xfrm flipV="1">
              <a:off x="5082" y="1636"/>
              <a:ext cx="1" cy="1"/>
            </a:xfrm>
            <a:prstGeom prst="line">
              <a:avLst/>
            </a:prstGeom>
            <a:noFill/>
            <a:ln w="0">
              <a:solidFill>
                <a:srgbClr val="0000FF"/>
              </a:solidFill>
              <a:round/>
              <a:headEnd/>
              <a:tailEnd/>
            </a:ln>
          </p:spPr>
          <p:txBody>
            <a:bodyPr/>
            <a:lstStyle/>
            <a:p>
              <a:endParaRPr lang="en-US"/>
            </a:p>
          </p:txBody>
        </p:sp>
        <p:sp>
          <p:nvSpPr>
            <p:cNvPr id="172671" name="Line 1663"/>
            <p:cNvSpPr>
              <a:spLocks noChangeShapeType="1"/>
            </p:cNvSpPr>
            <p:nvPr/>
          </p:nvSpPr>
          <p:spPr bwMode="auto">
            <a:xfrm flipV="1">
              <a:off x="5084" y="1633"/>
              <a:ext cx="0" cy="4"/>
            </a:xfrm>
            <a:prstGeom prst="line">
              <a:avLst/>
            </a:prstGeom>
            <a:noFill/>
            <a:ln w="0">
              <a:solidFill>
                <a:srgbClr val="0000FF"/>
              </a:solidFill>
              <a:round/>
              <a:headEnd/>
              <a:tailEnd/>
            </a:ln>
          </p:spPr>
          <p:txBody>
            <a:bodyPr/>
            <a:lstStyle/>
            <a:p>
              <a:endParaRPr lang="en-US"/>
            </a:p>
          </p:txBody>
        </p:sp>
        <p:sp>
          <p:nvSpPr>
            <p:cNvPr id="172672" name="Freeform 1664"/>
            <p:cNvSpPr>
              <a:spLocks/>
            </p:cNvSpPr>
            <p:nvPr/>
          </p:nvSpPr>
          <p:spPr bwMode="auto">
            <a:xfrm>
              <a:off x="5084" y="1575"/>
              <a:ext cx="4" cy="62"/>
            </a:xfrm>
            <a:custGeom>
              <a:avLst/>
              <a:gdLst/>
              <a:ahLst/>
              <a:cxnLst>
                <a:cxn ang="0">
                  <a:pos x="0" y="256"/>
                </a:cxn>
                <a:cxn ang="0">
                  <a:pos x="0" y="235"/>
                </a:cxn>
                <a:cxn ang="0">
                  <a:pos x="3" y="0"/>
                </a:cxn>
                <a:cxn ang="0">
                  <a:pos x="7" y="230"/>
                </a:cxn>
                <a:cxn ang="0">
                  <a:pos x="13" y="255"/>
                </a:cxn>
                <a:cxn ang="0">
                  <a:pos x="21" y="245"/>
                </a:cxn>
                <a:cxn ang="0">
                  <a:pos x="21" y="256"/>
                </a:cxn>
              </a:cxnLst>
              <a:rect l="0" t="0" r="r" b="b"/>
              <a:pathLst>
                <a:path w="21" h="256">
                  <a:moveTo>
                    <a:pt x="0" y="256"/>
                  </a:moveTo>
                  <a:lnTo>
                    <a:pt x="0" y="235"/>
                  </a:lnTo>
                  <a:lnTo>
                    <a:pt x="3" y="0"/>
                  </a:lnTo>
                  <a:lnTo>
                    <a:pt x="7" y="230"/>
                  </a:lnTo>
                  <a:lnTo>
                    <a:pt x="13" y="255"/>
                  </a:lnTo>
                  <a:lnTo>
                    <a:pt x="21" y="245"/>
                  </a:lnTo>
                  <a:lnTo>
                    <a:pt x="21" y="256"/>
                  </a:lnTo>
                </a:path>
              </a:pathLst>
            </a:custGeom>
            <a:noFill/>
            <a:ln w="0">
              <a:solidFill>
                <a:srgbClr val="0000FF"/>
              </a:solidFill>
              <a:prstDash val="solid"/>
              <a:round/>
              <a:headEnd/>
              <a:tailEnd/>
            </a:ln>
          </p:spPr>
          <p:txBody>
            <a:bodyPr/>
            <a:lstStyle/>
            <a:p>
              <a:endParaRPr lang="en-US"/>
            </a:p>
          </p:txBody>
        </p:sp>
        <p:sp>
          <p:nvSpPr>
            <p:cNvPr id="172673" name="Freeform 1665"/>
            <p:cNvSpPr>
              <a:spLocks/>
            </p:cNvSpPr>
            <p:nvPr/>
          </p:nvSpPr>
          <p:spPr bwMode="auto">
            <a:xfrm>
              <a:off x="5089" y="1617"/>
              <a:ext cx="2" cy="20"/>
            </a:xfrm>
            <a:custGeom>
              <a:avLst/>
              <a:gdLst/>
              <a:ahLst/>
              <a:cxnLst>
                <a:cxn ang="0">
                  <a:pos x="0" y="79"/>
                </a:cxn>
                <a:cxn ang="0">
                  <a:pos x="0" y="0"/>
                </a:cxn>
                <a:cxn ang="0">
                  <a:pos x="4" y="75"/>
                </a:cxn>
                <a:cxn ang="0">
                  <a:pos x="8" y="73"/>
                </a:cxn>
                <a:cxn ang="0">
                  <a:pos x="8" y="79"/>
                </a:cxn>
              </a:cxnLst>
              <a:rect l="0" t="0" r="r" b="b"/>
              <a:pathLst>
                <a:path w="8" h="79">
                  <a:moveTo>
                    <a:pt x="0" y="79"/>
                  </a:moveTo>
                  <a:lnTo>
                    <a:pt x="0" y="0"/>
                  </a:lnTo>
                  <a:lnTo>
                    <a:pt x="4" y="75"/>
                  </a:lnTo>
                  <a:lnTo>
                    <a:pt x="8" y="73"/>
                  </a:lnTo>
                  <a:lnTo>
                    <a:pt x="8" y="79"/>
                  </a:lnTo>
                </a:path>
              </a:pathLst>
            </a:custGeom>
            <a:noFill/>
            <a:ln w="0">
              <a:solidFill>
                <a:srgbClr val="0000FF"/>
              </a:solidFill>
              <a:prstDash val="solid"/>
              <a:round/>
              <a:headEnd/>
              <a:tailEnd/>
            </a:ln>
          </p:spPr>
          <p:txBody>
            <a:bodyPr/>
            <a:lstStyle/>
            <a:p>
              <a:endParaRPr lang="en-US"/>
            </a:p>
          </p:txBody>
        </p:sp>
        <p:sp>
          <p:nvSpPr>
            <p:cNvPr id="172674" name="Line 1666"/>
            <p:cNvSpPr>
              <a:spLocks noChangeShapeType="1"/>
            </p:cNvSpPr>
            <p:nvPr/>
          </p:nvSpPr>
          <p:spPr bwMode="auto">
            <a:xfrm flipV="1">
              <a:off x="5093" y="1636"/>
              <a:ext cx="0" cy="1"/>
            </a:xfrm>
            <a:prstGeom prst="line">
              <a:avLst/>
            </a:prstGeom>
            <a:noFill/>
            <a:ln w="0">
              <a:solidFill>
                <a:srgbClr val="0000FF"/>
              </a:solidFill>
              <a:round/>
              <a:headEnd/>
              <a:tailEnd/>
            </a:ln>
          </p:spPr>
          <p:txBody>
            <a:bodyPr/>
            <a:lstStyle/>
            <a:p>
              <a:endParaRPr lang="en-US"/>
            </a:p>
          </p:txBody>
        </p:sp>
        <p:sp>
          <p:nvSpPr>
            <p:cNvPr id="172675" name="Freeform 1667"/>
            <p:cNvSpPr>
              <a:spLocks/>
            </p:cNvSpPr>
            <p:nvPr/>
          </p:nvSpPr>
          <p:spPr bwMode="auto">
            <a:xfrm>
              <a:off x="5093" y="1632"/>
              <a:ext cx="2" cy="5"/>
            </a:xfrm>
            <a:custGeom>
              <a:avLst/>
              <a:gdLst/>
              <a:ahLst/>
              <a:cxnLst>
                <a:cxn ang="0">
                  <a:pos x="0" y="19"/>
                </a:cxn>
                <a:cxn ang="0">
                  <a:pos x="0" y="0"/>
                </a:cxn>
                <a:cxn ang="0">
                  <a:pos x="4" y="18"/>
                </a:cxn>
                <a:cxn ang="0">
                  <a:pos x="9" y="17"/>
                </a:cxn>
                <a:cxn ang="0">
                  <a:pos x="9" y="19"/>
                </a:cxn>
              </a:cxnLst>
              <a:rect l="0" t="0" r="r" b="b"/>
              <a:pathLst>
                <a:path w="9" h="19">
                  <a:moveTo>
                    <a:pt x="0" y="19"/>
                  </a:moveTo>
                  <a:lnTo>
                    <a:pt x="0" y="0"/>
                  </a:lnTo>
                  <a:lnTo>
                    <a:pt x="4" y="18"/>
                  </a:lnTo>
                  <a:lnTo>
                    <a:pt x="9" y="17"/>
                  </a:lnTo>
                  <a:lnTo>
                    <a:pt x="9" y="19"/>
                  </a:lnTo>
                </a:path>
              </a:pathLst>
            </a:custGeom>
            <a:noFill/>
            <a:ln w="0">
              <a:solidFill>
                <a:srgbClr val="0000FF"/>
              </a:solidFill>
              <a:prstDash val="solid"/>
              <a:round/>
              <a:headEnd/>
              <a:tailEnd/>
            </a:ln>
          </p:spPr>
          <p:txBody>
            <a:bodyPr/>
            <a:lstStyle/>
            <a:p>
              <a:endParaRPr lang="en-US"/>
            </a:p>
          </p:txBody>
        </p:sp>
        <p:sp>
          <p:nvSpPr>
            <p:cNvPr id="172676" name="Line 1668"/>
            <p:cNvSpPr>
              <a:spLocks noChangeShapeType="1"/>
            </p:cNvSpPr>
            <p:nvPr/>
          </p:nvSpPr>
          <p:spPr bwMode="auto">
            <a:xfrm flipV="1">
              <a:off x="5097" y="1637"/>
              <a:ext cx="1" cy="0"/>
            </a:xfrm>
            <a:prstGeom prst="line">
              <a:avLst/>
            </a:prstGeom>
            <a:noFill/>
            <a:ln w="0">
              <a:solidFill>
                <a:srgbClr val="0000FF"/>
              </a:solidFill>
              <a:round/>
              <a:headEnd/>
              <a:tailEnd/>
            </a:ln>
          </p:spPr>
          <p:txBody>
            <a:bodyPr/>
            <a:lstStyle/>
            <a:p>
              <a:endParaRPr lang="en-US"/>
            </a:p>
          </p:txBody>
        </p:sp>
        <p:sp>
          <p:nvSpPr>
            <p:cNvPr id="172677" name="Line 1669"/>
            <p:cNvSpPr>
              <a:spLocks noChangeShapeType="1"/>
            </p:cNvSpPr>
            <p:nvPr/>
          </p:nvSpPr>
          <p:spPr bwMode="auto">
            <a:xfrm flipV="1">
              <a:off x="5098" y="1636"/>
              <a:ext cx="0" cy="1"/>
            </a:xfrm>
            <a:prstGeom prst="line">
              <a:avLst/>
            </a:prstGeom>
            <a:noFill/>
            <a:ln w="0">
              <a:solidFill>
                <a:srgbClr val="0000FF"/>
              </a:solidFill>
              <a:round/>
              <a:headEnd/>
              <a:tailEnd/>
            </a:ln>
          </p:spPr>
          <p:txBody>
            <a:bodyPr/>
            <a:lstStyle/>
            <a:p>
              <a:endParaRPr lang="en-US"/>
            </a:p>
          </p:txBody>
        </p:sp>
        <p:sp>
          <p:nvSpPr>
            <p:cNvPr id="172678" name="Line 1670"/>
            <p:cNvSpPr>
              <a:spLocks noChangeShapeType="1"/>
            </p:cNvSpPr>
            <p:nvPr/>
          </p:nvSpPr>
          <p:spPr bwMode="auto">
            <a:xfrm flipV="1">
              <a:off x="5099" y="1637"/>
              <a:ext cx="1" cy="0"/>
            </a:xfrm>
            <a:prstGeom prst="line">
              <a:avLst/>
            </a:prstGeom>
            <a:noFill/>
            <a:ln w="0">
              <a:solidFill>
                <a:srgbClr val="0000FF"/>
              </a:solidFill>
              <a:round/>
              <a:headEnd/>
              <a:tailEnd/>
            </a:ln>
          </p:spPr>
          <p:txBody>
            <a:bodyPr/>
            <a:lstStyle/>
            <a:p>
              <a:endParaRPr lang="en-US"/>
            </a:p>
          </p:txBody>
        </p:sp>
        <p:sp>
          <p:nvSpPr>
            <p:cNvPr id="172679" name="Line 1671"/>
            <p:cNvSpPr>
              <a:spLocks noChangeShapeType="1"/>
            </p:cNvSpPr>
            <p:nvPr/>
          </p:nvSpPr>
          <p:spPr bwMode="auto">
            <a:xfrm flipV="1">
              <a:off x="5101" y="1637"/>
              <a:ext cx="0" cy="0"/>
            </a:xfrm>
            <a:prstGeom prst="line">
              <a:avLst/>
            </a:prstGeom>
            <a:noFill/>
            <a:ln w="0">
              <a:solidFill>
                <a:srgbClr val="0000FF"/>
              </a:solidFill>
              <a:round/>
              <a:headEnd/>
              <a:tailEnd/>
            </a:ln>
          </p:spPr>
          <p:txBody>
            <a:bodyPr/>
            <a:lstStyle/>
            <a:p>
              <a:endParaRPr lang="en-US"/>
            </a:p>
          </p:txBody>
        </p:sp>
        <p:sp>
          <p:nvSpPr>
            <p:cNvPr id="172680" name="Line 1672"/>
            <p:cNvSpPr>
              <a:spLocks noChangeShapeType="1"/>
            </p:cNvSpPr>
            <p:nvPr/>
          </p:nvSpPr>
          <p:spPr bwMode="auto">
            <a:xfrm flipV="1">
              <a:off x="5103" y="1637"/>
              <a:ext cx="0" cy="0"/>
            </a:xfrm>
            <a:prstGeom prst="line">
              <a:avLst/>
            </a:prstGeom>
            <a:noFill/>
            <a:ln w="0">
              <a:solidFill>
                <a:srgbClr val="0000FF"/>
              </a:solidFill>
              <a:round/>
              <a:headEnd/>
              <a:tailEnd/>
            </a:ln>
          </p:spPr>
          <p:txBody>
            <a:bodyPr/>
            <a:lstStyle/>
            <a:p>
              <a:endParaRPr lang="en-US"/>
            </a:p>
          </p:txBody>
        </p:sp>
        <p:sp>
          <p:nvSpPr>
            <p:cNvPr id="172681" name="Line 1673"/>
            <p:cNvSpPr>
              <a:spLocks noChangeShapeType="1"/>
            </p:cNvSpPr>
            <p:nvPr/>
          </p:nvSpPr>
          <p:spPr bwMode="auto">
            <a:xfrm flipV="1">
              <a:off x="5104" y="1636"/>
              <a:ext cx="1" cy="1"/>
            </a:xfrm>
            <a:prstGeom prst="line">
              <a:avLst/>
            </a:prstGeom>
            <a:noFill/>
            <a:ln w="0">
              <a:solidFill>
                <a:srgbClr val="0000FF"/>
              </a:solidFill>
              <a:round/>
              <a:headEnd/>
              <a:tailEnd/>
            </a:ln>
          </p:spPr>
          <p:txBody>
            <a:bodyPr/>
            <a:lstStyle/>
            <a:p>
              <a:endParaRPr lang="en-US"/>
            </a:p>
          </p:txBody>
        </p:sp>
        <p:sp>
          <p:nvSpPr>
            <p:cNvPr id="172682" name="Line 1674"/>
            <p:cNvSpPr>
              <a:spLocks noChangeShapeType="1"/>
            </p:cNvSpPr>
            <p:nvPr/>
          </p:nvSpPr>
          <p:spPr bwMode="auto">
            <a:xfrm flipV="1">
              <a:off x="5106" y="1637"/>
              <a:ext cx="0" cy="0"/>
            </a:xfrm>
            <a:prstGeom prst="line">
              <a:avLst/>
            </a:prstGeom>
            <a:noFill/>
            <a:ln w="0">
              <a:solidFill>
                <a:srgbClr val="0000FF"/>
              </a:solidFill>
              <a:round/>
              <a:headEnd/>
              <a:tailEnd/>
            </a:ln>
          </p:spPr>
          <p:txBody>
            <a:bodyPr/>
            <a:lstStyle/>
            <a:p>
              <a:endParaRPr lang="en-US"/>
            </a:p>
          </p:txBody>
        </p:sp>
        <p:sp>
          <p:nvSpPr>
            <p:cNvPr id="172683" name="Line 1675"/>
            <p:cNvSpPr>
              <a:spLocks noChangeShapeType="1"/>
            </p:cNvSpPr>
            <p:nvPr/>
          </p:nvSpPr>
          <p:spPr bwMode="auto">
            <a:xfrm flipV="1">
              <a:off x="5108" y="1636"/>
              <a:ext cx="0" cy="1"/>
            </a:xfrm>
            <a:prstGeom prst="line">
              <a:avLst/>
            </a:prstGeom>
            <a:noFill/>
            <a:ln w="0">
              <a:solidFill>
                <a:srgbClr val="0000FF"/>
              </a:solidFill>
              <a:round/>
              <a:headEnd/>
              <a:tailEnd/>
            </a:ln>
          </p:spPr>
          <p:txBody>
            <a:bodyPr/>
            <a:lstStyle/>
            <a:p>
              <a:endParaRPr lang="en-US"/>
            </a:p>
          </p:txBody>
        </p:sp>
        <p:sp>
          <p:nvSpPr>
            <p:cNvPr id="172684" name="Line 1676"/>
            <p:cNvSpPr>
              <a:spLocks noChangeShapeType="1"/>
            </p:cNvSpPr>
            <p:nvPr/>
          </p:nvSpPr>
          <p:spPr bwMode="auto">
            <a:xfrm flipV="1">
              <a:off x="5108" y="1637"/>
              <a:ext cx="1" cy="0"/>
            </a:xfrm>
            <a:prstGeom prst="line">
              <a:avLst/>
            </a:prstGeom>
            <a:noFill/>
            <a:ln w="0">
              <a:solidFill>
                <a:srgbClr val="0000FF"/>
              </a:solidFill>
              <a:round/>
              <a:headEnd/>
              <a:tailEnd/>
            </a:ln>
          </p:spPr>
          <p:txBody>
            <a:bodyPr/>
            <a:lstStyle/>
            <a:p>
              <a:endParaRPr lang="en-US"/>
            </a:p>
          </p:txBody>
        </p:sp>
        <p:sp>
          <p:nvSpPr>
            <p:cNvPr id="172685" name="Line 1677"/>
            <p:cNvSpPr>
              <a:spLocks noChangeShapeType="1"/>
            </p:cNvSpPr>
            <p:nvPr/>
          </p:nvSpPr>
          <p:spPr bwMode="auto">
            <a:xfrm flipV="1">
              <a:off x="5111" y="1636"/>
              <a:ext cx="1" cy="1"/>
            </a:xfrm>
            <a:prstGeom prst="line">
              <a:avLst/>
            </a:prstGeom>
            <a:noFill/>
            <a:ln w="0">
              <a:solidFill>
                <a:srgbClr val="0000FF"/>
              </a:solidFill>
              <a:round/>
              <a:headEnd/>
              <a:tailEnd/>
            </a:ln>
          </p:spPr>
          <p:txBody>
            <a:bodyPr/>
            <a:lstStyle/>
            <a:p>
              <a:endParaRPr lang="en-US"/>
            </a:p>
          </p:txBody>
        </p:sp>
        <p:sp>
          <p:nvSpPr>
            <p:cNvPr id="172686" name="Line 1678"/>
            <p:cNvSpPr>
              <a:spLocks noChangeShapeType="1"/>
            </p:cNvSpPr>
            <p:nvPr/>
          </p:nvSpPr>
          <p:spPr bwMode="auto">
            <a:xfrm flipV="1">
              <a:off x="5111" y="1637"/>
              <a:ext cx="1" cy="0"/>
            </a:xfrm>
            <a:prstGeom prst="line">
              <a:avLst/>
            </a:prstGeom>
            <a:noFill/>
            <a:ln w="0">
              <a:solidFill>
                <a:srgbClr val="0000FF"/>
              </a:solidFill>
              <a:round/>
              <a:headEnd/>
              <a:tailEnd/>
            </a:ln>
          </p:spPr>
          <p:txBody>
            <a:bodyPr/>
            <a:lstStyle/>
            <a:p>
              <a:endParaRPr lang="en-US"/>
            </a:p>
          </p:txBody>
        </p:sp>
        <p:sp>
          <p:nvSpPr>
            <p:cNvPr id="172687" name="Line 1679"/>
            <p:cNvSpPr>
              <a:spLocks noChangeShapeType="1"/>
            </p:cNvSpPr>
            <p:nvPr/>
          </p:nvSpPr>
          <p:spPr bwMode="auto">
            <a:xfrm flipV="1">
              <a:off x="5114" y="1637"/>
              <a:ext cx="0" cy="0"/>
            </a:xfrm>
            <a:prstGeom prst="line">
              <a:avLst/>
            </a:prstGeom>
            <a:noFill/>
            <a:ln w="0">
              <a:solidFill>
                <a:srgbClr val="0000FF"/>
              </a:solidFill>
              <a:round/>
              <a:headEnd/>
              <a:tailEnd/>
            </a:ln>
          </p:spPr>
          <p:txBody>
            <a:bodyPr/>
            <a:lstStyle/>
            <a:p>
              <a:endParaRPr lang="en-US"/>
            </a:p>
          </p:txBody>
        </p:sp>
        <p:sp>
          <p:nvSpPr>
            <p:cNvPr id="172688" name="Line 1680"/>
            <p:cNvSpPr>
              <a:spLocks noChangeShapeType="1"/>
            </p:cNvSpPr>
            <p:nvPr/>
          </p:nvSpPr>
          <p:spPr bwMode="auto">
            <a:xfrm flipV="1">
              <a:off x="5115" y="1636"/>
              <a:ext cx="1" cy="1"/>
            </a:xfrm>
            <a:prstGeom prst="line">
              <a:avLst/>
            </a:prstGeom>
            <a:noFill/>
            <a:ln w="0">
              <a:solidFill>
                <a:srgbClr val="0000FF"/>
              </a:solidFill>
              <a:round/>
              <a:headEnd/>
              <a:tailEnd/>
            </a:ln>
          </p:spPr>
          <p:txBody>
            <a:bodyPr/>
            <a:lstStyle/>
            <a:p>
              <a:endParaRPr lang="en-US"/>
            </a:p>
          </p:txBody>
        </p:sp>
        <p:sp>
          <p:nvSpPr>
            <p:cNvPr id="172689" name="Line 1681"/>
            <p:cNvSpPr>
              <a:spLocks noChangeShapeType="1"/>
            </p:cNvSpPr>
            <p:nvPr/>
          </p:nvSpPr>
          <p:spPr bwMode="auto">
            <a:xfrm flipV="1">
              <a:off x="5116" y="1636"/>
              <a:ext cx="0" cy="1"/>
            </a:xfrm>
            <a:prstGeom prst="line">
              <a:avLst/>
            </a:prstGeom>
            <a:noFill/>
            <a:ln w="0">
              <a:solidFill>
                <a:srgbClr val="0000FF"/>
              </a:solidFill>
              <a:round/>
              <a:headEnd/>
              <a:tailEnd/>
            </a:ln>
          </p:spPr>
          <p:txBody>
            <a:bodyPr/>
            <a:lstStyle/>
            <a:p>
              <a:endParaRPr lang="en-US"/>
            </a:p>
          </p:txBody>
        </p:sp>
        <p:sp>
          <p:nvSpPr>
            <p:cNvPr id="172690" name="Line 1682"/>
            <p:cNvSpPr>
              <a:spLocks noChangeShapeType="1"/>
            </p:cNvSpPr>
            <p:nvPr/>
          </p:nvSpPr>
          <p:spPr bwMode="auto">
            <a:xfrm flipV="1">
              <a:off x="5118" y="1635"/>
              <a:ext cx="0" cy="2"/>
            </a:xfrm>
            <a:prstGeom prst="line">
              <a:avLst/>
            </a:prstGeom>
            <a:noFill/>
            <a:ln w="0">
              <a:solidFill>
                <a:srgbClr val="0000FF"/>
              </a:solidFill>
              <a:round/>
              <a:headEnd/>
              <a:tailEnd/>
            </a:ln>
          </p:spPr>
          <p:txBody>
            <a:bodyPr/>
            <a:lstStyle/>
            <a:p>
              <a:endParaRPr lang="en-US"/>
            </a:p>
          </p:txBody>
        </p:sp>
        <p:sp>
          <p:nvSpPr>
            <p:cNvPr id="172691" name="Line 1683"/>
            <p:cNvSpPr>
              <a:spLocks noChangeShapeType="1"/>
            </p:cNvSpPr>
            <p:nvPr/>
          </p:nvSpPr>
          <p:spPr bwMode="auto">
            <a:xfrm flipV="1">
              <a:off x="5120" y="1635"/>
              <a:ext cx="0" cy="2"/>
            </a:xfrm>
            <a:prstGeom prst="line">
              <a:avLst/>
            </a:prstGeom>
            <a:noFill/>
            <a:ln w="0">
              <a:solidFill>
                <a:srgbClr val="0000FF"/>
              </a:solidFill>
              <a:round/>
              <a:headEnd/>
              <a:tailEnd/>
            </a:ln>
          </p:spPr>
          <p:txBody>
            <a:bodyPr/>
            <a:lstStyle/>
            <a:p>
              <a:endParaRPr lang="en-US"/>
            </a:p>
          </p:txBody>
        </p:sp>
        <p:sp>
          <p:nvSpPr>
            <p:cNvPr id="172692" name="Line 1684"/>
            <p:cNvSpPr>
              <a:spLocks noChangeShapeType="1"/>
            </p:cNvSpPr>
            <p:nvPr/>
          </p:nvSpPr>
          <p:spPr bwMode="auto">
            <a:xfrm flipV="1">
              <a:off x="5120" y="1636"/>
              <a:ext cx="0" cy="1"/>
            </a:xfrm>
            <a:prstGeom prst="line">
              <a:avLst/>
            </a:prstGeom>
            <a:noFill/>
            <a:ln w="0">
              <a:solidFill>
                <a:srgbClr val="0000FF"/>
              </a:solidFill>
              <a:round/>
              <a:headEnd/>
              <a:tailEnd/>
            </a:ln>
          </p:spPr>
          <p:txBody>
            <a:bodyPr/>
            <a:lstStyle/>
            <a:p>
              <a:endParaRPr lang="en-US"/>
            </a:p>
          </p:txBody>
        </p:sp>
        <p:sp>
          <p:nvSpPr>
            <p:cNvPr id="172693" name="Line 1685"/>
            <p:cNvSpPr>
              <a:spLocks noChangeShapeType="1"/>
            </p:cNvSpPr>
            <p:nvPr/>
          </p:nvSpPr>
          <p:spPr bwMode="auto">
            <a:xfrm flipV="1">
              <a:off x="5122" y="1636"/>
              <a:ext cx="1" cy="1"/>
            </a:xfrm>
            <a:prstGeom prst="line">
              <a:avLst/>
            </a:prstGeom>
            <a:noFill/>
            <a:ln w="0">
              <a:solidFill>
                <a:srgbClr val="0000FF"/>
              </a:solidFill>
              <a:round/>
              <a:headEnd/>
              <a:tailEnd/>
            </a:ln>
          </p:spPr>
          <p:txBody>
            <a:bodyPr/>
            <a:lstStyle/>
            <a:p>
              <a:endParaRPr lang="en-US"/>
            </a:p>
          </p:txBody>
        </p:sp>
        <p:sp>
          <p:nvSpPr>
            <p:cNvPr id="172694" name="Line 1686"/>
            <p:cNvSpPr>
              <a:spLocks noChangeShapeType="1"/>
            </p:cNvSpPr>
            <p:nvPr/>
          </p:nvSpPr>
          <p:spPr bwMode="auto">
            <a:xfrm flipV="1">
              <a:off x="5124" y="1636"/>
              <a:ext cx="1" cy="1"/>
            </a:xfrm>
            <a:prstGeom prst="line">
              <a:avLst/>
            </a:prstGeom>
            <a:noFill/>
            <a:ln w="0">
              <a:solidFill>
                <a:srgbClr val="0000FF"/>
              </a:solidFill>
              <a:round/>
              <a:headEnd/>
              <a:tailEnd/>
            </a:ln>
          </p:spPr>
          <p:txBody>
            <a:bodyPr/>
            <a:lstStyle/>
            <a:p>
              <a:endParaRPr lang="en-US"/>
            </a:p>
          </p:txBody>
        </p:sp>
        <p:sp>
          <p:nvSpPr>
            <p:cNvPr id="172695" name="Line 1687"/>
            <p:cNvSpPr>
              <a:spLocks noChangeShapeType="1"/>
            </p:cNvSpPr>
            <p:nvPr/>
          </p:nvSpPr>
          <p:spPr bwMode="auto">
            <a:xfrm flipV="1">
              <a:off x="5124" y="1637"/>
              <a:ext cx="1" cy="0"/>
            </a:xfrm>
            <a:prstGeom prst="line">
              <a:avLst/>
            </a:prstGeom>
            <a:noFill/>
            <a:ln w="0">
              <a:solidFill>
                <a:srgbClr val="0000FF"/>
              </a:solidFill>
              <a:round/>
              <a:headEnd/>
              <a:tailEnd/>
            </a:ln>
          </p:spPr>
          <p:txBody>
            <a:bodyPr/>
            <a:lstStyle/>
            <a:p>
              <a:endParaRPr lang="en-US"/>
            </a:p>
          </p:txBody>
        </p:sp>
        <p:sp>
          <p:nvSpPr>
            <p:cNvPr id="172696" name="Line 1688"/>
            <p:cNvSpPr>
              <a:spLocks noChangeShapeType="1"/>
            </p:cNvSpPr>
            <p:nvPr/>
          </p:nvSpPr>
          <p:spPr bwMode="auto">
            <a:xfrm flipV="1">
              <a:off x="5127" y="1637"/>
              <a:ext cx="1" cy="0"/>
            </a:xfrm>
            <a:prstGeom prst="line">
              <a:avLst/>
            </a:prstGeom>
            <a:noFill/>
            <a:ln w="0">
              <a:solidFill>
                <a:srgbClr val="0000FF"/>
              </a:solidFill>
              <a:round/>
              <a:headEnd/>
              <a:tailEnd/>
            </a:ln>
          </p:spPr>
          <p:txBody>
            <a:bodyPr/>
            <a:lstStyle/>
            <a:p>
              <a:endParaRPr lang="en-US"/>
            </a:p>
          </p:txBody>
        </p:sp>
        <p:sp>
          <p:nvSpPr>
            <p:cNvPr id="172697" name="Line 1689"/>
            <p:cNvSpPr>
              <a:spLocks noChangeShapeType="1"/>
            </p:cNvSpPr>
            <p:nvPr/>
          </p:nvSpPr>
          <p:spPr bwMode="auto">
            <a:xfrm flipV="1">
              <a:off x="5129" y="1635"/>
              <a:ext cx="0" cy="2"/>
            </a:xfrm>
            <a:prstGeom prst="line">
              <a:avLst/>
            </a:prstGeom>
            <a:noFill/>
            <a:ln w="0">
              <a:solidFill>
                <a:srgbClr val="0000FF"/>
              </a:solidFill>
              <a:round/>
              <a:headEnd/>
              <a:tailEnd/>
            </a:ln>
          </p:spPr>
          <p:txBody>
            <a:bodyPr/>
            <a:lstStyle/>
            <a:p>
              <a:endParaRPr lang="en-US"/>
            </a:p>
          </p:txBody>
        </p:sp>
        <p:sp>
          <p:nvSpPr>
            <p:cNvPr id="172698" name="Line 1690"/>
            <p:cNvSpPr>
              <a:spLocks noChangeShapeType="1"/>
            </p:cNvSpPr>
            <p:nvPr/>
          </p:nvSpPr>
          <p:spPr bwMode="auto">
            <a:xfrm flipV="1">
              <a:off x="5129" y="1636"/>
              <a:ext cx="1" cy="1"/>
            </a:xfrm>
            <a:prstGeom prst="line">
              <a:avLst/>
            </a:prstGeom>
            <a:noFill/>
            <a:ln w="0">
              <a:solidFill>
                <a:srgbClr val="0000FF"/>
              </a:solidFill>
              <a:round/>
              <a:headEnd/>
              <a:tailEnd/>
            </a:ln>
          </p:spPr>
          <p:txBody>
            <a:bodyPr/>
            <a:lstStyle/>
            <a:p>
              <a:endParaRPr lang="en-US"/>
            </a:p>
          </p:txBody>
        </p:sp>
        <p:sp>
          <p:nvSpPr>
            <p:cNvPr id="172699" name="Line 1691"/>
            <p:cNvSpPr>
              <a:spLocks noChangeShapeType="1"/>
            </p:cNvSpPr>
            <p:nvPr/>
          </p:nvSpPr>
          <p:spPr bwMode="auto">
            <a:xfrm flipV="1">
              <a:off x="5131" y="1636"/>
              <a:ext cx="1" cy="1"/>
            </a:xfrm>
            <a:prstGeom prst="line">
              <a:avLst/>
            </a:prstGeom>
            <a:noFill/>
            <a:ln w="0">
              <a:solidFill>
                <a:srgbClr val="0000FF"/>
              </a:solidFill>
              <a:round/>
              <a:headEnd/>
              <a:tailEnd/>
            </a:ln>
          </p:spPr>
          <p:txBody>
            <a:bodyPr/>
            <a:lstStyle/>
            <a:p>
              <a:endParaRPr lang="en-US"/>
            </a:p>
          </p:txBody>
        </p:sp>
        <p:sp>
          <p:nvSpPr>
            <p:cNvPr id="172700" name="Line 1692"/>
            <p:cNvSpPr>
              <a:spLocks noChangeShapeType="1"/>
            </p:cNvSpPr>
            <p:nvPr/>
          </p:nvSpPr>
          <p:spPr bwMode="auto">
            <a:xfrm flipV="1">
              <a:off x="5133" y="1636"/>
              <a:ext cx="1" cy="1"/>
            </a:xfrm>
            <a:prstGeom prst="line">
              <a:avLst/>
            </a:prstGeom>
            <a:noFill/>
            <a:ln w="0">
              <a:solidFill>
                <a:srgbClr val="0000FF"/>
              </a:solidFill>
              <a:round/>
              <a:headEnd/>
              <a:tailEnd/>
            </a:ln>
          </p:spPr>
          <p:txBody>
            <a:bodyPr/>
            <a:lstStyle/>
            <a:p>
              <a:endParaRPr lang="en-US"/>
            </a:p>
          </p:txBody>
        </p:sp>
        <p:sp>
          <p:nvSpPr>
            <p:cNvPr id="172701" name="Line 1693"/>
            <p:cNvSpPr>
              <a:spLocks noChangeShapeType="1"/>
            </p:cNvSpPr>
            <p:nvPr/>
          </p:nvSpPr>
          <p:spPr bwMode="auto">
            <a:xfrm flipV="1">
              <a:off x="5134" y="1636"/>
              <a:ext cx="0" cy="1"/>
            </a:xfrm>
            <a:prstGeom prst="line">
              <a:avLst/>
            </a:prstGeom>
            <a:noFill/>
            <a:ln w="0">
              <a:solidFill>
                <a:srgbClr val="0000FF"/>
              </a:solidFill>
              <a:round/>
              <a:headEnd/>
              <a:tailEnd/>
            </a:ln>
          </p:spPr>
          <p:txBody>
            <a:bodyPr/>
            <a:lstStyle/>
            <a:p>
              <a:endParaRPr lang="en-US"/>
            </a:p>
          </p:txBody>
        </p:sp>
        <p:sp>
          <p:nvSpPr>
            <p:cNvPr id="172702" name="Line 1694"/>
            <p:cNvSpPr>
              <a:spLocks noChangeShapeType="1"/>
            </p:cNvSpPr>
            <p:nvPr/>
          </p:nvSpPr>
          <p:spPr bwMode="auto">
            <a:xfrm flipV="1">
              <a:off x="5136" y="1636"/>
              <a:ext cx="0" cy="1"/>
            </a:xfrm>
            <a:prstGeom prst="line">
              <a:avLst/>
            </a:prstGeom>
            <a:noFill/>
            <a:ln w="0">
              <a:solidFill>
                <a:srgbClr val="0000FF"/>
              </a:solidFill>
              <a:round/>
              <a:headEnd/>
              <a:tailEnd/>
            </a:ln>
          </p:spPr>
          <p:txBody>
            <a:bodyPr/>
            <a:lstStyle/>
            <a:p>
              <a:endParaRPr lang="en-US"/>
            </a:p>
          </p:txBody>
        </p:sp>
        <p:sp>
          <p:nvSpPr>
            <p:cNvPr id="172703" name="Line 1695"/>
            <p:cNvSpPr>
              <a:spLocks noChangeShapeType="1"/>
            </p:cNvSpPr>
            <p:nvPr/>
          </p:nvSpPr>
          <p:spPr bwMode="auto">
            <a:xfrm flipV="1">
              <a:off x="5138" y="1636"/>
              <a:ext cx="0" cy="1"/>
            </a:xfrm>
            <a:prstGeom prst="line">
              <a:avLst/>
            </a:prstGeom>
            <a:noFill/>
            <a:ln w="0">
              <a:solidFill>
                <a:srgbClr val="0000FF"/>
              </a:solidFill>
              <a:round/>
              <a:headEnd/>
              <a:tailEnd/>
            </a:ln>
          </p:spPr>
          <p:txBody>
            <a:bodyPr/>
            <a:lstStyle/>
            <a:p>
              <a:endParaRPr lang="en-US"/>
            </a:p>
          </p:txBody>
        </p:sp>
        <p:sp>
          <p:nvSpPr>
            <p:cNvPr id="172704" name="Line 1696"/>
            <p:cNvSpPr>
              <a:spLocks noChangeShapeType="1"/>
            </p:cNvSpPr>
            <p:nvPr/>
          </p:nvSpPr>
          <p:spPr bwMode="auto">
            <a:xfrm flipV="1">
              <a:off x="5138" y="1637"/>
              <a:ext cx="1" cy="0"/>
            </a:xfrm>
            <a:prstGeom prst="line">
              <a:avLst/>
            </a:prstGeom>
            <a:noFill/>
            <a:ln w="0">
              <a:solidFill>
                <a:srgbClr val="0000FF"/>
              </a:solidFill>
              <a:round/>
              <a:headEnd/>
              <a:tailEnd/>
            </a:ln>
          </p:spPr>
          <p:txBody>
            <a:bodyPr/>
            <a:lstStyle/>
            <a:p>
              <a:endParaRPr lang="en-US"/>
            </a:p>
          </p:txBody>
        </p:sp>
        <p:sp>
          <p:nvSpPr>
            <p:cNvPr id="172705" name="Line 1697"/>
            <p:cNvSpPr>
              <a:spLocks noChangeShapeType="1"/>
            </p:cNvSpPr>
            <p:nvPr/>
          </p:nvSpPr>
          <p:spPr bwMode="auto">
            <a:xfrm flipV="1">
              <a:off x="5140" y="1637"/>
              <a:ext cx="0" cy="0"/>
            </a:xfrm>
            <a:prstGeom prst="line">
              <a:avLst/>
            </a:prstGeom>
            <a:noFill/>
            <a:ln w="0">
              <a:solidFill>
                <a:srgbClr val="0000FF"/>
              </a:solidFill>
              <a:round/>
              <a:headEnd/>
              <a:tailEnd/>
            </a:ln>
          </p:spPr>
          <p:txBody>
            <a:bodyPr/>
            <a:lstStyle/>
            <a:p>
              <a:endParaRPr lang="en-US"/>
            </a:p>
          </p:txBody>
        </p:sp>
        <p:sp>
          <p:nvSpPr>
            <p:cNvPr id="172706" name="Line 1698"/>
            <p:cNvSpPr>
              <a:spLocks noChangeShapeType="1"/>
            </p:cNvSpPr>
            <p:nvPr/>
          </p:nvSpPr>
          <p:spPr bwMode="auto">
            <a:xfrm flipV="1">
              <a:off x="5142" y="1636"/>
              <a:ext cx="1" cy="1"/>
            </a:xfrm>
            <a:prstGeom prst="line">
              <a:avLst/>
            </a:prstGeom>
            <a:noFill/>
            <a:ln w="0">
              <a:solidFill>
                <a:srgbClr val="0000FF"/>
              </a:solidFill>
              <a:round/>
              <a:headEnd/>
              <a:tailEnd/>
            </a:ln>
          </p:spPr>
          <p:txBody>
            <a:bodyPr/>
            <a:lstStyle/>
            <a:p>
              <a:endParaRPr lang="en-US"/>
            </a:p>
          </p:txBody>
        </p:sp>
        <p:sp>
          <p:nvSpPr>
            <p:cNvPr id="172707" name="Line 1699"/>
            <p:cNvSpPr>
              <a:spLocks noChangeShapeType="1"/>
            </p:cNvSpPr>
            <p:nvPr/>
          </p:nvSpPr>
          <p:spPr bwMode="auto">
            <a:xfrm flipV="1">
              <a:off x="5143" y="1637"/>
              <a:ext cx="0" cy="0"/>
            </a:xfrm>
            <a:prstGeom prst="line">
              <a:avLst/>
            </a:prstGeom>
            <a:noFill/>
            <a:ln w="0">
              <a:solidFill>
                <a:srgbClr val="0000FF"/>
              </a:solidFill>
              <a:round/>
              <a:headEnd/>
              <a:tailEnd/>
            </a:ln>
          </p:spPr>
          <p:txBody>
            <a:bodyPr/>
            <a:lstStyle/>
            <a:p>
              <a:endParaRPr lang="en-US"/>
            </a:p>
          </p:txBody>
        </p:sp>
        <p:sp>
          <p:nvSpPr>
            <p:cNvPr id="172708" name="Line 1700"/>
            <p:cNvSpPr>
              <a:spLocks noChangeShapeType="1"/>
            </p:cNvSpPr>
            <p:nvPr/>
          </p:nvSpPr>
          <p:spPr bwMode="auto">
            <a:xfrm flipV="1">
              <a:off x="5145" y="1636"/>
              <a:ext cx="0" cy="1"/>
            </a:xfrm>
            <a:prstGeom prst="line">
              <a:avLst/>
            </a:prstGeom>
            <a:noFill/>
            <a:ln w="0">
              <a:solidFill>
                <a:srgbClr val="0000FF"/>
              </a:solidFill>
              <a:round/>
              <a:headEnd/>
              <a:tailEnd/>
            </a:ln>
          </p:spPr>
          <p:txBody>
            <a:bodyPr/>
            <a:lstStyle/>
            <a:p>
              <a:endParaRPr lang="en-US"/>
            </a:p>
          </p:txBody>
        </p:sp>
        <p:sp>
          <p:nvSpPr>
            <p:cNvPr id="172709" name="Line 1701"/>
            <p:cNvSpPr>
              <a:spLocks noChangeShapeType="1"/>
            </p:cNvSpPr>
            <p:nvPr/>
          </p:nvSpPr>
          <p:spPr bwMode="auto">
            <a:xfrm flipV="1">
              <a:off x="5146" y="1637"/>
              <a:ext cx="0" cy="0"/>
            </a:xfrm>
            <a:prstGeom prst="line">
              <a:avLst/>
            </a:prstGeom>
            <a:noFill/>
            <a:ln w="0">
              <a:solidFill>
                <a:srgbClr val="0000FF"/>
              </a:solidFill>
              <a:round/>
              <a:headEnd/>
              <a:tailEnd/>
            </a:ln>
          </p:spPr>
          <p:txBody>
            <a:bodyPr/>
            <a:lstStyle/>
            <a:p>
              <a:endParaRPr lang="en-US"/>
            </a:p>
          </p:txBody>
        </p:sp>
        <p:sp>
          <p:nvSpPr>
            <p:cNvPr id="172710" name="Line 1702"/>
            <p:cNvSpPr>
              <a:spLocks noChangeShapeType="1"/>
            </p:cNvSpPr>
            <p:nvPr/>
          </p:nvSpPr>
          <p:spPr bwMode="auto">
            <a:xfrm flipV="1">
              <a:off x="5148" y="1637"/>
              <a:ext cx="0" cy="0"/>
            </a:xfrm>
            <a:prstGeom prst="line">
              <a:avLst/>
            </a:prstGeom>
            <a:noFill/>
            <a:ln w="0">
              <a:solidFill>
                <a:srgbClr val="0000FF"/>
              </a:solidFill>
              <a:round/>
              <a:headEnd/>
              <a:tailEnd/>
            </a:ln>
          </p:spPr>
          <p:txBody>
            <a:bodyPr/>
            <a:lstStyle/>
            <a:p>
              <a:endParaRPr lang="en-US"/>
            </a:p>
          </p:txBody>
        </p:sp>
        <p:sp>
          <p:nvSpPr>
            <p:cNvPr id="172711" name="Line 1703"/>
            <p:cNvSpPr>
              <a:spLocks noChangeShapeType="1"/>
            </p:cNvSpPr>
            <p:nvPr/>
          </p:nvSpPr>
          <p:spPr bwMode="auto">
            <a:xfrm flipV="1">
              <a:off x="5149" y="1637"/>
              <a:ext cx="0" cy="0"/>
            </a:xfrm>
            <a:prstGeom prst="line">
              <a:avLst/>
            </a:prstGeom>
            <a:noFill/>
            <a:ln w="0">
              <a:solidFill>
                <a:srgbClr val="0000FF"/>
              </a:solidFill>
              <a:round/>
              <a:headEnd/>
              <a:tailEnd/>
            </a:ln>
          </p:spPr>
          <p:txBody>
            <a:bodyPr/>
            <a:lstStyle/>
            <a:p>
              <a:endParaRPr lang="en-US"/>
            </a:p>
          </p:txBody>
        </p:sp>
        <p:sp>
          <p:nvSpPr>
            <p:cNvPr id="172712" name="Line 1704"/>
            <p:cNvSpPr>
              <a:spLocks noChangeShapeType="1"/>
            </p:cNvSpPr>
            <p:nvPr/>
          </p:nvSpPr>
          <p:spPr bwMode="auto">
            <a:xfrm flipV="1">
              <a:off x="5150" y="1637"/>
              <a:ext cx="1" cy="0"/>
            </a:xfrm>
            <a:prstGeom prst="line">
              <a:avLst/>
            </a:prstGeom>
            <a:noFill/>
            <a:ln w="0">
              <a:solidFill>
                <a:srgbClr val="0000FF"/>
              </a:solidFill>
              <a:round/>
              <a:headEnd/>
              <a:tailEnd/>
            </a:ln>
          </p:spPr>
          <p:txBody>
            <a:bodyPr/>
            <a:lstStyle/>
            <a:p>
              <a:endParaRPr lang="en-US"/>
            </a:p>
          </p:txBody>
        </p:sp>
        <p:sp>
          <p:nvSpPr>
            <p:cNvPr id="172713" name="Line 1705"/>
            <p:cNvSpPr>
              <a:spLocks noChangeShapeType="1"/>
            </p:cNvSpPr>
            <p:nvPr/>
          </p:nvSpPr>
          <p:spPr bwMode="auto">
            <a:xfrm flipV="1">
              <a:off x="5152" y="1637"/>
              <a:ext cx="0" cy="0"/>
            </a:xfrm>
            <a:prstGeom prst="line">
              <a:avLst/>
            </a:prstGeom>
            <a:noFill/>
            <a:ln w="0">
              <a:solidFill>
                <a:srgbClr val="0000FF"/>
              </a:solidFill>
              <a:round/>
              <a:headEnd/>
              <a:tailEnd/>
            </a:ln>
          </p:spPr>
          <p:txBody>
            <a:bodyPr/>
            <a:lstStyle/>
            <a:p>
              <a:endParaRPr lang="en-US"/>
            </a:p>
          </p:txBody>
        </p:sp>
        <p:sp>
          <p:nvSpPr>
            <p:cNvPr id="172714" name="Line 1706"/>
            <p:cNvSpPr>
              <a:spLocks noChangeShapeType="1"/>
            </p:cNvSpPr>
            <p:nvPr/>
          </p:nvSpPr>
          <p:spPr bwMode="auto">
            <a:xfrm flipV="1">
              <a:off x="5154" y="1637"/>
              <a:ext cx="0" cy="0"/>
            </a:xfrm>
            <a:prstGeom prst="line">
              <a:avLst/>
            </a:prstGeom>
            <a:noFill/>
            <a:ln w="0">
              <a:solidFill>
                <a:srgbClr val="0000FF"/>
              </a:solidFill>
              <a:round/>
              <a:headEnd/>
              <a:tailEnd/>
            </a:ln>
          </p:spPr>
          <p:txBody>
            <a:bodyPr/>
            <a:lstStyle/>
            <a:p>
              <a:endParaRPr lang="en-US"/>
            </a:p>
          </p:txBody>
        </p:sp>
        <p:sp>
          <p:nvSpPr>
            <p:cNvPr id="172715" name="Line 1707"/>
            <p:cNvSpPr>
              <a:spLocks noChangeShapeType="1"/>
            </p:cNvSpPr>
            <p:nvPr/>
          </p:nvSpPr>
          <p:spPr bwMode="auto">
            <a:xfrm flipV="1">
              <a:off x="5155" y="1636"/>
              <a:ext cx="1" cy="1"/>
            </a:xfrm>
            <a:prstGeom prst="line">
              <a:avLst/>
            </a:prstGeom>
            <a:noFill/>
            <a:ln w="0">
              <a:solidFill>
                <a:srgbClr val="0000FF"/>
              </a:solidFill>
              <a:round/>
              <a:headEnd/>
              <a:tailEnd/>
            </a:ln>
          </p:spPr>
          <p:txBody>
            <a:bodyPr/>
            <a:lstStyle/>
            <a:p>
              <a:endParaRPr lang="en-US"/>
            </a:p>
          </p:txBody>
        </p:sp>
        <p:sp>
          <p:nvSpPr>
            <p:cNvPr id="172716" name="Line 1708"/>
            <p:cNvSpPr>
              <a:spLocks noChangeShapeType="1"/>
            </p:cNvSpPr>
            <p:nvPr/>
          </p:nvSpPr>
          <p:spPr bwMode="auto">
            <a:xfrm flipV="1">
              <a:off x="5156" y="1637"/>
              <a:ext cx="1" cy="0"/>
            </a:xfrm>
            <a:prstGeom prst="line">
              <a:avLst/>
            </a:prstGeom>
            <a:noFill/>
            <a:ln w="0">
              <a:solidFill>
                <a:srgbClr val="0000FF"/>
              </a:solidFill>
              <a:round/>
              <a:headEnd/>
              <a:tailEnd/>
            </a:ln>
          </p:spPr>
          <p:txBody>
            <a:bodyPr/>
            <a:lstStyle/>
            <a:p>
              <a:endParaRPr lang="en-US"/>
            </a:p>
          </p:txBody>
        </p:sp>
        <p:sp>
          <p:nvSpPr>
            <p:cNvPr id="172717" name="Line 1709"/>
            <p:cNvSpPr>
              <a:spLocks noChangeShapeType="1"/>
            </p:cNvSpPr>
            <p:nvPr/>
          </p:nvSpPr>
          <p:spPr bwMode="auto">
            <a:xfrm flipV="1">
              <a:off x="5159" y="1636"/>
              <a:ext cx="0" cy="1"/>
            </a:xfrm>
            <a:prstGeom prst="line">
              <a:avLst/>
            </a:prstGeom>
            <a:noFill/>
            <a:ln w="0">
              <a:solidFill>
                <a:srgbClr val="0000FF"/>
              </a:solidFill>
              <a:round/>
              <a:headEnd/>
              <a:tailEnd/>
            </a:ln>
          </p:spPr>
          <p:txBody>
            <a:bodyPr/>
            <a:lstStyle/>
            <a:p>
              <a:endParaRPr lang="en-US"/>
            </a:p>
          </p:txBody>
        </p:sp>
        <p:sp>
          <p:nvSpPr>
            <p:cNvPr id="172718" name="Line 1710"/>
            <p:cNvSpPr>
              <a:spLocks noChangeShapeType="1"/>
            </p:cNvSpPr>
            <p:nvPr/>
          </p:nvSpPr>
          <p:spPr bwMode="auto">
            <a:xfrm flipV="1">
              <a:off x="5159" y="1637"/>
              <a:ext cx="1" cy="0"/>
            </a:xfrm>
            <a:prstGeom prst="line">
              <a:avLst/>
            </a:prstGeom>
            <a:noFill/>
            <a:ln w="0">
              <a:solidFill>
                <a:srgbClr val="0000FF"/>
              </a:solidFill>
              <a:round/>
              <a:headEnd/>
              <a:tailEnd/>
            </a:ln>
          </p:spPr>
          <p:txBody>
            <a:bodyPr/>
            <a:lstStyle/>
            <a:p>
              <a:endParaRPr lang="en-US"/>
            </a:p>
          </p:txBody>
        </p:sp>
        <p:sp>
          <p:nvSpPr>
            <p:cNvPr id="172719" name="Line 1711"/>
            <p:cNvSpPr>
              <a:spLocks noChangeShapeType="1"/>
            </p:cNvSpPr>
            <p:nvPr/>
          </p:nvSpPr>
          <p:spPr bwMode="auto">
            <a:xfrm flipV="1">
              <a:off x="5162" y="1637"/>
              <a:ext cx="0" cy="0"/>
            </a:xfrm>
            <a:prstGeom prst="line">
              <a:avLst/>
            </a:prstGeom>
            <a:noFill/>
            <a:ln w="0">
              <a:solidFill>
                <a:srgbClr val="0000FF"/>
              </a:solidFill>
              <a:round/>
              <a:headEnd/>
              <a:tailEnd/>
            </a:ln>
          </p:spPr>
          <p:txBody>
            <a:bodyPr/>
            <a:lstStyle/>
            <a:p>
              <a:endParaRPr lang="en-US"/>
            </a:p>
          </p:txBody>
        </p:sp>
        <p:sp>
          <p:nvSpPr>
            <p:cNvPr id="172720" name="Line 1712"/>
            <p:cNvSpPr>
              <a:spLocks noChangeShapeType="1"/>
            </p:cNvSpPr>
            <p:nvPr/>
          </p:nvSpPr>
          <p:spPr bwMode="auto">
            <a:xfrm flipV="1">
              <a:off x="5163" y="1636"/>
              <a:ext cx="0" cy="1"/>
            </a:xfrm>
            <a:prstGeom prst="line">
              <a:avLst/>
            </a:prstGeom>
            <a:noFill/>
            <a:ln w="0">
              <a:solidFill>
                <a:srgbClr val="0000FF"/>
              </a:solidFill>
              <a:round/>
              <a:headEnd/>
              <a:tailEnd/>
            </a:ln>
          </p:spPr>
          <p:txBody>
            <a:bodyPr/>
            <a:lstStyle/>
            <a:p>
              <a:endParaRPr lang="en-US"/>
            </a:p>
          </p:txBody>
        </p:sp>
        <p:sp>
          <p:nvSpPr>
            <p:cNvPr id="172721" name="Line 1713"/>
            <p:cNvSpPr>
              <a:spLocks noChangeShapeType="1"/>
            </p:cNvSpPr>
            <p:nvPr/>
          </p:nvSpPr>
          <p:spPr bwMode="auto">
            <a:xfrm flipV="1">
              <a:off x="5164" y="1635"/>
              <a:ext cx="1" cy="2"/>
            </a:xfrm>
            <a:prstGeom prst="line">
              <a:avLst/>
            </a:prstGeom>
            <a:noFill/>
            <a:ln w="0">
              <a:solidFill>
                <a:srgbClr val="0000FF"/>
              </a:solidFill>
              <a:round/>
              <a:headEnd/>
              <a:tailEnd/>
            </a:ln>
          </p:spPr>
          <p:txBody>
            <a:bodyPr/>
            <a:lstStyle/>
            <a:p>
              <a:endParaRPr lang="en-US"/>
            </a:p>
          </p:txBody>
        </p:sp>
        <p:sp>
          <p:nvSpPr>
            <p:cNvPr id="172722" name="Line 1714"/>
            <p:cNvSpPr>
              <a:spLocks noChangeShapeType="1"/>
            </p:cNvSpPr>
            <p:nvPr/>
          </p:nvSpPr>
          <p:spPr bwMode="auto">
            <a:xfrm flipV="1">
              <a:off x="5167" y="1635"/>
              <a:ext cx="0" cy="2"/>
            </a:xfrm>
            <a:prstGeom prst="line">
              <a:avLst/>
            </a:prstGeom>
            <a:noFill/>
            <a:ln w="0">
              <a:solidFill>
                <a:srgbClr val="0000FF"/>
              </a:solidFill>
              <a:round/>
              <a:headEnd/>
              <a:tailEnd/>
            </a:ln>
          </p:spPr>
          <p:txBody>
            <a:bodyPr/>
            <a:lstStyle/>
            <a:p>
              <a:endParaRPr lang="en-US"/>
            </a:p>
          </p:txBody>
        </p:sp>
        <p:sp>
          <p:nvSpPr>
            <p:cNvPr id="172723" name="Line 1715"/>
            <p:cNvSpPr>
              <a:spLocks noChangeShapeType="1"/>
            </p:cNvSpPr>
            <p:nvPr/>
          </p:nvSpPr>
          <p:spPr bwMode="auto">
            <a:xfrm flipV="1">
              <a:off x="5167" y="1636"/>
              <a:ext cx="0" cy="1"/>
            </a:xfrm>
            <a:prstGeom prst="line">
              <a:avLst/>
            </a:prstGeom>
            <a:noFill/>
            <a:ln w="0">
              <a:solidFill>
                <a:srgbClr val="0000FF"/>
              </a:solidFill>
              <a:round/>
              <a:headEnd/>
              <a:tailEnd/>
            </a:ln>
          </p:spPr>
          <p:txBody>
            <a:bodyPr/>
            <a:lstStyle/>
            <a:p>
              <a:endParaRPr lang="en-US"/>
            </a:p>
          </p:txBody>
        </p:sp>
        <p:sp>
          <p:nvSpPr>
            <p:cNvPr id="172724" name="Line 1716"/>
            <p:cNvSpPr>
              <a:spLocks noChangeShapeType="1"/>
            </p:cNvSpPr>
            <p:nvPr/>
          </p:nvSpPr>
          <p:spPr bwMode="auto">
            <a:xfrm flipV="1">
              <a:off x="5169" y="1636"/>
              <a:ext cx="0" cy="1"/>
            </a:xfrm>
            <a:prstGeom prst="line">
              <a:avLst/>
            </a:prstGeom>
            <a:noFill/>
            <a:ln w="0">
              <a:solidFill>
                <a:srgbClr val="0000FF"/>
              </a:solidFill>
              <a:round/>
              <a:headEnd/>
              <a:tailEnd/>
            </a:ln>
          </p:spPr>
          <p:txBody>
            <a:bodyPr/>
            <a:lstStyle/>
            <a:p>
              <a:endParaRPr lang="en-US"/>
            </a:p>
          </p:txBody>
        </p:sp>
        <p:sp>
          <p:nvSpPr>
            <p:cNvPr id="172725" name="Line 1717"/>
            <p:cNvSpPr>
              <a:spLocks noChangeShapeType="1"/>
            </p:cNvSpPr>
            <p:nvPr/>
          </p:nvSpPr>
          <p:spPr bwMode="auto">
            <a:xfrm flipV="1">
              <a:off x="5170" y="1636"/>
              <a:ext cx="1" cy="1"/>
            </a:xfrm>
            <a:prstGeom prst="line">
              <a:avLst/>
            </a:prstGeom>
            <a:noFill/>
            <a:ln w="0">
              <a:solidFill>
                <a:srgbClr val="0000FF"/>
              </a:solidFill>
              <a:round/>
              <a:headEnd/>
              <a:tailEnd/>
            </a:ln>
          </p:spPr>
          <p:txBody>
            <a:bodyPr/>
            <a:lstStyle/>
            <a:p>
              <a:endParaRPr lang="en-US"/>
            </a:p>
          </p:txBody>
        </p:sp>
        <p:sp>
          <p:nvSpPr>
            <p:cNvPr id="172726" name="Line 1718"/>
            <p:cNvSpPr>
              <a:spLocks noChangeShapeType="1"/>
            </p:cNvSpPr>
            <p:nvPr/>
          </p:nvSpPr>
          <p:spPr bwMode="auto">
            <a:xfrm flipV="1">
              <a:off x="5171" y="1636"/>
              <a:ext cx="1" cy="1"/>
            </a:xfrm>
            <a:prstGeom prst="line">
              <a:avLst/>
            </a:prstGeom>
            <a:noFill/>
            <a:ln w="0">
              <a:solidFill>
                <a:srgbClr val="0000FF"/>
              </a:solidFill>
              <a:round/>
              <a:headEnd/>
              <a:tailEnd/>
            </a:ln>
          </p:spPr>
          <p:txBody>
            <a:bodyPr/>
            <a:lstStyle/>
            <a:p>
              <a:endParaRPr lang="en-US"/>
            </a:p>
          </p:txBody>
        </p:sp>
        <p:sp>
          <p:nvSpPr>
            <p:cNvPr id="172727" name="Freeform 1719"/>
            <p:cNvSpPr>
              <a:spLocks/>
            </p:cNvSpPr>
            <p:nvPr/>
          </p:nvSpPr>
          <p:spPr bwMode="auto">
            <a:xfrm>
              <a:off x="5173" y="1634"/>
              <a:ext cx="2" cy="3"/>
            </a:xfrm>
            <a:custGeom>
              <a:avLst/>
              <a:gdLst/>
              <a:ahLst/>
              <a:cxnLst>
                <a:cxn ang="0">
                  <a:pos x="0" y="13"/>
                </a:cxn>
                <a:cxn ang="0">
                  <a:pos x="0" y="0"/>
                </a:cxn>
                <a:cxn ang="0">
                  <a:pos x="4" y="12"/>
                </a:cxn>
                <a:cxn ang="0">
                  <a:pos x="10" y="11"/>
                </a:cxn>
                <a:cxn ang="0">
                  <a:pos x="10" y="13"/>
                </a:cxn>
              </a:cxnLst>
              <a:rect l="0" t="0" r="r" b="b"/>
              <a:pathLst>
                <a:path w="10" h="13">
                  <a:moveTo>
                    <a:pt x="0" y="13"/>
                  </a:moveTo>
                  <a:lnTo>
                    <a:pt x="0" y="0"/>
                  </a:lnTo>
                  <a:lnTo>
                    <a:pt x="4" y="12"/>
                  </a:lnTo>
                  <a:lnTo>
                    <a:pt x="10" y="11"/>
                  </a:lnTo>
                  <a:lnTo>
                    <a:pt x="10" y="13"/>
                  </a:lnTo>
                </a:path>
              </a:pathLst>
            </a:custGeom>
            <a:noFill/>
            <a:ln w="0">
              <a:solidFill>
                <a:srgbClr val="0000FF"/>
              </a:solidFill>
              <a:prstDash val="solid"/>
              <a:round/>
              <a:headEnd/>
              <a:tailEnd/>
            </a:ln>
          </p:spPr>
          <p:txBody>
            <a:bodyPr/>
            <a:lstStyle/>
            <a:p>
              <a:endParaRPr lang="en-US"/>
            </a:p>
          </p:txBody>
        </p:sp>
        <p:sp>
          <p:nvSpPr>
            <p:cNvPr id="172728" name="Line 1720"/>
            <p:cNvSpPr>
              <a:spLocks noChangeShapeType="1"/>
            </p:cNvSpPr>
            <p:nvPr/>
          </p:nvSpPr>
          <p:spPr bwMode="auto">
            <a:xfrm flipV="1">
              <a:off x="5177" y="1636"/>
              <a:ext cx="1" cy="1"/>
            </a:xfrm>
            <a:prstGeom prst="line">
              <a:avLst/>
            </a:prstGeom>
            <a:noFill/>
            <a:ln w="0">
              <a:solidFill>
                <a:srgbClr val="0000FF"/>
              </a:solidFill>
              <a:round/>
              <a:headEnd/>
              <a:tailEnd/>
            </a:ln>
          </p:spPr>
          <p:txBody>
            <a:bodyPr/>
            <a:lstStyle/>
            <a:p>
              <a:endParaRPr lang="en-US"/>
            </a:p>
          </p:txBody>
        </p:sp>
        <p:sp>
          <p:nvSpPr>
            <p:cNvPr id="172729" name="Line 1721"/>
            <p:cNvSpPr>
              <a:spLocks noChangeShapeType="1"/>
            </p:cNvSpPr>
            <p:nvPr/>
          </p:nvSpPr>
          <p:spPr bwMode="auto">
            <a:xfrm flipV="1">
              <a:off x="5178" y="1635"/>
              <a:ext cx="1" cy="2"/>
            </a:xfrm>
            <a:prstGeom prst="line">
              <a:avLst/>
            </a:prstGeom>
            <a:noFill/>
            <a:ln w="0">
              <a:solidFill>
                <a:srgbClr val="0000FF"/>
              </a:solidFill>
              <a:round/>
              <a:headEnd/>
              <a:tailEnd/>
            </a:ln>
          </p:spPr>
          <p:txBody>
            <a:bodyPr/>
            <a:lstStyle/>
            <a:p>
              <a:endParaRPr lang="en-US"/>
            </a:p>
          </p:txBody>
        </p:sp>
        <p:sp>
          <p:nvSpPr>
            <p:cNvPr id="172730" name="Line 1722"/>
            <p:cNvSpPr>
              <a:spLocks noChangeShapeType="1"/>
            </p:cNvSpPr>
            <p:nvPr/>
          </p:nvSpPr>
          <p:spPr bwMode="auto">
            <a:xfrm flipV="1">
              <a:off x="5180" y="1636"/>
              <a:ext cx="0" cy="1"/>
            </a:xfrm>
            <a:prstGeom prst="line">
              <a:avLst/>
            </a:prstGeom>
            <a:noFill/>
            <a:ln w="0">
              <a:solidFill>
                <a:srgbClr val="0000FF"/>
              </a:solidFill>
              <a:round/>
              <a:headEnd/>
              <a:tailEnd/>
            </a:ln>
          </p:spPr>
          <p:txBody>
            <a:bodyPr/>
            <a:lstStyle/>
            <a:p>
              <a:endParaRPr lang="en-US"/>
            </a:p>
          </p:txBody>
        </p:sp>
        <p:sp>
          <p:nvSpPr>
            <p:cNvPr id="172731" name="Line 1723"/>
            <p:cNvSpPr>
              <a:spLocks noChangeShapeType="1"/>
            </p:cNvSpPr>
            <p:nvPr/>
          </p:nvSpPr>
          <p:spPr bwMode="auto">
            <a:xfrm flipV="1">
              <a:off x="5180" y="1636"/>
              <a:ext cx="1" cy="1"/>
            </a:xfrm>
            <a:prstGeom prst="line">
              <a:avLst/>
            </a:prstGeom>
            <a:noFill/>
            <a:ln w="0">
              <a:solidFill>
                <a:srgbClr val="0000FF"/>
              </a:solidFill>
              <a:round/>
              <a:headEnd/>
              <a:tailEnd/>
            </a:ln>
          </p:spPr>
          <p:txBody>
            <a:bodyPr/>
            <a:lstStyle/>
            <a:p>
              <a:endParaRPr lang="en-US"/>
            </a:p>
          </p:txBody>
        </p:sp>
        <p:sp>
          <p:nvSpPr>
            <p:cNvPr id="172732" name="Line 1724"/>
            <p:cNvSpPr>
              <a:spLocks noChangeShapeType="1"/>
            </p:cNvSpPr>
            <p:nvPr/>
          </p:nvSpPr>
          <p:spPr bwMode="auto">
            <a:xfrm flipV="1">
              <a:off x="5182" y="1635"/>
              <a:ext cx="1" cy="2"/>
            </a:xfrm>
            <a:prstGeom prst="line">
              <a:avLst/>
            </a:prstGeom>
            <a:noFill/>
            <a:ln w="0">
              <a:solidFill>
                <a:srgbClr val="0000FF"/>
              </a:solidFill>
              <a:round/>
              <a:headEnd/>
              <a:tailEnd/>
            </a:ln>
          </p:spPr>
          <p:txBody>
            <a:bodyPr/>
            <a:lstStyle/>
            <a:p>
              <a:endParaRPr lang="en-US"/>
            </a:p>
          </p:txBody>
        </p:sp>
        <p:sp>
          <p:nvSpPr>
            <p:cNvPr id="172733" name="Line 1725"/>
            <p:cNvSpPr>
              <a:spLocks noChangeShapeType="1"/>
            </p:cNvSpPr>
            <p:nvPr/>
          </p:nvSpPr>
          <p:spPr bwMode="auto">
            <a:xfrm flipV="1">
              <a:off x="5184" y="1636"/>
              <a:ext cx="1" cy="1"/>
            </a:xfrm>
            <a:prstGeom prst="line">
              <a:avLst/>
            </a:prstGeom>
            <a:noFill/>
            <a:ln w="0">
              <a:solidFill>
                <a:srgbClr val="0000FF"/>
              </a:solidFill>
              <a:round/>
              <a:headEnd/>
              <a:tailEnd/>
            </a:ln>
          </p:spPr>
          <p:txBody>
            <a:bodyPr/>
            <a:lstStyle/>
            <a:p>
              <a:endParaRPr lang="en-US"/>
            </a:p>
          </p:txBody>
        </p:sp>
        <p:sp>
          <p:nvSpPr>
            <p:cNvPr id="172734" name="Line 1726"/>
            <p:cNvSpPr>
              <a:spLocks noChangeShapeType="1"/>
            </p:cNvSpPr>
            <p:nvPr/>
          </p:nvSpPr>
          <p:spPr bwMode="auto">
            <a:xfrm flipV="1">
              <a:off x="5185" y="1636"/>
              <a:ext cx="0" cy="1"/>
            </a:xfrm>
            <a:prstGeom prst="line">
              <a:avLst/>
            </a:prstGeom>
            <a:noFill/>
            <a:ln w="0">
              <a:solidFill>
                <a:srgbClr val="0000FF"/>
              </a:solidFill>
              <a:round/>
              <a:headEnd/>
              <a:tailEnd/>
            </a:ln>
          </p:spPr>
          <p:txBody>
            <a:bodyPr/>
            <a:lstStyle/>
            <a:p>
              <a:endParaRPr lang="en-US"/>
            </a:p>
          </p:txBody>
        </p:sp>
        <p:sp>
          <p:nvSpPr>
            <p:cNvPr id="172735" name="Line 1727"/>
            <p:cNvSpPr>
              <a:spLocks noChangeShapeType="1"/>
            </p:cNvSpPr>
            <p:nvPr/>
          </p:nvSpPr>
          <p:spPr bwMode="auto">
            <a:xfrm flipV="1">
              <a:off x="5186" y="1636"/>
              <a:ext cx="1" cy="1"/>
            </a:xfrm>
            <a:prstGeom prst="line">
              <a:avLst/>
            </a:prstGeom>
            <a:noFill/>
            <a:ln w="0">
              <a:solidFill>
                <a:srgbClr val="0000FF"/>
              </a:solidFill>
              <a:round/>
              <a:headEnd/>
              <a:tailEnd/>
            </a:ln>
          </p:spPr>
          <p:txBody>
            <a:bodyPr/>
            <a:lstStyle/>
            <a:p>
              <a:endParaRPr lang="en-US"/>
            </a:p>
          </p:txBody>
        </p:sp>
        <p:sp>
          <p:nvSpPr>
            <p:cNvPr id="172736" name="Line 1728"/>
            <p:cNvSpPr>
              <a:spLocks noChangeShapeType="1"/>
            </p:cNvSpPr>
            <p:nvPr/>
          </p:nvSpPr>
          <p:spPr bwMode="auto">
            <a:xfrm flipV="1">
              <a:off x="5188" y="1637"/>
              <a:ext cx="1" cy="0"/>
            </a:xfrm>
            <a:prstGeom prst="line">
              <a:avLst/>
            </a:prstGeom>
            <a:noFill/>
            <a:ln w="0">
              <a:solidFill>
                <a:srgbClr val="0000FF"/>
              </a:solidFill>
              <a:round/>
              <a:headEnd/>
              <a:tailEnd/>
            </a:ln>
          </p:spPr>
          <p:txBody>
            <a:bodyPr/>
            <a:lstStyle/>
            <a:p>
              <a:endParaRPr lang="en-US"/>
            </a:p>
          </p:txBody>
        </p:sp>
        <p:sp>
          <p:nvSpPr>
            <p:cNvPr id="172737" name="Line 1729"/>
            <p:cNvSpPr>
              <a:spLocks noChangeShapeType="1"/>
            </p:cNvSpPr>
            <p:nvPr/>
          </p:nvSpPr>
          <p:spPr bwMode="auto">
            <a:xfrm flipV="1">
              <a:off x="5190" y="1637"/>
              <a:ext cx="0" cy="0"/>
            </a:xfrm>
            <a:prstGeom prst="line">
              <a:avLst/>
            </a:prstGeom>
            <a:noFill/>
            <a:ln w="0">
              <a:solidFill>
                <a:srgbClr val="0000FF"/>
              </a:solidFill>
              <a:round/>
              <a:headEnd/>
              <a:tailEnd/>
            </a:ln>
          </p:spPr>
          <p:txBody>
            <a:bodyPr/>
            <a:lstStyle/>
            <a:p>
              <a:endParaRPr lang="en-US"/>
            </a:p>
          </p:txBody>
        </p:sp>
        <p:sp>
          <p:nvSpPr>
            <p:cNvPr id="172738" name="Line 1730"/>
            <p:cNvSpPr>
              <a:spLocks noChangeShapeType="1"/>
            </p:cNvSpPr>
            <p:nvPr/>
          </p:nvSpPr>
          <p:spPr bwMode="auto">
            <a:xfrm flipV="1">
              <a:off x="5191" y="1637"/>
              <a:ext cx="0" cy="0"/>
            </a:xfrm>
            <a:prstGeom prst="line">
              <a:avLst/>
            </a:prstGeom>
            <a:noFill/>
            <a:ln w="0">
              <a:solidFill>
                <a:srgbClr val="0000FF"/>
              </a:solidFill>
              <a:round/>
              <a:headEnd/>
              <a:tailEnd/>
            </a:ln>
          </p:spPr>
          <p:txBody>
            <a:bodyPr/>
            <a:lstStyle/>
            <a:p>
              <a:endParaRPr lang="en-US"/>
            </a:p>
          </p:txBody>
        </p:sp>
        <p:sp>
          <p:nvSpPr>
            <p:cNvPr id="172739" name="Line 1731"/>
            <p:cNvSpPr>
              <a:spLocks noChangeShapeType="1"/>
            </p:cNvSpPr>
            <p:nvPr/>
          </p:nvSpPr>
          <p:spPr bwMode="auto">
            <a:xfrm flipV="1">
              <a:off x="5193" y="1637"/>
              <a:ext cx="1" cy="0"/>
            </a:xfrm>
            <a:prstGeom prst="line">
              <a:avLst/>
            </a:prstGeom>
            <a:noFill/>
            <a:ln w="0">
              <a:solidFill>
                <a:srgbClr val="0000FF"/>
              </a:solidFill>
              <a:round/>
              <a:headEnd/>
              <a:tailEnd/>
            </a:ln>
          </p:spPr>
          <p:txBody>
            <a:bodyPr/>
            <a:lstStyle/>
            <a:p>
              <a:endParaRPr lang="en-US"/>
            </a:p>
          </p:txBody>
        </p:sp>
        <p:sp>
          <p:nvSpPr>
            <p:cNvPr id="172740" name="Line 1732"/>
            <p:cNvSpPr>
              <a:spLocks noChangeShapeType="1"/>
            </p:cNvSpPr>
            <p:nvPr/>
          </p:nvSpPr>
          <p:spPr bwMode="auto">
            <a:xfrm flipV="1">
              <a:off x="5195" y="1636"/>
              <a:ext cx="0" cy="1"/>
            </a:xfrm>
            <a:prstGeom prst="line">
              <a:avLst/>
            </a:prstGeom>
            <a:noFill/>
            <a:ln w="0">
              <a:solidFill>
                <a:srgbClr val="0000FF"/>
              </a:solidFill>
              <a:round/>
              <a:headEnd/>
              <a:tailEnd/>
            </a:ln>
          </p:spPr>
          <p:txBody>
            <a:bodyPr/>
            <a:lstStyle/>
            <a:p>
              <a:endParaRPr lang="en-US"/>
            </a:p>
          </p:txBody>
        </p:sp>
        <p:sp>
          <p:nvSpPr>
            <p:cNvPr id="172741" name="Line 1733"/>
            <p:cNvSpPr>
              <a:spLocks noChangeShapeType="1"/>
            </p:cNvSpPr>
            <p:nvPr/>
          </p:nvSpPr>
          <p:spPr bwMode="auto">
            <a:xfrm flipV="1">
              <a:off x="5196" y="1636"/>
              <a:ext cx="0" cy="1"/>
            </a:xfrm>
            <a:prstGeom prst="line">
              <a:avLst/>
            </a:prstGeom>
            <a:noFill/>
            <a:ln w="0">
              <a:solidFill>
                <a:srgbClr val="0000FF"/>
              </a:solidFill>
              <a:round/>
              <a:headEnd/>
              <a:tailEnd/>
            </a:ln>
          </p:spPr>
          <p:txBody>
            <a:bodyPr/>
            <a:lstStyle/>
            <a:p>
              <a:endParaRPr lang="en-US"/>
            </a:p>
          </p:txBody>
        </p:sp>
        <p:sp>
          <p:nvSpPr>
            <p:cNvPr id="172742" name="Line 1734"/>
            <p:cNvSpPr>
              <a:spLocks noChangeShapeType="1"/>
            </p:cNvSpPr>
            <p:nvPr/>
          </p:nvSpPr>
          <p:spPr bwMode="auto">
            <a:xfrm flipV="1">
              <a:off x="5198" y="1637"/>
              <a:ext cx="1" cy="0"/>
            </a:xfrm>
            <a:prstGeom prst="line">
              <a:avLst/>
            </a:prstGeom>
            <a:noFill/>
            <a:ln w="0">
              <a:solidFill>
                <a:srgbClr val="0000FF"/>
              </a:solidFill>
              <a:round/>
              <a:headEnd/>
              <a:tailEnd/>
            </a:ln>
          </p:spPr>
          <p:txBody>
            <a:bodyPr/>
            <a:lstStyle/>
            <a:p>
              <a:endParaRPr lang="en-US"/>
            </a:p>
          </p:txBody>
        </p:sp>
        <p:sp>
          <p:nvSpPr>
            <p:cNvPr id="172743" name="Line 1735"/>
            <p:cNvSpPr>
              <a:spLocks noChangeShapeType="1"/>
            </p:cNvSpPr>
            <p:nvPr/>
          </p:nvSpPr>
          <p:spPr bwMode="auto">
            <a:xfrm flipV="1">
              <a:off x="5200" y="1636"/>
              <a:ext cx="0" cy="1"/>
            </a:xfrm>
            <a:prstGeom prst="line">
              <a:avLst/>
            </a:prstGeom>
            <a:noFill/>
            <a:ln w="0">
              <a:solidFill>
                <a:srgbClr val="0000FF"/>
              </a:solidFill>
              <a:round/>
              <a:headEnd/>
              <a:tailEnd/>
            </a:ln>
          </p:spPr>
          <p:txBody>
            <a:bodyPr/>
            <a:lstStyle/>
            <a:p>
              <a:endParaRPr lang="en-US"/>
            </a:p>
          </p:txBody>
        </p:sp>
        <p:sp>
          <p:nvSpPr>
            <p:cNvPr id="172744" name="Line 1736"/>
            <p:cNvSpPr>
              <a:spLocks noChangeShapeType="1"/>
            </p:cNvSpPr>
            <p:nvPr/>
          </p:nvSpPr>
          <p:spPr bwMode="auto">
            <a:xfrm flipV="1">
              <a:off x="5200" y="1636"/>
              <a:ext cx="0" cy="1"/>
            </a:xfrm>
            <a:prstGeom prst="line">
              <a:avLst/>
            </a:prstGeom>
            <a:noFill/>
            <a:ln w="0">
              <a:solidFill>
                <a:srgbClr val="0000FF"/>
              </a:solidFill>
              <a:round/>
              <a:headEnd/>
              <a:tailEnd/>
            </a:ln>
          </p:spPr>
          <p:txBody>
            <a:bodyPr/>
            <a:lstStyle/>
            <a:p>
              <a:endParaRPr lang="en-US"/>
            </a:p>
          </p:txBody>
        </p:sp>
        <p:sp>
          <p:nvSpPr>
            <p:cNvPr id="172745" name="Line 1737"/>
            <p:cNvSpPr>
              <a:spLocks noChangeShapeType="1"/>
            </p:cNvSpPr>
            <p:nvPr/>
          </p:nvSpPr>
          <p:spPr bwMode="auto">
            <a:xfrm flipV="1">
              <a:off x="5201" y="1637"/>
              <a:ext cx="1" cy="0"/>
            </a:xfrm>
            <a:prstGeom prst="line">
              <a:avLst/>
            </a:prstGeom>
            <a:noFill/>
            <a:ln w="0">
              <a:solidFill>
                <a:srgbClr val="0000FF"/>
              </a:solidFill>
              <a:round/>
              <a:headEnd/>
              <a:tailEnd/>
            </a:ln>
          </p:spPr>
          <p:txBody>
            <a:bodyPr/>
            <a:lstStyle/>
            <a:p>
              <a:endParaRPr lang="en-US"/>
            </a:p>
          </p:txBody>
        </p:sp>
        <p:sp>
          <p:nvSpPr>
            <p:cNvPr id="172746" name="Line 1738"/>
            <p:cNvSpPr>
              <a:spLocks noChangeShapeType="1"/>
            </p:cNvSpPr>
            <p:nvPr/>
          </p:nvSpPr>
          <p:spPr bwMode="auto">
            <a:xfrm flipV="1">
              <a:off x="5204" y="1636"/>
              <a:ext cx="1" cy="1"/>
            </a:xfrm>
            <a:prstGeom prst="line">
              <a:avLst/>
            </a:prstGeom>
            <a:noFill/>
            <a:ln w="0">
              <a:solidFill>
                <a:srgbClr val="0000FF"/>
              </a:solidFill>
              <a:round/>
              <a:headEnd/>
              <a:tailEnd/>
            </a:ln>
          </p:spPr>
          <p:txBody>
            <a:bodyPr/>
            <a:lstStyle/>
            <a:p>
              <a:endParaRPr lang="en-US"/>
            </a:p>
          </p:txBody>
        </p:sp>
        <p:sp>
          <p:nvSpPr>
            <p:cNvPr id="172747" name="Line 1739"/>
            <p:cNvSpPr>
              <a:spLocks noChangeShapeType="1"/>
            </p:cNvSpPr>
            <p:nvPr/>
          </p:nvSpPr>
          <p:spPr bwMode="auto">
            <a:xfrm flipV="1">
              <a:off x="5205" y="1636"/>
              <a:ext cx="0" cy="1"/>
            </a:xfrm>
            <a:prstGeom prst="line">
              <a:avLst/>
            </a:prstGeom>
            <a:noFill/>
            <a:ln w="0">
              <a:solidFill>
                <a:srgbClr val="0000FF"/>
              </a:solidFill>
              <a:round/>
              <a:headEnd/>
              <a:tailEnd/>
            </a:ln>
          </p:spPr>
          <p:txBody>
            <a:bodyPr/>
            <a:lstStyle/>
            <a:p>
              <a:endParaRPr lang="en-US"/>
            </a:p>
          </p:txBody>
        </p:sp>
        <p:sp>
          <p:nvSpPr>
            <p:cNvPr id="172748" name="Line 1740"/>
            <p:cNvSpPr>
              <a:spLocks noChangeShapeType="1"/>
            </p:cNvSpPr>
            <p:nvPr/>
          </p:nvSpPr>
          <p:spPr bwMode="auto">
            <a:xfrm flipV="1">
              <a:off x="5206" y="1637"/>
              <a:ext cx="1" cy="0"/>
            </a:xfrm>
            <a:prstGeom prst="line">
              <a:avLst/>
            </a:prstGeom>
            <a:noFill/>
            <a:ln w="0">
              <a:solidFill>
                <a:srgbClr val="0000FF"/>
              </a:solidFill>
              <a:round/>
              <a:headEnd/>
              <a:tailEnd/>
            </a:ln>
          </p:spPr>
          <p:txBody>
            <a:bodyPr/>
            <a:lstStyle/>
            <a:p>
              <a:endParaRPr lang="en-US"/>
            </a:p>
          </p:txBody>
        </p:sp>
        <p:sp>
          <p:nvSpPr>
            <p:cNvPr id="172749" name="Line 1741"/>
            <p:cNvSpPr>
              <a:spLocks noChangeShapeType="1"/>
            </p:cNvSpPr>
            <p:nvPr/>
          </p:nvSpPr>
          <p:spPr bwMode="auto">
            <a:xfrm flipV="1">
              <a:off x="5209" y="1636"/>
              <a:ext cx="0" cy="1"/>
            </a:xfrm>
            <a:prstGeom prst="line">
              <a:avLst/>
            </a:prstGeom>
            <a:noFill/>
            <a:ln w="0">
              <a:solidFill>
                <a:srgbClr val="0000FF"/>
              </a:solidFill>
              <a:round/>
              <a:headEnd/>
              <a:tailEnd/>
            </a:ln>
          </p:spPr>
          <p:txBody>
            <a:bodyPr/>
            <a:lstStyle/>
            <a:p>
              <a:endParaRPr lang="en-US"/>
            </a:p>
          </p:txBody>
        </p:sp>
        <p:sp>
          <p:nvSpPr>
            <p:cNvPr id="172750" name="Line 1742"/>
            <p:cNvSpPr>
              <a:spLocks noChangeShapeType="1"/>
            </p:cNvSpPr>
            <p:nvPr/>
          </p:nvSpPr>
          <p:spPr bwMode="auto">
            <a:xfrm flipV="1">
              <a:off x="5209" y="1636"/>
              <a:ext cx="1" cy="1"/>
            </a:xfrm>
            <a:prstGeom prst="line">
              <a:avLst/>
            </a:prstGeom>
            <a:noFill/>
            <a:ln w="0">
              <a:solidFill>
                <a:srgbClr val="0000FF"/>
              </a:solidFill>
              <a:round/>
              <a:headEnd/>
              <a:tailEnd/>
            </a:ln>
          </p:spPr>
          <p:txBody>
            <a:bodyPr/>
            <a:lstStyle/>
            <a:p>
              <a:endParaRPr lang="en-US"/>
            </a:p>
          </p:txBody>
        </p:sp>
        <p:sp>
          <p:nvSpPr>
            <p:cNvPr id="172751" name="Line 1743"/>
            <p:cNvSpPr>
              <a:spLocks noChangeShapeType="1"/>
            </p:cNvSpPr>
            <p:nvPr/>
          </p:nvSpPr>
          <p:spPr bwMode="auto">
            <a:xfrm flipV="1">
              <a:off x="5211" y="1636"/>
              <a:ext cx="1" cy="1"/>
            </a:xfrm>
            <a:prstGeom prst="line">
              <a:avLst/>
            </a:prstGeom>
            <a:noFill/>
            <a:ln w="0">
              <a:solidFill>
                <a:srgbClr val="0000FF"/>
              </a:solidFill>
              <a:round/>
              <a:headEnd/>
              <a:tailEnd/>
            </a:ln>
          </p:spPr>
          <p:txBody>
            <a:bodyPr/>
            <a:lstStyle/>
            <a:p>
              <a:endParaRPr lang="en-US"/>
            </a:p>
          </p:txBody>
        </p:sp>
        <p:sp>
          <p:nvSpPr>
            <p:cNvPr id="172752" name="Line 1744"/>
            <p:cNvSpPr>
              <a:spLocks noChangeShapeType="1"/>
            </p:cNvSpPr>
            <p:nvPr/>
          </p:nvSpPr>
          <p:spPr bwMode="auto">
            <a:xfrm flipV="1">
              <a:off x="5213" y="1636"/>
              <a:ext cx="1" cy="1"/>
            </a:xfrm>
            <a:prstGeom prst="line">
              <a:avLst/>
            </a:prstGeom>
            <a:noFill/>
            <a:ln w="0">
              <a:solidFill>
                <a:srgbClr val="0000FF"/>
              </a:solidFill>
              <a:round/>
              <a:headEnd/>
              <a:tailEnd/>
            </a:ln>
          </p:spPr>
          <p:txBody>
            <a:bodyPr/>
            <a:lstStyle/>
            <a:p>
              <a:endParaRPr lang="en-US"/>
            </a:p>
          </p:txBody>
        </p:sp>
        <p:sp>
          <p:nvSpPr>
            <p:cNvPr id="172753" name="Line 1745"/>
            <p:cNvSpPr>
              <a:spLocks noChangeShapeType="1"/>
            </p:cNvSpPr>
            <p:nvPr/>
          </p:nvSpPr>
          <p:spPr bwMode="auto">
            <a:xfrm flipV="1">
              <a:off x="5214" y="1636"/>
              <a:ext cx="0" cy="1"/>
            </a:xfrm>
            <a:prstGeom prst="line">
              <a:avLst/>
            </a:prstGeom>
            <a:noFill/>
            <a:ln w="0">
              <a:solidFill>
                <a:srgbClr val="0000FF"/>
              </a:solidFill>
              <a:round/>
              <a:headEnd/>
              <a:tailEnd/>
            </a:ln>
          </p:spPr>
          <p:txBody>
            <a:bodyPr/>
            <a:lstStyle/>
            <a:p>
              <a:endParaRPr lang="en-US"/>
            </a:p>
          </p:txBody>
        </p:sp>
        <p:sp>
          <p:nvSpPr>
            <p:cNvPr id="172754" name="Line 1746"/>
            <p:cNvSpPr>
              <a:spLocks noChangeShapeType="1"/>
            </p:cNvSpPr>
            <p:nvPr/>
          </p:nvSpPr>
          <p:spPr bwMode="auto">
            <a:xfrm flipV="1">
              <a:off x="5215" y="1636"/>
              <a:ext cx="1" cy="1"/>
            </a:xfrm>
            <a:prstGeom prst="line">
              <a:avLst/>
            </a:prstGeom>
            <a:noFill/>
            <a:ln w="0">
              <a:solidFill>
                <a:srgbClr val="0000FF"/>
              </a:solidFill>
              <a:round/>
              <a:headEnd/>
              <a:tailEnd/>
            </a:ln>
          </p:spPr>
          <p:txBody>
            <a:bodyPr/>
            <a:lstStyle/>
            <a:p>
              <a:endParaRPr lang="en-US"/>
            </a:p>
          </p:txBody>
        </p:sp>
        <p:sp>
          <p:nvSpPr>
            <p:cNvPr id="172755" name="Line 1747"/>
            <p:cNvSpPr>
              <a:spLocks noChangeShapeType="1"/>
            </p:cNvSpPr>
            <p:nvPr/>
          </p:nvSpPr>
          <p:spPr bwMode="auto">
            <a:xfrm flipV="1">
              <a:off x="5217" y="1636"/>
              <a:ext cx="1" cy="1"/>
            </a:xfrm>
            <a:prstGeom prst="line">
              <a:avLst/>
            </a:prstGeom>
            <a:noFill/>
            <a:ln w="0">
              <a:solidFill>
                <a:srgbClr val="0000FF"/>
              </a:solidFill>
              <a:round/>
              <a:headEnd/>
              <a:tailEnd/>
            </a:ln>
          </p:spPr>
          <p:txBody>
            <a:bodyPr/>
            <a:lstStyle/>
            <a:p>
              <a:endParaRPr lang="en-US"/>
            </a:p>
          </p:txBody>
        </p:sp>
        <p:sp>
          <p:nvSpPr>
            <p:cNvPr id="172756" name="Line 1748"/>
            <p:cNvSpPr>
              <a:spLocks noChangeShapeType="1"/>
            </p:cNvSpPr>
            <p:nvPr/>
          </p:nvSpPr>
          <p:spPr bwMode="auto">
            <a:xfrm flipV="1">
              <a:off x="5218" y="1636"/>
              <a:ext cx="1" cy="1"/>
            </a:xfrm>
            <a:prstGeom prst="line">
              <a:avLst/>
            </a:prstGeom>
            <a:noFill/>
            <a:ln w="0">
              <a:solidFill>
                <a:srgbClr val="0000FF"/>
              </a:solidFill>
              <a:round/>
              <a:headEnd/>
              <a:tailEnd/>
            </a:ln>
          </p:spPr>
          <p:txBody>
            <a:bodyPr/>
            <a:lstStyle/>
            <a:p>
              <a:endParaRPr lang="en-US"/>
            </a:p>
          </p:txBody>
        </p:sp>
        <p:sp>
          <p:nvSpPr>
            <p:cNvPr id="172757" name="Line 1749"/>
            <p:cNvSpPr>
              <a:spLocks noChangeShapeType="1"/>
            </p:cNvSpPr>
            <p:nvPr/>
          </p:nvSpPr>
          <p:spPr bwMode="auto">
            <a:xfrm flipV="1">
              <a:off x="5220" y="1636"/>
              <a:ext cx="0" cy="1"/>
            </a:xfrm>
            <a:prstGeom prst="line">
              <a:avLst/>
            </a:prstGeom>
            <a:noFill/>
            <a:ln w="0">
              <a:solidFill>
                <a:srgbClr val="0000FF"/>
              </a:solidFill>
              <a:round/>
              <a:headEnd/>
              <a:tailEnd/>
            </a:ln>
          </p:spPr>
          <p:txBody>
            <a:bodyPr/>
            <a:lstStyle/>
            <a:p>
              <a:endParaRPr lang="en-US"/>
            </a:p>
          </p:txBody>
        </p:sp>
        <p:sp>
          <p:nvSpPr>
            <p:cNvPr id="172758" name="Line 1750"/>
            <p:cNvSpPr>
              <a:spLocks noChangeShapeType="1"/>
            </p:cNvSpPr>
            <p:nvPr/>
          </p:nvSpPr>
          <p:spPr bwMode="auto">
            <a:xfrm flipV="1">
              <a:off x="5222" y="1636"/>
              <a:ext cx="1" cy="1"/>
            </a:xfrm>
            <a:prstGeom prst="line">
              <a:avLst/>
            </a:prstGeom>
            <a:noFill/>
            <a:ln w="0">
              <a:solidFill>
                <a:srgbClr val="0000FF"/>
              </a:solidFill>
              <a:round/>
              <a:headEnd/>
              <a:tailEnd/>
            </a:ln>
          </p:spPr>
          <p:txBody>
            <a:bodyPr/>
            <a:lstStyle/>
            <a:p>
              <a:endParaRPr lang="en-US"/>
            </a:p>
          </p:txBody>
        </p:sp>
        <p:sp>
          <p:nvSpPr>
            <p:cNvPr id="172759" name="Line 1751"/>
            <p:cNvSpPr>
              <a:spLocks noChangeShapeType="1"/>
            </p:cNvSpPr>
            <p:nvPr/>
          </p:nvSpPr>
          <p:spPr bwMode="auto">
            <a:xfrm flipV="1">
              <a:off x="5223" y="1637"/>
              <a:ext cx="1" cy="0"/>
            </a:xfrm>
            <a:prstGeom prst="line">
              <a:avLst/>
            </a:prstGeom>
            <a:noFill/>
            <a:ln w="0">
              <a:solidFill>
                <a:srgbClr val="0000FF"/>
              </a:solidFill>
              <a:round/>
              <a:headEnd/>
              <a:tailEnd/>
            </a:ln>
          </p:spPr>
          <p:txBody>
            <a:bodyPr/>
            <a:lstStyle/>
            <a:p>
              <a:endParaRPr lang="en-US"/>
            </a:p>
          </p:txBody>
        </p:sp>
        <p:sp>
          <p:nvSpPr>
            <p:cNvPr id="172760" name="Line 1752"/>
            <p:cNvSpPr>
              <a:spLocks noChangeShapeType="1"/>
            </p:cNvSpPr>
            <p:nvPr/>
          </p:nvSpPr>
          <p:spPr bwMode="auto">
            <a:xfrm flipV="1">
              <a:off x="5224" y="1637"/>
              <a:ext cx="1" cy="0"/>
            </a:xfrm>
            <a:prstGeom prst="line">
              <a:avLst/>
            </a:prstGeom>
            <a:noFill/>
            <a:ln w="0">
              <a:solidFill>
                <a:srgbClr val="0000FF"/>
              </a:solidFill>
              <a:round/>
              <a:headEnd/>
              <a:tailEnd/>
            </a:ln>
          </p:spPr>
          <p:txBody>
            <a:bodyPr/>
            <a:lstStyle/>
            <a:p>
              <a:endParaRPr lang="en-US"/>
            </a:p>
          </p:txBody>
        </p:sp>
        <p:sp>
          <p:nvSpPr>
            <p:cNvPr id="172761" name="Line 1753"/>
            <p:cNvSpPr>
              <a:spLocks noChangeShapeType="1"/>
            </p:cNvSpPr>
            <p:nvPr/>
          </p:nvSpPr>
          <p:spPr bwMode="auto">
            <a:xfrm flipV="1">
              <a:off x="5226" y="1637"/>
              <a:ext cx="0" cy="0"/>
            </a:xfrm>
            <a:prstGeom prst="line">
              <a:avLst/>
            </a:prstGeom>
            <a:noFill/>
            <a:ln w="0">
              <a:solidFill>
                <a:srgbClr val="0000FF"/>
              </a:solidFill>
              <a:round/>
              <a:headEnd/>
              <a:tailEnd/>
            </a:ln>
          </p:spPr>
          <p:txBody>
            <a:bodyPr/>
            <a:lstStyle/>
            <a:p>
              <a:endParaRPr lang="en-US"/>
            </a:p>
          </p:txBody>
        </p:sp>
        <p:sp>
          <p:nvSpPr>
            <p:cNvPr id="172762" name="Line 1754"/>
            <p:cNvSpPr>
              <a:spLocks noChangeShapeType="1"/>
            </p:cNvSpPr>
            <p:nvPr/>
          </p:nvSpPr>
          <p:spPr bwMode="auto">
            <a:xfrm flipV="1">
              <a:off x="5228" y="1637"/>
              <a:ext cx="1" cy="0"/>
            </a:xfrm>
            <a:prstGeom prst="line">
              <a:avLst/>
            </a:prstGeom>
            <a:noFill/>
            <a:ln w="0">
              <a:solidFill>
                <a:srgbClr val="0000FF"/>
              </a:solidFill>
              <a:round/>
              <a:headEnd/>
              <a:tailEnd/>
            </a:ln>
          </p:spPr>
          <p:txBody>
            <a:bodyPr/>
            <a:lstStyle/>
            <a:p>
              <a:endParaRPr lang="en-US"/>
            </a:p>
          </p:txBody>
        </p:sp>
        <p:sp>
          <p:nvSpPr>
            <p:cNvPr id="172763" name="Line 1755"/>
            <p:cNvSpPr>
              <a:spLocks noChangeShapeType="1"/>
            </p:cNvSpPr>
            <p:nvPr/>
          </p:nvSpPr>
          <p:spPr bwMode="auto">
            <a:xfrm flipV="1">
              <a:off x="5229" y="1637"/>
              <a:ext cx="0" cy="0"/>
            </a:xfrm>
            <a:prstGeom prst="line">
              <a:avLst/>
            </a:prstGeom>
            <a:noFill/>
            <a:ln w="0">
              <a:solidFill>
                <a:srgbClr val="0000FF"/>
              </a:solidFill>
              <a:round/>
              <a:headEnd/>
              <a:tailEnd/>
            </a:ln>
          </p:spPr>
          <p:txBody>
            <a:bodyPr/>
            <a:lstStyle/>
            <a:p>
              <a:endParaRPr lang="en-US"/>
            </a:p>
          </p:txBody>
        </p:sp>
        <p:sp>
          <p:nvSpPr>
            <p:cNvPr id="172764" name="Line 1756"/>
            <p:cNvSpPr>
              <a:spLocks noChangeShapeType="1"/>
            </p:cNvSpPr>
            <p:nvPr/>
          </p:nvSpPr>
          <p:spPr bwMode="auto">
            <a:xfrm flipV="1">
              <a:off x="5231" y="1637"/>
              <a:ext cx="0" cy="0"/>
            </a:xfrm>
            <a:prstGeom prst="line">
              <a:avLst/>
            </a:prstGeom>
            <a:noFill/>
            <a:ln w="0">
              <a:solidFill>
                <a:srgbClr val="0000FF"/>
              </a:solidFill>
              <a:round/>
              <a:headEnd/>
              <a:tailEnd/>
            </a:ln>
          </p:spPr>
          <p:txBody>
            <a:bodyPr/>
            <a:lstStyle/>
            <a:p>
              <a:endParaRPr lang="en-US"/>
            </a:p>
          </p:txBody>
        </p:sp>
        <p:sp>
          <p:nvSpPr>
            <p:cNvPr id="172765" name="Line 1757"/>
            <p:cNvSpPr>
              <a:spLocks noChangeShapeType="1"/>
            </p:cNvSpPr>
            <p:nvPr/>
          </p:nvSpPr>
          <p:spPr bwMode="auto">
            <a:xfrm flipV="1">
              <a:off x="5233" y="1637"/>
              <a:ext cx="0" cy="0"/>
            </a:xfrm>
            <a:prstGeom prst="line">
              <a:avLst/>
            </a:prstGeom>
            <a:noFill/>
            <a:ln w="0">
              <a:solidFill>
                <a:srgbClr val="0000FF"/>
              </a:solidFill>
              <a:round/>
              <a:headEnd/>
              <a:tailEnd/>
            </a:ln>
          </p:spPr>
          <p:txBody>
            <a:bodyPr/>
            <a:lstStyle/>
            <a:p>
              <a:endParaRPr lang="en-US"/>
            </a:p>
          </p:txBody>
        </p:sp>
        <p:sp>
          <p:nvSpPr>
            <p:cNvPr id="172766" name="Line 1758"/>
            <p:cNvSpPr>
              <a:spLocks noChangeShapeType="1"/>
            </p:cNvSpPr>
            <p:nvPr/>
          </p:nvSpPr>
          <p:spPr bwMode="auto">
            <a:xfrm flipV="1">
              <a:off x="5234" y="1637"/>
              <a:ext cx="0" cy="0"/>
            </a:xfrm>
            <a:prstGeom prst="line">
              <a:avLst/>
            </a:prstGeom>
            <a:noFill/>
            <a:ln w="0">
              <a:solidFill>
                <a:srgbClr val="0000FF"/>
              </a:solidFill>
              <a:round/>
              <a:headEnd/>
              <a:tailEnd/>
            </a:ln>
          </p:spPr>
          <p:txBody>
            <a:bodyPr/>
            <a:lstStyle/>
            <a:p>
              <a:endParaRPr lang="en-US"/>
            </a:p>
          </p:txBody>
        </p:sp>
        <p:sp>
          <p:nvSpPr>
            <p:cNvPr id="172767" name="Line 1759"/>
            <p:cNvSpPr>
              <a:spLocks noChangeShapeType="1"/>
            </p:cNvSpPr>
            <p:nvPr/>
          </p:nvSpPr>
          <p:spPr bwMode="auto">
            <a:xfrm flipV="1">
              <a:off x="5235" y="1636"/>
              <a:ext cx="0" cy="1"/>
            </a:xfrm>
            <a:prstGeom prst="line">
              <a:avLst/>
            </a:prstGeom>
            <a:noFill/>
            <a:ln w="0">
              <a:solidFill>
                <a:srgbClr val="0000FF"/>
              </a:solidFill>
              <a:round/>
              <a:headEnd/>
              <a:tailEnd/>
            </a:ln>
          </p:spPr>
          <p:txBody>
            <a:bodyPr/>
            <a:lstStyle/>
            <a:p>
              <a:endParaRPr lang="en-US"/>
            </a:p>
          </p:txBody>
        </p:sp>
        <p:sp>
          <p:nvSpPr>
            <p:cNvPr id="172768" name="Line 1760"/>
            <p:cNvSpPr>
              <a:spLocks noChangeShapeType="1"/>
            </p:cNvSpPr>
            <p:nvPr/>
          </p:nvSpPr>
          <p:spPr bwMode="auto">
            <a:xfrm flipV="1">
              <a:off x="5237" y="1637"/>
              <a:ext cx="0" cy="0"/>
            </a:xfrm>
            <a:prstGeom prst="line">
              <a:avLst/>
            </a:prstGeom>
            <a:noFill/>
            <a:ln w="0">
              <a:solidFill>
                <a:srgbClr val="0000FF"/>
              </a:solidFill>
              <a:round/>
              <a:headEnd/>
              <a:tailEnd/>
            </a:ln>
          </p:spPr>
          <p:txBody>
            <a:bodyPr/>
            <a:lstStyle/>
            <a:p>
              <a:endParaRPr lang="en-US"/>
            </a:p>
          </p:txBody>
        </p:sp>
        <p:sp>
          <p:nvSpPr>
            <p:cNvPr id="172769" name="Line 1761"/>
            <p:cNvSpPr>
              <a:spLocks noChangeShapeType="1"/>
            </p:cNvSpPr>
            <p:nvPr/>
          </p:nvSpPr>
          <p:spPr bwMode="auto">
            <a:xfrm flipV="1">
              <a:off x="5239" y="1637"/>
              <a:ext cx="0" cy="0"/>
            </a:xfrm>
            <a:prstGeom prst="line">
              <a:avLst/>
            </a:prstGeom>
            <a:noFill/>
            <a:ln w="0">
              <a:solidFill>
                <a:srgbClr val="0000FF"/>
              </a:solidFill>
              <a:round/>
              <a:headEnd/>
              <a:tailEnd/>
            </a:ln>
          </p:spPr>
          <p:txBody>
            <a:bodyPr/>
            <a:lstStyle/>
            <a:p>
              <a:endParaRPr lang="en-US"/>
            </a:p>
          </p:txBody>
        </p:sp>
        <p:sp>
          <p:nvSpPr>
            <p:cNvPr id="172770" name="Line 1762"/>
            <p:cNvSpPr>
              <a:spLocks noChangeShapeType="1"/>
            </p:cNvSpPr>
            <p:nvPr/>
          </p:nvSpPr>
          <p:spPr bwMode="auto">
            <a:xfrm flipV="1">
              <a:off x="5239" y="1637"/>
              <a:ext cx="1" cy="0"/>
            </a:xfrm>
            <a:prstGeom prst="line">
              <a:avLst/>
            </a:prstGeom>
            <a:noFill/>
            <a:ln w="0">
              <a:solidFill>
                <a:srgbClr val="0000FF"/>
              </a:solidFill>
              <a:round/>
              <a:headEnd/>
              <a:tailEnd/>
            </a:ln>
          </p:spPr>
          <p:txBody>
            <a:bodyPr/>
            <a:lstStyle/>
            <a:p>
              <a:endParaRPr lang="en-US"/>
            </a:p>
          </p:txBody>
        </p:sp>
        <p:sp>
          <p:nvSpPr>
            <p:cNvPr id="172771" name="Line 1763"/>
            <p:cNvSpPr>
              <a:spLocks noChangeShapeType="1"/>
            </p:cNvSpPr>
            <p:nvPr/>
          </p:nvSpPr>
          <p:spPr bwMode="auto">
            <a:xfrm flipV="1">
              <a:off x="5240" y="1637"/>
              <a:ext cx="1" cy="0"/>
            </a:xfrm>
            <a:prstGeom prst="line">
              <a:avLst/>
            </a:prstGeom>
            <a:noFill/>
            <a:ln w="0">
              <a:solidFill>
                <a:srgbClr val="0000FF"/>
              </a:solidFill>
              <a:round/>
              <a:headEnd/>
              <a:tailEnd/>
            </a:ln>
          </p:spPr>
          <p:txBody>
            <a:bodyPr/>
            <a:lstStyle/>
            <a:p>
              <a:endParaRPr lang="en-US"/>
            </a:p>
          </p:txBody>
        </p:sp>
        <p:sp>
          <p:nvSpPr>
            <p:cNvPr id="172772" name="Line 1764"/>
            <p:cNvSpPr>
              <a:spLocks noChangeShapeType="1"/>
            </p:cNvSpPr>
            <p:nvPr/>
          </p:nvSpPr>
          <p:spPr bwMode="auto">
            <a:xfrm flipV="1">
              <a:off x="5244" y="1636"/>
              <a:ext cx="0" cy="1"/>
            </a:xfrm>
            <a:prstGeom prst="line">
              <a:avLst/>
            </a:prstGeom>
            <a:noFill/>
            <a:ln w="0">
              <a:solidFill>
                <a:srgbClr val="0000FF"/>
              </a:solidFill>
              <a:round/>
              <a:headEnd/>
              <a:tailEnd/>
            </a:ln>
          </p:spPr>
          <p:txBody>
            <a:bodyPr/>
            <a:lstStyle/>
            <a:p>
              <a:endParaRPr lang="en-US"/>
            </a:p>
          </p:txBody>
        </p:sp>
        <p:sp>
          <p:nvSpPr>
            <p:cNvPr id="172773" name="Freeform 1765"/>
            <p:cNvSpPr>
              <a:spLocks/>
            </p:cNvSpPr>
            <p:nvPr/>
          </p:nvSpPr>
          <p:spPr bwMode="auto">
            <a:xfrm>
              <a:off x="5244" y="1628"/>
              <a:ext cx="2" cy="9"/>
            </a:xfrm>
            <a:custGeom>
              <a:avLst/>
              <a:gdLst/>
              <a:ahLst/>
              <a:cxnLst>
                <a:cxn ang="0">
                  <a:pos x="0" y="38"/>
                </a:cxn>
                <a:cxn ang="0">
                  <a:pos x="0" y="0"/>
                </a:cxn>
                <a:cxn ang="0">
                  <a:pos x="4" y="37"/>
                </a:cxn>
                <a:cxn ang="0">
                  <a:pos x="9" y="35"/>
                </a:cxn>
                <a:cxn ang="0">
                  <a:pos x="9" y="38"/>
                </a:cxn>
              </a:cxnLst>
              <a:rect l="0" t="0" r="r" b="b"/>
              <a:pathLst>
                <a:path w="9" h="38">
                  <a:moveTo>
                    <a:pt x="0" y="38"/>
                  </a:moveTo>
                  <a:lnTo>
                    <a:pt x="0" y="0"/>
                  </a:lnTo>
                  <a:lnTo>
                    <a:pt x="4" y="37"/>
                  </a:lnTo>
                  <a:lnTo>
                    <a:pt x="9" y="35"/>
                  </a:lnTo>
                  <a:lnTo>
                    <a:pt x="9" y="38"/>
                  </a:lnTo>
                </a:path>
              </a:pathLst>
            </a:custGeom>
            <a:noFill/>
            <a:ln w="0">
              <a:solidFill>
                <a:srgbClr val="0000FF"/>
              </a:solidFill>
              <a:prstDash val="solid"/>
              <a:round/>
              <a:headEnd/>
              <a:tailEnd/>
            </a:ln>
          </p:spPr>
          <p:txBody>
            <a:bodyPr/>
            <a:lstStyle/>
            <a:p>
              <a:endParaRPr lang="en-US"/>
            </a:p>
          </p:txBody>
        </p:sp>
        <p:sp>
          <p:nvSpPr>
            <p:cNvPr id="172774" name="Line 1766"/>
            <p:cNvSpPr>
              <a:spLocks noChangeShapeType="1"/>
            </p:cNvSpPr>
            <p:nvPr/>
          </p:nvSpPr>
          <p:spPr bwMode="auto">
            <a:xfrm flipV="1">
              <a:off x="5248" y="1636"/>
              <a:ext cx="1" cy="1"/>
            </a:xfrm>
            <a:prstGeom prst="line">
              <a:avLst/>
            </a:prstGeom>
            <a:noFill/>
            <a:ln w="0">
              <a:solidFill>
                <a:srgbClr val="0000FF"/>
              </a:solidFill>
              <a:round/>
              <a:headEnd/>
              <a:tailEnd/>
            </a:ln>
          </p:spPr>
          <p:txBody>
            <a:bodyPr/>
            <a:lstStyle/>
            <a:p>
              <a:endParaRPr lang="en-US"/>
            </a:p>
          </p:txBody>
        </p:sp>
        <p:sp>
          <p:nvSpPr>
            <p:cNvPr id="172775" name="Freeform 1767"/>
            <p:cNvSpPr>
              <a:spLocks/>
            </p:cNvSpPr>
            <p:nvPr/>
          </p:nvSpPr>
          <p:spPr bwMode="auto">
            <a:xfrm>
              <a:off x="5249" y="1632"/>
              <a:ext cx="1" cy="5"/>
            </a:xfrm>
            <a:custGeom>
              <a:avLst/>
              <a:gdLst/>
              <a:ahLst/>
              <a:cxnLst>
                <a:cxn ang="0">
                  <a:pos x="0" y="20"/>
                </a:cxn>
                <a:cxn ang="0">
                  <a:pos x="0" y="0"/>
                </a:cxn>
                <a:cxn ang="0">
                  <a:pos x="5" y="19"/>
                </a:cxn>
                <a:cxn ang="0">
                  <a:pos x="11" y="17"/>
                </a:cxn>
                <a:cxn ang="0">
                  <a:pos x="11" y="20"/>
                </a:cxn>
              </a:cxnLst>
              <a:rect l="0" t="0" r="r" b="b"/>
              <a:pathLst>
                <a:path w="11" h="20">
                  <a:moveTo>
                    <a:pt x="0" y="20"/>
                  </a:moveTo>
                  <a:lnTo>
                    <a:pt x="0" y="0"/>
                  </a:lnTo>
                  <a:lnTo>
                    <a:pt x="5" y="19"/>
                  </a:lnTo>
                  <a:lnTo>
                    <a:pt x="11" y="17"/>
                  </a:lnTo>
                  <a:lnTo>
                    <a:pt x="11" y="20"/>
                  </a:lnTo>
                </a:path>
              </a:pathLst>
            </a:custGeom>
            <a:noFill/>
            <a:ln w="0">
              <a:solidFill>
                <a:srgbClr val="0000FF"/>
              </a:solidFill>
              <a:prstDash val="solid"/>
              <a:round/>
              <a:headEnd/>
              <a:tailEnd/>
            </a:ln>
          </p:spPr>
          <p:txBody>
            <a:bodyPr/>
            <a:lstStyle/>
            <a:p>
              <a:endParaRPr lang="en-US"/>
            </a:p>
          </p:txBody>
        </p:sp>
        <p:sp>
          <p:nvSpPr>
            <p:cNvPr id="172776" name="Line 1768"/>
            <p:cNvSpPr>
              <a:spLocks noChangeShapeType="1"/>
            </p:cNvSpPr>
            <p:nvPr/>
          </p:nvSpPr>
          <p:spPr bwMode="auto">
            <a:xfrm flipV="1">
              <a:off x="5253" y="1636"/>
              <a:ext cx="0" cy="1"/>
            </a:xfrm>
            <a:prstGeom prst="line">
              <a:avLst/>
            </a:prstGeom>
            <a:noFill/>
            <a:ln w="0">
              <a:solidFill>
                <a:srgbClr val="0000FF"/>
              </a:solidFill>
              <a:round/>
              <a:headEnd/>
              <a:tailEnd/>
            </a:ln>
          </p:spPr>
          <p:txBody>
            <a:bodyPr/>
            <a:lstStyle/>
            <a:p>
              <a:endParaRPr lang="en-US"/>
            </a:p>
          </p:txBody>
        </p:sp>
        <p:sp>
          <p:nvSpPr>
            <p:cNvPr id="172777" name="Line 1769"/>
            <p:cNvSpPr>
              <a:spLocks noChangeShapeType="1"/>
            </p:cNvSpPr>
            <p:nvPr/>
          </p:nvSpPr>
          <p:spPr bwMode="auto">
            <a:xfrm flipV="1">
              <a:off x="5253" y="1632"/>
              <a:ext cx="0" cy="5"/>
            </a:xfrm>
            <a:prstGeom prst="line">
              <a:avLst/>
            </a:prstGeom>
            <a:noFill/>
            <a:ln w="0">
              <a:solidFill>
                <a:srgbClr val="0000FF"/>
              </a:solidFill>
              <a:round/>
              <a:headEnd/>
              <a:tailEnd/>
            </a:ln>
          </p:spPr>
          <p:txBody>
            <a:bodyPr/>
            <a:lstStyle/>
            <a:p>
              <a:endParaRPr lang="en-US"/>
            </a:p>
          </p:txBody>
        </p:sp>
        <p:sp>
          <p:nvSpPr>
            <p:cNvPr id="172778" name="Line 1770"/>
            <p:cNvSpPr>
              <a:spLocks noChangeShapeType="1"/>
            </p:cNvSpPr>
            <p:nvPr/>
          </p:nvSpPr>
          <p:spPr bwMode="auto">
            <a:xfrm flipV="1">
              <a:off x="5255" y="1636"/>
              <a:ext cx="0" cy="1"/>
            </a:xfrm>
            <a:prstGeom prst="line">
              <a:avLst/>
            </a:prstGeom>
            <a:noFill/>
            <a:ln w="0">
              <a:solidFill>
                <a:srgbClr val="0000FF"/>
              </a:solidFill>
              <a:round/>
              <a:headEnd/>
              <a:tailEnd/>
            </a:ln>
          </p:spPr>
          <p:txBody>
            <a:bodyPr/>
            <a:lstStyle/>
            <a:p>
              <a:endParaRPr lang="en-US"/>
            </a:p>
          </p:txBody>
        </p:sp>
        <p:sp>
          <p:nvSpPr>
            <p:cNvPr id="172779" name="Line 1771"/>
            <p:cNvSpPr>
              <a:spLocks noChangeShapeType="1"/>
            </p:cNvSpPr>
            <p:nvPr/>
          </p:nvSpPr>
          <p:spPr bwMode="auto">
            <a:xfrm flipV="1">
              <a:off x="5257" y="1636"/>
              <a:ext cx="0" cy="1"/>
            </a:xfrm>
            <a:prstGeom prst="line">
              <a:avLst/>
            </a:prstGeom>
            <a:noFill/>
            <a:ln w="0">
              <a:solidFill>
                <a:srgbClr val="0000FF"/>
              </a:solidFill>
              <a:round/>
              <a:headEnd/>
              <a:tailEnd/>
            </a:ln>
          </p:spPr>
          <p:txBody>
            <a:bodyPr/>
            <a:lstStyle/>
            <a:p>
              <a:endParaRPr lang="en-US"/>
            </a:p>
          </p:txBody>
        </p:sp>
        <p:sp>
          <p:nvSpPr>
            <p:cNvPr id="172780" name="Line 1772"/>
            <p:cNvSpPr>
              <a:spLocks noChangeShapeType="1"/>
            </p:cNvSpPr>
            <p:nvPr/>
          </p:nvSpPr>
          <p:spPr bwMode="auto">
            <a:xfrm flipV="1">
              <a:off x="5257" y="1635"/>
              <a:ext cx="1" cy="2"/>
            </a:xfrm>
            <a:prstGeom prst="line">
              <a:avLst/>
            </a:prstGeom>
            <a:noFill/>
            <a:ln w="0">
              <a:solidFill>
                <a:srgbClr val="0000FF"/>
              </a:solidFill>
              <a:round/>
              <a:headEnd/>
              <a:tailEnd/>
            </a:ln>
          </p:spPr>
          <p:txBody>
            <a:bodyPr/>
            <a:lstStyle/>
            <a:p>
              <a:endParaRPr lang="en-US"/>
            </a:p>
          </p:txBody>
        </p:sp>
        <p:sp>
          <p:nvSpPr>
            <p:cNvPr id="172781" name="Line 1773"/>
            <p:cNvSpPr>
              <a:spLocks noChangeShapeType="1"/>
            </p:cNvSpPr>
            <p:nvPr/>
          </p:nvSpPr>
          <p:spPr bwMode="auto">
            <a:xfrm flipV="1">
              <a:off x="5260" y="1636"/>
              <a:ext cx="0" cy="1"/>
            </a:xfrm>
            <a:prstGeom prst="line">
              <a:avLst/>
            </a:prstGeom>
            <a:noFill/>
            <a:ln w="0">
              <a:solidFill>
                <a:srgbClr val="0000FF"/>
              </a:solidFill>
              <a:round/>
              <a:headEnd/>
              <a:tailEnd/>
            </a:ln>
          </p:spPr>
          <p:txBody>
            <a:bodyPr/>
            <a:lstStyle/>
            <a:p>
              <a:endParaRPr lang="en-US"/>
            </a:p>
          </p:txBody>
        </p:sp>
        <p:sp>
          <p:nvSpPr>
            <p:cNvPr id="172782" name="Line 1774"/>
            <p:cNvSpPr>
              <a:spLocks noChangeShapeType="1"/>
            </p:cNvSpPr>
            <p:nvPr/>
          </p:nvSpPr>
          <p:spPr bwMode="auto">
            <a:xfrm flipV="1">
              <a:off x="5260" y="1636"/>
              <a:ext cx="1" cy="1"/>
            </a:xfrm>
            <a:prstGeom prst="line">
              <a:avLst/>
            </a:prstGeom>
            <a:noFill/>
            <a:ln w="0">
              <a:solidFill>
                <a:srgbClr val="0000FF"/>
              </a:solidFill>
              <a:round/>
              <a:headEnd/>
              <a:tailEnd/>
            </a:ln>
          </p:spPr>
          <p:txBody>
            <a:bodyPr/>
            <a:lstStyle/>
            <a:p>
              <a:endParaRPr lang="en-US"/>
            </a:p>
          </p:txBody>
        </p:sp>
        <p:sp>
          <p:nvSpPr>
            <p:cNvPr id="172783" name="Line 1775"/>
            <p:cNvSpPr>
              <a:spLocks noChangeShapeType="1"/>
            </p:cNvSpPr>
            <p:nvPr/>
          </p:nvSpPr>
          <p:spPr bwMode="auto">
            <a:xfrm flipV="1">
              <a:off x="5262" y="1636"/>
              <a:ext cx="0" cy="1"/>
            </a:xfrm>
            <a:prstGeom prst="line">
              <a:avLst/>
            </a:prstGeom>
            <a:noFill/>
            <a:ln w="0">
              <a:solidFill>
                <a:srgbClr val="0000FF"/>
              </a:solidFill>
              <a:round/>
              <a:headEnd/>
              <a:tailEnd/>
            </a:ln>
          </p:spPr>
          <p:txBody>
            <a:bodyPr/>
            <a:lstStyle/>
            <a:p>
              <a:endParaRPr lang="en-US"/>
            </a:p>
          </p:txBody>
        </p:sp>
        <p:sp>
          <p:nvSpPr>
            <p:cNvPr id="172784" name="Line 1776"/>
            <p:cNvSpPr>
              <a:spLocks noChangeShapeType="1"/>
            </p:cNvSpPr>
            <p:nvPr/>
          </p:nvSpPr>
          <p:spPr bwMode="auto">
            <a:xfrm flipV="1">
              <a:off x="5264" y="1636"/>
              <a:ext cx="0" cy="1"/>
            </a:xfrm>
            <a:prstGeom prst="line">
              <a:avLst/>
            </a:prstGeom>
            <a:noFill/>
            <a:ln w="0">
              <a:solidFill>
                <a:srgbClr val="0000FF"/>
              </a:solidFill>
              <a:round/>
              <a:headEnd/>
              <a:tailEnd/>
            </a:ln>
          </p:spPr>
          <p:txBody>
            <a:bodyPr/>
            <a:lstStyle/>
            <a:p>
              <a:endParaRPr lang="en-US"/>
            </a:p>
          </p:txBody>
        </p:sp>
        <p:sp>
          <p:nvSpPr>
            <p:cNvPr id="172785" name="Line 1777"/>
            <p:cNvSpPr>
              <a:spLocks noChangeShapeType="1"/>
            </p:cNvSpPr>
            <p:nvPr/>
          </p:nvSpPr>
          <p:spPr bwMode="auto">
            <a:xfrm flipV="1">
              <a:off x="5266" y="1636"/>
              <a:ext cx="0" cy="1"/>
            </a:xfrm>
            <a:prstGeom prst="line">
              <a:avLst/>
            </a:prstGeom>
            <a:noFill/>
            <a:ln w="0">
              <a:solidFill>
                <a:srgbClr val="0000FF"/>
              </a:solidFill>
              <a:round/>
              <a:headEnd/>
              <a:tailEnd/>
            </a:ln>
          </p:spPr>
          <p:txBody>
            <a:bodyPr/>
            <a:lstStyle/>
            <a:p>
              <a:endParaRPr lang="en-US"/>
            </a:p>
          </p:txBody>
        </p:sp>
        <p:sp>
          <p:nvSpPr>
            <p:cNvPr id="172786" name="Line 1778"/>
            <p:cNvSpPr>
              <a:spLocks noChangeShapeType="1"/>
            </p:cNvSpPr>
            <p:nvPr/>
          </p:nvSpPr>
          <p:spPr bwMode="auto">
            <a:xfrm flipV="1">
              <a:off x="5266" y="1636"/>
              <a:ext cx="1" cy="1"/>
            </a:xfrm>
            <a:prstGeom prst="line">
              <a:avLst/>
            </a:prstGeom>
            <a:noFill/>
            <a:ln w="0">
              <a:solidFill>
                <a:srgbClr val="0000FF"/>
              </a:solidFill>
              <a:round/>
              <a:headEnd/>
              <a:tailEnd/>
            </a:ln>
          </p:spPr>
          <p:txBody>
            <a:bodyPr/>
            <a:lstStyle/>
            <a:p>
              <a:endParaRPr lang="en-US"/>
            </a:p>
          </p:txBody>
        </p:sp>
        <p:sp>
          <p:nvSpPr>
            <p:cNvPr id="172787" name="Line 1779"/>
            <p:cNvSpPr>
              <a:spLocks noChangeShapeType="1"/>
            </p:cNvSpPr>
            <p:nvPr/>
          </p:nvSpPr>
          <p:spPr bwMode="auto">
            <a:xfrm flipV="1">
              <a:off x="5269" y="1636"/>
              <a:ext cx="0" cy="1"/>
            </a:xfrm>
            <a:prstGeom prst="line">
              <a:avLst/>
            </a:prstGeom>
            <a:noFill/>
            <a:ln w="0">
              <a:solidFill>
                <a:srgbClr val="0000FF"/>
              </a:solidFill>
              <a:round/>
              <a:headEnd/>
              <a:tailEnd/>
            </a:ln>
          </p:spPr>
          <p:txBody>
            <a:bodyPr/>
            <a:lstStyle/>
            <a:p>
              <a:endParaRPr lang="en-US"/>
            </a:p>
          </p:txBody>
        </p:sp>
        <p:sp>
          <p:nvSpPr>
            <p:cNvPr id="172788" name="Line 1780"/>
            <p:cNvSpPr>
              <a:spLocks noChangeShapeType="1"/>
            </p:cNvSpPr>
            <p:nvPr/>
          </p:nvSpPr>
          <p:spPr bwMode="auto">
            <a:xfrm flipV="1">
              <a:off x="5271" y="1633"/>
              <a:ext cx="0" cy="4"/>
            </a:xfrm>
            <a:prstGeom prst="line">
              <a:avLst/>
            </a:prstGeom>
            <a:noFill/>
            <a:ln w="0">
              <a:solidFill>
                <a:srgbClr val="0000FF"/>
              </a:solidFill>
              <a:round/>
              <a:headEnd/>
              <a:tailEnd/>
            </a:ln>
          </p:spPr>
          <p:txBody>
            <a:bodyPr/>
            <a:lstStyle/>
            <a:p>
              <a:endParaRPr lang="en-US"/>
            </a:p>
          </p:txBody>
        </p:sp>
        <p:sp>
          <p:nvSpPr>
            <p:cNvPr id="172789" name="Line 1781"/>
            <p:cNvSpPr>
              <a:spLocks noChangeShapeType="1"/>
            </p:cNvSpPr>
            <p:nvPr/>
          </p:nvSpPr>
          <p:spPr bwMode="auto">
            <a:xfrm flipV="1">
              <a:off x="5271" y="1632"/>
              <a:ext cx="0" cy="5"/>
            </a:xfrm>
            <a:prstGeom prst="line">
              <a:avLst/>
            </a:prstGeom>
            <a:noFill/>
            <a:ln w="0">
              <a:solidFill>
                <a:srgbClr val="0000FF"/>
              </a:solidFill>
              <a:round/>
              <a:headEnd/>
              <a:tailEnd/>
            </a:ln>
          </p:spPr>
          <p:txBody>
            <a:bodyPr/>
            <a:lstStyle/>
            <a:p>
              <a:endParaRPr lang="en-US"/>
            </a:p>
          </p:txBody>
        </p:sp>
        <p:sp>
          <p:nvSpPr>
            <p:cNvPr id="172790" name="Line 1782"/>
            <p:cNvSpPr>
              <a:spLocks noChangeShapeType="1"/>
            </p:cNvSpPr>
            <p:nvPr/>
          </p:nvSpPr>
          <p:spPr bwMode="auto">
            <a:xfrm flipV="1">
              <a:off x="5273" y="1636"/>
              <a:ext cx="0" cy="1"/>
            </a:xfrm>
            <a:prstGeom prst="line">
              <a:avLst/>
            </a:prstGeom>
            <a:noFill/>
            <a:ln w="0">
              <a:solidFill>
                <a:srgbClr val="0000FF"/>
              </a:solidFill>
              <a:round/>
              <a:headEnd/>
              <a:tailEnd/>
            </a:ln>
          </p:spPr>
          <p:txBody>
            <a:bodyPr/>
            <a:lstStyle/>
            <a:p>
              <a:endParaRPr lang="en-US"/>
            </a:p>
          </p:txBody>
        </p:sp>
        <p:sp>
          <p:nvSpPr>
            <p:cNvPr id="172791" name="Line 1783"/>
            <p:cNvSpPr>
              <a:spLocks noChangeShapeType="1"/>
            </p:cNvSpPr>
            <p:nvPr/>
          </p:nvSpPr>
          <p:spPr bwMode="auto">
            <a:xfrm flipV="1">
              <a:off x="5275" y="1635"/>
              <a:ext cx="1" cy="2"/>
            </a:xfrm>
            <a:prstGeom prst="line">
              <a:avLst/>
            </a:prstGeom>
            <a:noFill/>
            <a:ln w="0">
              <a:solidFill>
                <a:srgbClr val="0000FF"/>
              </a:solidFill>
              <a:round/>
              <a:headEnd/>
              <a:tailEnd/>
            </a:ln>
          </p:spPr>
          <p:txBody>
            <a:bodyPr/>
            <a:lstStyle/>
            <a:p>
              <a:endParaRPr lang="en-US"/>
            </a:p>
          </p:txBody>
        </p:sp>
        <p:sp>
          <p:nvSpPr>
            <p:cNvPr id="172792" name="Line 1784"/>
            <p:cNvSpPr>
              <a:spLocks noChangeShapeType="1"/>
            </p:cNvSpPr>
            <p:nvPr/>
          </p:nvSpPr>
          <p:spPr bwMode="auto">
            <a:xfrm flipV="1">
              <a:off x="5275" y="1635"/>
              <a:ext cx="1" cy="2"/>
            </a:xfrm>
            <a:prstGeom prst="line">
              <a:avLst/>
            </a:prstGeom>
            <a:noFill/>
            <a:ln w="0">
              <a:solidFill>
                <a:srgbClr val="0000FF"/>
              </a:solidFill>
              <a:round/>
              <a:headEnd/>
              <a:tailEnd/>
            </a:ln>
          </p:spPr>
          <p:txBody>
            <a:bodyPr/>
            <a:lstStyle/>
            <a:p>
              <a:endParaRPr lang="en-US"/>
            </a:p>
          </p:txBody>
        </p:sp>
        <p:sp>
          <p:nvSpPr>
            <p:cNvPr id="172793" name="Line 1785"/>
            <p:cNvSpPr>
              <a:spLocks noChangeShapeType="1"/>
            </p:cNvSpPr>
            <p:nvPr/>
          </p:nvSpPr>
          <p:spPr bwMode="auto">
            <a:xfrm flipV="1">
              <a:off x="5277" y="1636"/>
              <a:ext cx="1" cy="1"/>
            </a:xfrm>
            <a:prstGeom prst="line">
              <a:avLst/>
            </a:prstGeom>
            <a:noFill/>
            <a:ln w="0">
              <a:solidFill>
                <a:srgbClr val="0000FF"/>
              </a:solidFill>
              <a:round/>
              <a:headEnd/>
              <a:tailEnd/>
            </a:ln>
          </p:spPr>
          <p:txBody>
            <a:bodyPr/>
            <a:lstStyle/>
            <a:p>
              <a:endParaRPr lang="en-US"/>
            </a:p>
          </p:txBody>
        </p:sp>
        <p:sp>
          <p:nvSpPr>
            <p:cNvPr id="172794" name="Line 1786"/>
            <p:cNvSpPr>
              <a:spLocks noChangeShapeType="1"/>
            </p:cNvSpPr>
            <p:nvPr/>
          </p:nvSpPr>
          <p:spPr bwMode="auto">
            <a:xfrm flipV="1">
              <a:off x="5280" y="1635"/>
              <a:ext cx="0" cy="2"/>
            </a:xfrm>
            <a:prstGeom prst="line">
              <a:avLst/>
            </a:prstGeom>
            <a:noFill/>
            <a:ln w="0">
              <a:solidFill>
                <a:srgbClr val="0000FF"/>
              </a:solidFill>
              <a:round/>
              <a:headEnd/>
              <a:tailEnd/>
            </a:ln>
          </p:spPr>
          <p:txBody>
            <a:bodyPr/>
            <a:lstStyle/>
            <a:p>
              <a:endParaRPr lang="en-US"/>
            </a:p>
          </p:txBody>
        </p:sp>
        <p:sp>
          <p:nvSpPr>
            <p:cNvPr id="172795" name="Line 1787"/>
            <p:cNvSpPr>
              <a:spLocks noChangeShapeType="1"/>
            </p:cNvSpPr>
            <p:nvPr/>
          </p:nvSpPr>
          <p:spPr bwMode="auto">
            <a:xfrm flipV="1">
              <a:off x="5280" y="1635"/>
              <a:ext cx="0" cy="2"/>
            </a:xfrm>
            <a:prstGeom prst="line">
              <a:avLst/>
            </a:prstGeom>
            <a:noFill/>
            <a:ln w="0">
              <a:solidFill>
                <a:srgbClr val="0000FF"/>
              </a:solidFill>
              <a:round/>
              <a:headEnd/>
              <a:tailEnd/>
            </a:ln>
          </p:spPr>
          <p:txBody>
            <a:bodyPr/>
            <a:lstStyle/>
            <a:p>
              <a:endParaRPr lang="en-US"/>
            </a:p>
          </p:txBody>
        </p:sp>
        <p:sp>
          <p:nvSpPr>
            <p:cNvPr id="172796" name="Line 1788"/>
            <p:cNvSpPr>
              <a:spLocks noChangeShapeType="1"/>
            </p:cNvSpPr>
            <p:nvPr/>
          </p:nvSpPr>
          <p:spPr bwMode="auto">
            <a:xfrm flipV="1">
              <a:off x="5282" y="1637"/>
              <a:ext cx="0" cy="0"/>
            </a:xfrm>
            <a:prstGeom prst="line">
              <a:avLst/>
            </a:prstGeom>
            <a:noFill/>
            <a:ln w="0">
              <a:solidFill>
                <a:srgbClr val="0000FF"/>
              </a:solidFill>
              <a:round/>
              <a:headEnd/>
              <a:tailEnd/>
            </a:ln>
          </p:spPr>
          <p:txBody>
            <a:bodyPr/>
            <a:lstStyle/>
            <a:p>
              <a:endParaRPr lang="en-US"/>
            </a:p>
          </p:txBody>
        </p:sp>
        <p:sp>
          <p:nvSpPr>
            <p:cNvPr id="172797" name="Line 1789"/>
            <p:cNvSpPr>
              <a:spLocks noChangeShapeType="1"/>
            </p:cNvSpPr>
            <p:nvPr/>
          </p:nvSpPr>
          <p:spPr bwMode="auto">
            <a:xfrm flipV="1">
              <a:off x="5284" y="1636"/>
              <a:ext cx="1" cy="1"/>
            </a:xfrm>
            <a:prstGeom prst="line">
              <a:avLst/>
            </a:prstGeom>
            <a:noFill/>
            <a:ln w="0">
              <a:solidFill>
                <a:srgbClr val="0000FF"/>
              </a:solidFill>
              <a:round/>
              <a:headEnd/>
              <a:tailEnd/>
            </a:ln>
          </p:spPr>
          <p:txBody>
            <a:bodyPr/>
            <a:lstStyle/>
            <a:p>
              <a:endParaRPr lang="en-US"/>
            </a:p>
          </p:txBody>
        </p:sp>
        <p:sp>
          <p:nvSpPr>
            <p:cNvPr id="172798" name="Line 1790"/>
            <p:cNvSpPr>
              <a:spLocks noChangeShapeType="1"/>
            </p:cNvSpPr>
            <p:nvPr/>
          </p:nvSpPr>
          <p:spPr bwMode="auto">
            <a:xfrm flipV="1">
              <a:off x="5284" y="1636"/>
              <a:ext cx="1" cy="1"/>
            </a:xfrm>
            <a:prstGeom prst="line">
              <a:avLst/>
            </a:prstGeom>
            <a:noFill/>
            <a:ln w="0">
              <a:solidFill>
                <a:srgbClr val="0000FF"/>
              </a:solidFill>
              <a:round/>
              <a:headEnd/>
              <a:tailEnd/>
            </a:ln>
          </p:spPr>
          <p:txBody>
            <a:bodyPr/>
            <a:lstStyle/>
            <a:p>
              <a:endParaRPr lang="en-US"/>
            </a:p>
          </p:txBody>
        </p:sp>
        <p:sp>
          <p:nvSpPr>
            <p:cNvPr id="172799" name="Line 1791"/>
            <p:cNvSpPr>
              <a:spLocks noChangeShapeType="1"/>
            </p:cNvSpPr>
            <p:nvPr/>
          </p:nvSpPr>
          <p:spPr bwMode="auto">
            <a:xfrm flipV="1">
              <a:off x="5287" y="1637"/>
              <a:ext cx="0" cy="0"/>
            </a:xfrm>
            <a:prstGeom prst="line">
              <a:avLst/>
            </a:prstGeom>
            <a:noFill/>
            <a:ln w="0">
              <a:solidFill>
                <a:srgbClr val="0000FF"/>
              </a:solidFill>
              <a:round/>
              <a:headEnd/>
              <a:tailEnd/>
            </a:ln>
          </p:spPr>
          <p:txBody>
            <a:bodyPr/>
            <a:lstStyle/>
            <a:p>
              <a:endParaRPr lang="en-US"/>
            </a:p>
          </p:txBody>
        </p:sp>
        <p:sp>
          <p:nvSpPr>
            <p:cNvPr id="172800" name="Line 1792"/>
            <p:cNvSpPr>
              <a:spLocks noChangeShapeType="1"/>
            </p:cNvSpPr>
            <p:nvPr/>
          </p:nvSpPr>
          <p:spPr bwMode="auto">
            <a:xfrm flipV="1">
              <a:off x="5288" y="1636"/>
              <a:ext cx="1" cy="1"/>
            </a:xfrm>
            <a:prstGeom prst="line">
              <a:avLst/>
            </a:prstGeom>
            <a:noFill/>
            <a:ln w="0">
              <a:solidFill>
                <a:srgbClr val="0000FF"/>
              </a:solidFill>
              <a:round/>
              <a:headEnd/>
              <a:tailEnd/>
            </a:ln>
          </p:spPr>
          <p:txBody>
            <a:bodyPr/>
            <a:lstStyle/>
            <a:p>
              <a:endParaRPr lang="en-US"/>
            </a:p>
          </p:txBody>
        </p:sp>
        <p:sp>
          <p:nvSpPr>
            <p:cNvPr id="172801" name="Line 1793"/>
            <p:cNvSpPr>
              <a:spLocks noChangeShapeType="1"/>
            </p:cNvSpPr>
            <p:nvPr/>
          </p:nvSpPr>
          <p:spPr bwMode="auto">
            <a:xfrm flipV="1">
              <a:off x="5289" y="1636"/>
              <a:ext cx="0" cy="1"/>
            </a:xfrm>
            <a:prstGeom prst="line">
              <a:avLst/>
            </a:prstGeom>
            <a:noFill/>
            <a:ln w="0">
              <a:solidFill>
                <a:srgbClr val="0000FF"/>
              </a:solidFill>
              <a:round/>
              <a:headEnd/>
              <a:tailEnd/>
            </a:ln>
          </p:spPr>
          <p:txBody>
            <a:bodyPr/>
            <a:lstStyle/>
            <a:p>
              <a:endParaRPr lang="en-US"/>
            </a:p>
          </p:txBody>
        </p:sp>
        <p:sp>
          <p:nvSpPr>
            <p:cNvPr id="172802" name="Line 1794"/>
            <p:cNvSpPr>
              <a:spLocks noChangeShapeType="1"/>
            </p:cNvSpPr>
            <p:nvPr/>
          </p:nvSpPr>
          <p:spPr bwMode="auto">
            <a:xfrm flipV="1">
              <a:off x="5291" y="1636"/>
              <a:ext cx="1" cy="1"/>
            </a:xfrm>
            <a:prstGeom prst="line">
              <a:avLst/>
            </a:prstGeom>
            <a:noFill/>
            <a:ln w="0">
              <a:solidFill>
                <a:srgbClr val="0000FF"/>
              </a:solidFill>
              <a:round/>
              <a:headEnd/>
              <a:tailEnd/>
            </a:ln>
          </p:spPr>
          <p:txBody>
            <a:bodyPr/>
            <a:lstStyle/>
            <a:p>
              <a:endParaRPr lang="en-US"/>
            </a:p>
          </p:txBody>
        </p:sp>
        <p:sp>
          <p:nvSpPr>
            <p:cNvPr id="172803" name="Line 1795"/>
            <p:cNvSpPr>
              <a:spLocks noChangeShapeType="1"/>
            </p:cNvSpPr>
            <p:nvPr/>
          </p:nvSpPr>
          <p:spPr bwMode="auto">
            <a:xfrm flipV="1">
              <a:off x="5293" y="1636"/>
              <a:ext cx="1" cy="1"/>
            </a:xfrm>
            <a:prstGeom prst="line">
              <a:avLst/>
            </a:prstGeom>
            <a:noFill/>
            <a:ln w="0">
              <a:solidFill>
                <a:srgbClr val="0000FF"/>
              </a:solidFill>
              <a:round/>
              <a:headEnd/>
              <a:tailEnd/>
            </a:ln>
          </p:spPr>
          <p:txBody>
            <a:bodyPr/>
            <a:lstStyle/>
            <a:p>
              <a:endParaRPr lang="en-US"/>
            </a:p>
          </p:txBody>
        </p:sp>
        <p:sp>
          <p:nvSpPr>
            <p:cNvPr id="172804" name="Line 1796"/>
            <p:cNvSpPr>
              <a:spLocks noChangeShapeType="1"/>
            </p:cNvSpPr>
            <p:nvPr/>
          </p:nvSpPr>
          <p:spPr bwMode="auto">
            <a:xfrm flipV="1">
              <a:off x="5293" y="1636"/>
              <a:ext cx="1" cy="1"/>
            </a:xfrm>
            <a:prstGeom prst="line">
              <a:avLst/>
            </a:prstGeom>
            <a:noFill/>
            <a:ln w="0">
              <a:solidFill>
                <a:srgbClr val="0000FF"/>
              </a:solidFill>
              <a:round/>
              <a:headEnd/>
              <a:tailEnd/>
            </a:ln>
          </p:spPr>
          <p:txBody>
            <a:bodyPr/>
            <a:lstStyle/>
            <a:p>
              <a:endParaRPr lang="en-US"/>
            </a:p>
          </p:txBody>
        </p:sp>
        <p:sp>
          <p:nvSpPr>
            <p:cNvPr id="172805" name="Line 1797"/>
            <p:cNvSpPr>
              <a:spLocks noChangeShapeType="1"/>
            </p:cNvSpPr>
            <p:nvPr/>
          </p:nvSpPr>
          <p:spPr bwMode="auto">
            <a:xfrm flipV="1">
              <a:off x="5295" y="1636"/>
              <a:ext cx="1" cy="1"/>
            </a:xfrm>
            <a:prstGeom prst="line">
              <a:avLst/>
            </a:prstGeom>
            <a:noFill/>
            <a:ln w="0">
              <a:solidFill>
                <a:srgbClr val="0000FF"/>
              </a:solidFill>
              <a:round/>
              <a:headEnd/>
              <a:tailEnd/>
            </a:ln>
          </p:spPr>
          <p:txBody>
            <a:bodyPr/>
            <a:lstStyle/>
            <a:p>
              <a:endParaRPr lang="en-US"/>
            </a:p>
          </p:txBody>
        </p:sp>
        <p:sp>
          <p:nvSpPr>
            <p:cNvPr id="172806" name="Line 1798"/>
            <p:cNvSpPr>
              <a:spLocks noChangeShapeType="1"/>
            </p:cNvSpPr>
            <p:nvPr/>
          </p:nvSpPr>
          <p:spPr bwMode="auto">
            <a:xfrm flipV="1">
              <a:off x="5297" y="1636"/>
              <a:ext cx="0" cy="1"/>
            </a:xfrm>
            <a:prstGeom prst="line">
              <a:avLst/>
            </a:prstGeom>
            <a:noFill/>
            <a:ln w="0">
              <a:solidFill>
                <a:srgbClr val="0000FF"/>
              </a:solidFill>
              <a:round/>
              <a:headEnd/>
              <a:tailEnd/>
            </a:ln>
          </p:spPr>
          <p:txBody>
            <a:bodyPr/>
            <a:lstStyle/>
            <a:p>
              <a:endParaRPr lang="en-US"/>
            </a:p>
          </p:txBody>
        </p:sp>
        <p:sp>
          <p:nvSpPr>
            <p:cNvPr id="172807" name="Line 1799"/>
            <p:cNvSpPr>
              <a:spLocks noChangeShapeType="1"/>
            </p:cNvSpPr>
            <p:nvPr/>
          </p:nvSpPr>
          <p:spPr bwMode="auto">
            <a:xfrm flipV="1">
              <a:off x="5298" y="1636"/>
              <a:ext cx="0" cy="1"/>
            </a:xfrm>
            <a:prstGeom prst="line">
              <a:avLst/>
            </a:prstGeom>
            <a:noFill/>
            <a:ln w="0">
              <a:solidFill>
                <a:srgbClr val="0000FF"/>
              </a:solidFill>
              <a:round/>
              <a:headEnd/>
              <a:tailEnd/>
            </a:ln>
          </p:spPr>
          <p:txBody>
            <a:bodyPr/>
            <a:lstStyle/>
            <a:p>
              <a:endParaRPr lang="en-US"/>
            </a:p>
          </p:txBody>
        </p:sp>
        <p:sp>
          <p:nvSpPr>
            <p:cNvPr id="172808" name="Line 1800"/>
            <p:cNvSpPr>
              <a:spLocks noChangeShapeType="1"/>
            </p:cNvSpPr>
            <p:nvPr/>
          </p:nvSpPr>
          <p:spPr bwMode="auto">
            <a:xfrm flipV="1">
              <a:off x="5300" y="1636"/>
              <a:ext cx="0" cy="1"/>
            </a:xfrm>
            <a:prstGeom prst="line">
              <a:avLst/>
            </a:prstGeom>
            <a:noFill/>
            <a:ln w="0">
              <a:solidFill>
                <a:srgbClr val="0000FF"/>
              </a:solidFill>
              <a:round/>
              <a:headEnd/>
              <a:tailEnd/>
            </a:ln>
          </p:spPr>
          <p:txBody>
            <a:bodyPr/>
            <a:lstStyle/>
            <a:p>
              <a:endParaRPr lang="en-US"/>
            </a:p>
          </p:txBody>
        </p:sp>
        <p:sp>
          <p:nvSpPr>
            <p:cNvPr id="172809" name="Line 1801"/>
            <p:cNvSpPr>
              <a:spLocks noChangeShapeType="1"/>
            </p:cNvSpPr>
            <p:nvPr/>
          </p:nvSpPr>
          <p:spPr bwMode="auto">
            <a:xfrm flipV="1">
              <a:off x="5302" y="1636"/>
              <a:ext cx="0" cy="1"/>
            </a:xfrm>
            <a:prstGeom prst="line">
              <a:avLst/>
            </a:prstGeom>
            <a:noFill/>
            <a:ln w="0">
              <a:solidFill>
                <a:srgbClr val="0000FF"/>
              </a:solidFill>
              <a:round/>
              <a:headEnd/>
              <a:tailEnd/>
            </a:ln>
          </p:spPr>
          <p:txBody>
            <a:bodyPr/>
            <a:lstStyle/>
            <a:p>
              <a:endParaRPr lang="en-US"/>
            </a:p>
          </p:txBody>
        </p:sp>
        <p:sp>
          <p:nvSpPr>
            <p:cNvPr id="172810" name="Line 1802"/>
            <p:cNvSpPr>
              <a:spLocks noChangeShapeType="1"/>
            </p:cNvSpPr>
            <p:nvPr/>
          </p:nvSpPr>
          <p:spPr bwMode="auto">
            <a:xfrm flipV="1">
              <a:off x="5302" y="1636"/>
              <a:ext cx="1" cy="1"/>
            </a:xfrm>
            <a:prstGeom prst="line">
              <a:avLst/>
            </a:prstGeom>
            <a:noFill/>
            <a:ln w="0">
              <a:solidFill>
                <a:srgbClr val="0000FF"/>
              </a:solidFill>
              <a:round/>
              <a:headEnd/>
              <a:tailEnd/>
            </a:ln>
          </p:spPr>
          <p:txBody>
            <a:bodyPr/>
            <a:lstStyle/>
            <a:p>
              <a:endParaRPr lang="en-US"/>
            </a:p>
          </p:txBody>
        </p:sp>
        <p:sp>
          <p:nvSpPr>
            <p:cNvPr id="172811" name="Line 1803"/>
            <p:cNvSpPr>
              <a:spLocks noChangeShapeType="1"/>
            </p:cNvSpPr>
            <p:nvPr/>
          </p:nvSpPr>
          <p:spPr bwMode="auto">
            <a:xfrm flipV="1">
              <a:off x="5305" y="1636"/>
              <a:ext cx="0" cy="1"/>
            </a:xfrm>
            <a:prstGeom prst="line">
              <a:avLst/>
            </a:prstGeom>
            <a:noFill/>
            <a:ln w="0">
              <a:solidFill>
                <a:srgbClr val="0000FF"/>
              </a:solidFill>
              <a:round/>
              <a:headEnd/>
              <a:tailEnd/>
            </a:ln>
          </p:spPr>
          <p:txBody>
            <a:bodyPr/>
            <a:lstStyle/>
            <a:p>
              <a:endParaRPr lang="en-US"/>
            </a:p>
          </p:txBody>
        </p:sp>
        <p:sp>
          <p:nvSpPr>
            <p:cNvPr id="172812" name="Line 1804"/>
            <p:cNvSpPr>
              <a:spLocks noChangeShapeType="1"/>
            </p:cNvSpPr>
            <p:nvPr/>
          </p:nvSpPr>
          <p:spPr bwMode="auto">
            <a:xfrm flipV="1">
              <a:off x="5306" y="1636"/>
              <a:ext cx="1" cy="1"/>
            </a:xfrm>
            <a:prstGeom prst="line">
              <a:avLst/>
            </a:prstGeom>
            <a:noFill/>
            <a:ln w="0">
              <a:solidFill>
                <a:srgbClr val="0000FF"/>
              </a:solidFill>
              <a:round/>
              <a:headEnd/>
              <a:tailEnd/>
            </a:ln>
          </p:spPr>
          <p:txBody>
            <a:bodyPr/>
            <a:lstStyle/>
            <a:p>
              <a:endParaRPr lang="en-US"/>
            </a:p>
          </p:txBody>
        </p:sp>
        <p:sp>
          <p:nvSpPr>
            <p:cNvPr id="172813" name="Line 1805"/>
            <p:cNvSpPr>
              <a:spLocks noChangeShapeType="1"/>
            </p:cNvSpPr>
            <p:nvPr/>
          </p:nvSpPr>
          <p:spPr bwMode="auto">
            <a:xfrm flipV="1">
              <a:off x="5308" y="1636"/>
              <a:ext cx="0" cy="1"/>
            </a:xfrm>
            <a:prstGeom prst="line">
              <a:avLst/>
            </a:prstGeom>
            <a:noFill/>
            <a:ln w="0">
              <a:solidFill>
                <a:srgbClr val="0000FF"/>
              </a:solidFill>
              <a:round/>
              <a:headEnd/>
              <a:tailEnd/>
            </a:ln>
          </p:spPr>
          <p:txBody>
            <a:bodyPr/>
            <a:lstStyle/>
            <a:p>
              <a:endParaRPr lang="en-US"/>
            </a:p>
          </p:txBody>
        </p:sp>
        <p:sp>
          <p:nvSpPr>
            <p:cNvPr id="172814" name="Line 1806"/>
            <p:cNvSpPr>
              <a:spLocks noChangeShapeType="1"/>
            </p:cNvSpPr>
            <p:nvPr/>
          </p:nvSpPr>
          <p:spPr bwMode="auto">
            <a:xfrm flipV="1">
              <a:off x="5309" y="1636"/>
              <a:ext cx="0" cy="1"/>
            </a:xfrm>
            <a:prstGeom prst="line">
              <a:avLst/>
            </a:prstGeom>
            <a:noFill/>
            <a:ln w="0">
              <a:solidFill>
                <a:srgbClr val="0000FF"/>
              </a:solidFill>
              <a:round/>
              <a:headEnd/>
              <a:tailEnd/>
            </a:ln>
          </p:spPr>
          <p:txBody>
            <a:bodyPr/>
            <a:lstStyle/>
            <a:p>
              <a:endParaRPr lang="en-US"/>
            </a:p>
          </p:txBody>
        </p:sp>
        <p:sp>
          <p:nvSpPr>
            <p:cNvPr id="172815" name="Line 1807"/>
            <p:cNvSpPr>
              <a:spLocks noChangeShapeType="1"/>
            </p:cNvSpPr>
            <p:nvPr/>
          </p:nvSpPr>
          <p:spPr bwMode="auto">
            <a:xfrm flipV="1">
              <a:off x="5311" y="1636"/>
              <a:ext cx="0" cy="1"/>
            </a:xfrm>
            <a:prstGeom prst="line">
              <a:avLst/>
            </a:prstGeom>
            <a:noFill/>
            <a:ln w="0">
              <a:solidFill>
                <a:srgbClr val="0000FF"/>
              </a:solidFill>
              <a:round/>
              <a:headEnd/>
              <a:tailEnd/>
            </a:ln>
          </p:spPr>
          <p:txBody>
            <a:bodyPr/>
            <a:lstStyle/>
            <a:p>
              <a:endParaRPr lang="en-US"/>
            </a:p>
          </p:txBody>
        </p:sp>
        <p:sp>
          <p:nvSpPr>
            <p:cNvPr id="172816" name="Line 1808"/>
            <p:cNvSpPr>
              <a:spLocks noChangeShapeType="1"/>
            </p:cNvSpPr>
            <p:nvPr/>
          </p:nvSpPr>
          <p:spPr bwMode="auto">
            <a:xfrm flipV="1">
              <a:off x="5312" y="1636"/>
              <a:ext cx="1" cy="1"/>
            </a:xfrm>
            <a:prstGeom prst="line">
              <a:avLst/>
            </a:prstGeom>
            <a:noFill/>
            <a:ln w="0">
              <a:solidFill>
                <a:srgbClr val="0000FF"/>
              </a:solidFill>
              <a:round/>
              <a:headEnd/>
              <a:tailEnd/>
            </a:ln>
          </p:spPr>
          <p:txBody>
            <a:bodyPr/>
            <a:lstStyle/>
            <a:p>
              <a:endParaRPr lang="en-US"/>
            </a:p>
          </p:txBody>
        </p:sp>
        <p:sp>
          <p:nvSpPr>
            <p:cNvPr id="172817" name="Line 1809"/>
            <p:cNvSpPr>
              <a:spLocks noChangeShapeType="1"/>
            </p:cNvSpPr>
            <p:nvPr/>
          </p:nvSpPr>
          <p:spPr bwMode="auto">
            <a:xfrm flipV="1">
              <a:off x="5313" y="1636"/>
              <a:ext cx="0" cy="1"/>
            </a:xfrm>
            <a:prstGeom prst="line">
              <a:avLst/>
            </a:prstGeom>
            <a:noFill/>
            <a:ln w="0">
              <a:solidFill>
                <a:srgbClr val="0000FF"/>
              </a:solidFill>
              <a:round/>
              <a:headEnd/>
              <a:tailEnd/>
            </a:ln>
          </p:spPr>
          <p:txBody>
            <a:bodyPr/>
            <a:lstStyle/>
            <a:p>
              <a:endParaRPr lang="en-US"/>
            </a:p>
          </p:txBody>
        </p:sp>
        <p:sp>
          <p:nvSpPr>
            <p:cNvPr id="172818" name="Line 1810"/>
            <p:cNvSpPr>
              <a:spLocks noChangeShapeType="1"/>
            </p:cNvSpPr>
            <p:nvPr/>
          </p:nvSpPr>
          <p:spPr bwMode="auto">
            <a:xfrm flipV="1">
              <a:off x="5315" y="1636"/>
              <a:ext cx="1" cy="1"/>
            </a:xfrm>
            <a:prstGeom prst="line">
              <a:avLst/>
            </a:prstGeom>
            <a:noFill/>
            <a:ln w="0">
              <a:solidFill>
                <a:srgbClr val="0000FF"/>
              </a:solidFill>
              <a:round/>
              <a:headEnd/>
              <a:tailEnd/>
            </a:ln>
          </p:spPr>
          <p:txBody>
            <a:bodyPr/>
            <a:lstStyle/>
            <a:p>
              <a:endParaRPr lang="en-US"/>
            </a:p>
          </p:txBody>
        </p:sp>
        <p:sp>
          <p:nvSpPr>
            <p:cNvPr id="172819" name="Line 1811"/>
            <p:cNvSpPr>
              <a:spLocks noChangeShapeType="1"/>
            </p:cNvSpPr>
            <p:nvPr/>
          </p:nvSpPr>
          <p:spPr bwMode="auto">
            <a:xfrm flipV="1">
              <a:off x="5316" y="1637"/>
              <a:ext cx="1" cy="0"/>
            </a:xfrm>
            <a:prstGeom prst="line">
              <a:avLst/>
            </a:prstGeom>
            <a:noFill/>
            <a:ln w="0">
              <a:solidFill>
                <a:srgbClr val="0000FF"/>
              </a:solidFill>
              <a:round/>
              <a:headEnd/>
              <a:tailEnd/>
            </a:ln>
          </p:spPr>
          <p:txBody>
            <a:bodyPr/>
            <a:lstStyle/>
            <a:p>
              <a:endParaRPr lang="en-US"/>
            </a:p>
          </p:txBody>
        </p:sp>
        <p:sp>
          <p:nvSpPr>
            <p:cNvPr id="172820" name="Line 1812"/>
            <p:cNvSpPr>
              <a:spLocks noChangeShapeType="1"/>
            </p:cNvSpPr>
            <p:nvPr/>
          </p:nvSpPr>
          <p:spPr bwMode="auto">
            <a:xfrm flipV="1">
              <a:off x="5317" y="1636"/>
              <a:ext cx="1" cy="1"/>
            </a:xfrm>
            <a:prstGeom prst="line">
              <a:avLst/>
            </a:prstGeom>
            <a:noFill/>
            <a:ln w="0">
              <a:solidFill>
                <a:srgbClr val="0000FF"/>
              </a:solidFill>
              <a:round/>
              <a:headEnd/>
              <a:tailEnd/>
            </a:ln>
          </p:spPr>
          <p:txBody>
            <a:bodyPr/>
            <a:lstStyle/>
            <a:p>
              <a:endParaRPr lang="en-US"/>
            </a:p>
          </p:txBody>
        </p:sp>
        <p:sp>
          <p:nvSpPr>
            <p:cNvPr id="172821" name="Line 1813"/>
            <p:cNvSpPr>
              <a:spLocks noChangeShapeType="1"/>
            </p:cNvSpPr>
            <p:nvPr/>
          </p:nvSpPr>
          <p:spPr bwMode="auto">
            <a:xfrm flipV="1">
              <a:off x="5319" y="1636"/>
              <a:ext cx="1" cy="1"/>
            </a:xfrm>
            <a:prstGeom prst="line">
              <a:avLst/>
            </a:prstGeom>
            <a:noFill/>
            <a:ln w="0">
              <a:solidFill>
                <a:srgbClr val="0000FF"/>
              </a:solidFill>
              <a:round/>
              <a:headEnd/>
              <a:tailEnd/>
            </a:ln>
          </p:spPr>
          <p:txBody>
            <a:bodyPr/>
            <a:lstStyle/>
            <a:p>
              <a:endParaRPr lang="en-US"/>
            </a:p>
          </p:txBody>
        </p:sp>
        <p:sp>
          <p:nvSpPr>
            <p:cNvPr id="172822" name="Line 1814"/>
            <p:cNvSpPr>
              <a:spLocks noChangeShapeType="1"/>
            </p:cNvSpPr>
            <p:nvPr/>
          </p:nvSpPr>
          <p:spPr bwMode="auto">
            <a:xfrm flipV="1">
              <a:off x="5321" y="1637"/>
              <a:ext cx="1" cy="0"/>
            </a:xfrm>
            <a:prstGeom prst="line">
              <a:avLst/>
            </a:prstGeom>
            <a:noFill/>
            <a:ln w="0">
              <a:solidFill>
                <a:srgbClr val="0000FF"/>
              </a:solidFill>
              <a:round/>
              <a:headEnd/>
              <a:tailEnd/>
            </a:ln>
          </p:spPr>
          <p:txBody>
            <a:bodyPr/>
            <a:lstStyle/>
            <a:p>
              <a:endParaRPr lang="en-US"/>
            </a:p>
          </p:txBody>
        </p:sp>
        <p:sp>
          <p:nvSpPr>
            <p:cNvPr id="172823" name="Line 1815"/>
            <p:cNvSpPr>
              <a:spLocks noChangeShapeType="1"/>
            </p:cNvSpPr>
            <p:nvPr/>
          </p:nvSpPr>
          <p:spPr bwMode="auto">
            <a:xfrm flipV="1">
              <a:off x="5322" y="1637"/>
              <a:ext cx="1" cy="0"/>
            </a:xfrm>
            <a:prstGeom prst="line">
              <a:avLst/>
            </a:prstGeom>
            <a:noFill/>
            <a:ln w="0">
              <a:solidFill>
                <a:srgbClr val="0000FF"/>
              </a:solidFill>
              <a:round/>
              <a:headEnd/>
              <a:tailEnd/>
            </a:ln>
          </p:spPr>
          <p:txBody>
            <a:bodyPr/>
            <a:lstStyle/>
            <a:p>
              <a:endParaRPr lang="en-US"/>
            </a:p>
          </p:txBody>
        </p:sp>
        <p:sp>
          <p:nvSpPr>
            <p:cNvPr id="172824" name="Line 1816"/>
            <p:cNvSpPr>
              <a:spLocks noChangeShapeType="1"/>
            </p:cNvSpPr>
            <p:nvPr/>
          </p:nvSpPr>
          <p:spPr bwMode="auto">
            <a:xfrm flipV="1">
              <a:off x="5324" y="1636"/>
              <a:ext cx="0" cy="1"/>
            </a:xfrm>
            <a:prstGeom prst="line">
              <a:avLst/>
            </a:prstGeom>
            <a:noFill/>
            <a:ln w="0">
              <a:solidFill>
                <a:srgbClr val="0000FF"/>
              </a:solidFill>
              <a:round/>
              <a:headEnd/>
              <a:tailEnd/>
            </a:ln>
          </p:spPr>
          <p:txBody>
            <a:bodyPr/>
            <a:lstStyle/>
            <a:p>
              <a:endParaRPr lang="en-US"/>
            </a:p>
          </p:txBody>
        </p:sp>
        <p:sp>
          <p:nvSpPr>
            <p:cNvPr id="172825" name="Line 1817"/>
            <p:cNvSpPr>
              <a:spLocks noChangeShapeType="1"/>
            </p:cNvSpPr>
            <p:nvPr/>
          </p:nvSpPr>
          <p:spPr bwMode="auto">
            <a:xfrm flipV="1">
              <a:off x="5326" y="1636"/>
              <a:ext cx="1" cy="1"/>
            </a:xfrm>
            <a:prstGeom prst="line">
              <a:avLst/>
            </a:prstGeom>
            <a:noFill/>
            <a:ln w="0">
              <a:solidFill>
                <a:srgbClr val="0000FF"/>
              </a:solidFill>
              <a:round/>
              <a:headEnd/>
              <a:tailEnd/>
            </a:ln>
          </p:spPr>
          <p:txBody>
            <a:bodyPr/>
            <a:lstStyle/>
            <a:p>
              <a:endParaRPr lang="en-US"/>
            </a:p>
          </p:txBody>
        </p:sp>
        <p:sp>
          <p:nvSpPr>
            <p:cNvPr id="172826" name="Line 1818"/>
            <p:cNvSpPr>
              <a:spLocks noChangeShapeType="1"/>
            </p:cNvSpPr>
            <p:nvPr/>
          </p:nvSpPr>
          <p:spPr bwMode="auto">
            <a:xfrm flipV="1">
              <a:off x="5326" y="1636"/>
              <a:ext cx="1" cy="1"/>
            </a:xfrm>
            <a:prstGeom prst="line">
              <a:avLst/>
            </a:prstGeom>
            <a:noFill/>
            <a:ln w="0">
              <a:solidFill>
                <a:srgbClr val="0000FF"/>
              </a:solidFill>
              <a:round/>
              <a:headEnd/>
              <a:tailEnd/>
            </a:ln>
          </p:spPr>
          <p:txBody>
            <a:bodyPr/>
            <a:lstStyle/>
            <a:p>
              <a:endParaRPr lang="en-US"/>
            </a:p>
          </p:txBody>
        </p:sp>
        <p:sp>
          <p:nvSpPr>
            <p:cNvPr id="172827" name="Line 1819"/>
            <p:cNvSpPr>
              <a:spLocks noChangeShapeType="1"/>
            </p:cNvSpPr>
            <p:nvPr/>
          </p:nvSpPr>
          <p:spPr bwMode="auto">
            <a:xfrm flipV="1">
              <a:off x="5328" y="1636"/>
              <a:ext cx="1" cy="1"/>
            </a:xfrm>
            <a:prstGeom prst="line">
              <a:avLst/>
            </a:prstGeom>
            <a:noFill/>
            <a:ln w="0">
              <a:solidFill>
                <a:srgbClr val="0000FF"/>
              </a:solidFill>
              <a:round/>
              <a:headEnd/>
              <a:tailEnd/>
            </a:ln>
          </p:spPr>
          <p:txBody>
            <a:bodyPr/>
            <a:lstStyle/>
            <a:p>
              <a:endParaRPr lang="en-US"/>
            </a:p>
          </p:txBody>
        </p:sp>
        <p:sp>
          <p:nvSpPr>
            <p:cNvPr id="172828" name="Line 1820"/>
            <p:cNvSpPr>
              <a:spLocks noChangeShapeType="1"/>
            </p:cNvSpPr>
            <p:nvPr/>
          </p:nvSpPr>
          <p:spPr bwMode="auto">
            <a:xfrm flipV="1">
              <a:off x="5331" y="1636"/>
              <a:ext cx="0" cy="1"/>
            </a:xfrm>
            <a:prstGeom prst="line">
              <a:avLst/>
            </a:prstGeom>
            <a:noFill/>
            <a:ln w="0">
              <a:solidFill>
                <a:srgbClr val="0000FF"/>
              </a:solidFill>
              <a:round/>
              <a:headEnd/>
              <a:tailEnd/>
            </a:ln>
          </p:spPr>
          <p:txBody>
            <a:bodyPr/>
            <a:lstStyle/>
            <a:p>
              <a:endParaRPr lang="en-US"/>
            </a:p>
          </p:txBody>
        </p:sp>
        <p:sp>
          <p:nvSpPr>
            <p:cNvPr id="172829" name="Line 1821"/>
            <p:cNvSpPr>
              <a:spLocks noChangeShapeType="1"/>
            </p:cNvSpPr>
            <p:nvPr/>
          </p:nvSpPr>
          <p:spPr bwMode="auto">
            <a:xfrm flipV="1">
              <a:off x="5331" y="1637"/>
              <a:ext cx="0" cy="0"/>
            </a:xfrm>
            <a:prstGeom prst="line">
              <a:avLst/>
            </a:prstGeom>
            <a:noFill/>
            <a:ln w="0">
              <a:solidFill>
                <a:srgbClr val="0000FF"/>
              </a:solidFill>
              <a:round/>
              <a:headEnd/>
              <a:tailEnd/>
            </a:ln>
          </p:spPr>
          <p:txBody>
            <a:bodyPr/>
            <a:lstStyle/>
            <a:p>
              <a:endParaRPr lang="en-US"/>
            </a:p>
          </p:txBody>
        </p:sp>
        <p:sp>
          <p:nvSpPr>
            <p:cNvPr id="172830" name="Line 1822"/>
            <p:cNvSpPr>
              <a:spLocks noChangeShapeType="1"/>
            </p:cNvSpPr>
            <p:nvPr/>
          </p:nvSpPr>
          <p:spPr bwMode="auto">
            <a:xfrm flipV="1">
              <a:off x="5333" y="1637"/>
              <a:ext cx="0" cy="0"/>
            </a:xfrm>
            <a:prstGeom prst="line">
              <a:avLst/>
            </a:prstGeom>
            <a:noFill/>
            <a:ln w="0">
              <a:solidFill>
                <a:srgbClr val="0000FF"/>
              </a:solidFill>
              <a:round/>
              <a:headEnd/>
              <a:tailEnd/>
            </a:ln>
          </p:spPr>
          <p:txBody>
            <a:bodyPr/>
            <a:lstStyle/>
            <a:p>
              <a:endParaRPr lang="en-US"/>
            </a:p>
          </p:txBody>
        </p:sp>
        <p:sp>
          <p:nvSpPr>
            <p:cNvPr id="172831" name="Line 1823"/>
            <p:cNvSpPr>
              <a:spLocks noChangeShapeType="1"/>
            </p:cNvSpPr>
            <p:nvPr/>
          </p:nvSpPr>
          <p:spPr bwMode="auto">
            <a:xfrm flipV="1">
              <a:off x="5335" y="1636"/>
              <a:ext cx="0" cy="1"/>
            </a:xfrm>
            <a:prstGeom prst="line">
              <a:avLst/>
            </a:prstGeom>
            <a:noFill/>
            <a:ln w="0">
              <a:solidFill>
                <a:srgbClr val="0000FF"/>
              </a:solidFill>
              <a:round/>
              <a:headEnd/>
              <a:tailEnd/>
            </a:ln>
          </p:spPr>
          <p:txBody>
            <a:bodyPr/>
            <a:lstStyle/>
            <a:p>
              <a:endParaRPr lang="en-US"/>
            </a:p>
          </p:txBody>
        </p:sp>
        <p:sp>
          <p:nvSpPr>
            <p:cNvPr id="172832" name="Line 1824"/>
            <p:cNvSpPr>
              <a:spLocks noChangeShapeType="1"/>
            </p:cNvSpPr>
            <p:nvPr/>
          </p:nvSpPr>
          <p:spPr bwMode="auto">
            <a:xfrm flipV="1">
              <a:off x="5337" y="1635"/>
              <a:ext cx="0" cy="2"/>
            </a:xfrm>
            <a:prstGeom prst="line">
              <a:avLst/>
            </a:prstGeom>
            <a:noFill/>
            <a:ln w="0">
              <a:solidFill>
                <a:srgbClr val="0000FF"/>
              </a:solidFill>
              <a:round/>
              <a:headEnd/>
              <a:tailEnd/>
            </a:ln>
          </p:spPr>
          <p:txBody>
            <a:bodyPr/>
            <a:lstStyle/>
            <a:p>
              <a:endParaRPr lang="en-US"/>
            </a:p>
          </p:txBody>
        </p:sp>
        <p:sp>
          <p:nvSpPr>
            <p:cNvPr id="172833" name="Line 1825"/>
            <p:cNvSpPr>
              <a:spLocks noChangeShapeType="1"/>
            </p:cNvSpPr>
            <p:nvPr/>
          </p:nvSpPr>
          <p:spPr bwMode="auto">
            <a:xfrm flipV="1">
              <a:off x="5337" y="1635"/>
              <a:ext cx="1" cy="2"/>
            </a:xfrm>
            <a:prstGeom prst="line">
              <a:avLst/>
            </a:prstGeom>
            <a:noFill/>
            <a:ln w="0">
              <a:solidFill>
                <a:srgbClr val="0000FF"/>
              </a:solidFill>
              <a:round/>
              <a:headEnd/>
              <a:tailEnd/>
            </a:ln>
          </p:spPr>
          <p:txBody>
            <a:bodyPr/>
            <a:lstStyle/>
            <a:p>
              <a:endParaRPr lang="en-US"/>
            </a:p>
          </p:txBody>
        </p:sp>
        <p:sp>
          <p:nvSpPr>
            <p:cNvPr id="172834" name="Line 1826"/>
            <p:cNvSpPr>
              <a:spLocks noChangeShapeType="1"/>
            </p:cNvSpPr>
            <p:nvPr/>
          </p:nvSpPr>
          <p:spPr bwMode="auto">
            <a:xfrm flipV="1">
              <a:off x="5339" y="1635"/>
              <a:ext cx="1" cy="2"/>
            </a:xfrm>
            <a:prstGeom prst="line">
              <a:avLst/>
            </a:prstGeom>
            <a:noFill/>
            <a:ln w="0">
              <a:solidFill>
                <a:srgbClr val="0000FF"/>
              </a:solidFill>
              <a:round/>
              <a:headEnd/>
              <a:tailEnd/>
            </a:ln>
          </p:spPr>
          <p:txBody>
            <a:bodyPr/>
            <a:lstStyle/>
            <a:p>
              <a:endParaRPr lang="en-US"/>
            </a:p>
          </p:txBody>
        </p:sp>
        <p:sp>
          <p:nvSpPr>
            <p:cNvPr id="172835" name="Line 1827"/>
            <p:cNvSpPr>
              <a:spLocks noChangeShapeType="1"/>
            </p:cNvSpPr>
            <p:nvPr/>
          </p:nvSpPr>
          <p:spPr bwMode="auto">
            <a:xfrm flipV="1">
              <a:off x="5342" y="1628"/>
              <a:ext cx="0" cy="9"/>
            </a:xfrm>
            <a:prstGeom prst="line">
              <a:avLst/>
            </a:prstGeom>
            <a:noFill/>
            <a:ln w="0">
              <a:solidFill>
                <a:srgbClr val="0000FF"/>
              </a:solidFill>
              <a:round/>
              <a:headEnd/>
              <a:tailEnd/>
            </a:ln>
          </p:spPr>
          <p:txBody>
            <a:bodyPr/>
            <a:lstStyle/>
            <a:p>
              <a:endParaRPr lang="en-US"/>
            </a:p>
          </p:txBody>
        </p:sp>
        <p:sp>
          <p:nvSpPr>
            <p:cNvPr id="172836" name="Line 1828"/>
            <p:cNvSpPr>
              <a:spLocks noChangeShapeType="1"/>
            </p:cNvSpPr>
            <p:nvPr/>
          </p:nvSpPr>
          <p:spPr bwMode="auto">
            <a:xfrm flipV="1">
              <a:off x="5342" y="1626"/>
              <a:ext cx="0" cy="11"/>
            </a:xfrm>
            <a:prstGeom prst="line">
              <a:avLst/>
            </a:prstGeom>
            <a:noFill/>
            <a:ln w="0">
              <a:solidFill>
                <a:srgbClr val="0000FF"/>
              </a:solidFill>
              <a:round/>
              <a:headEnd/>
              <a:tailEnd/>
            </a:ln>
          </p:spPr>
          <p:txBody>
            <a:bodyPr/>
            <a:lstStyle/>
            <a:p>
              <a:endParaRPr lang="en-US"/>
            </a:p>
          </p:txBody>
        </p:sp>
        <p:sp>
          <p:nvSpPr>
            <p:cNvPr id="172837" name="Line 1829"/>
            <p:cNvSpPr>
              <a:spLocks noChangeShapeType="1"/>
            </p:cNvSpPr>
            <p:nvPr/>
          </p:nvSpPr>
          <p:spPr bwMode="auto">
            <a:xfrm flipV="1">
              <a:off x="5343" y="1636"/>
              <a:ext cx="1" cy="1"/>
            </a:xfrm>
            <a:prstGeom prst="line">
              <a:avLst/>
            </a:prstGeom>
            <a:noFill/>
            <a:ln w="0">
              <a:solidFill>
                <a:srgbClr val="0000FF"/>
              </a:solidFill>
              <a:round/>
              <a:headEnd/>
              <a:tailEnd/>
            </a:ln>
          </p:spPr>
          <p:txBody>
            <a:bodyPr/>
            <a:lstStyle/>
            <a:p>
              <a:endParaRPr lang="en-US"/>
            </a:p>
          </p:txBody>
        </p:sp>
        <p:sp>
          <p:nvSpPr>
            <p:cNvPr id="172838" name="Line 1830"/>
            <p:cNvSpPr>
              <a:spLocks noChangeShapeType="1"/>
            </p:cNvSpPr>
            <p:nvPr/>
          </p:nvSpPr>
          <p:spPr bwMode="auto">
            <a:xfrm flipV="1">
              <a:off x="5346" y="1633"/>
              <a:ext cx="1" cy="4"/>
            </a:xfrm>
            <a:prstGeom prst="line">
              <a:avLst/>
            </a:prstGeom>
            <a:noFill/>
            <a:ln w="0">
              <a:solidFill>
                <a:srgbClr val="0000FF"/>
              </a:solidFill>
              <a:round/>
              <a:headEnd/>
              <a:tailEnd/>
            </a:ln>
          </p:spPr>
          <p:txBody>
            <a:bodyPr/>
            <a:lstStyle/>
            <a:p>
              <a:endParaRPr lang="en-US"/>
            </a:p>
          </p:txBody>
        </p:sp>
        <p:sp>
          <p:nvSpPr>
            <p:cNvPr id="172839" name="Line 1831"/>
            <p:cNvSpPr>
              <a:spLocks noChangeShapeType="1"/>
            </p:cNvSpPr>
            <p:nvPr/>
          </p:nvSpPr>
          <p:spPr bwMode="auto">
            <a:xfrm flipV="1">
              <a:off x="5346" y="1633"/>
              <a:ext cx="1" cy="4"/>
            </a:xfrm>
            <a:prstGeom prst="line">
              <a:avLst/>
            </a:prstGeom>
            <a:noFill/>
            <a:ln w="0">
              <a:solidFill>
                <a:srgbClr val="0000FF"/>
              </a:solidFill>
              <a:round/>
              <a:headEnd/>
              <a:tailEnd/>
            </a:ln>
          </p:spPr>
          <p:txBody>
            <a:bodyPr/>
            <a:lstStyle/>
            <a:p>
              <a:endParaRPr lang="en-US"/>
            </a:p>
          </p:txBody>
        </p:sp>
        <p:sp>
          <p:nvSpPr>
            <p:cNvPr id="172840" name="Line 1832"/>
            <p:cNvSpPr>
              <a:spLocks noChangeShapeType="1"/>
            </p:cNvSpPr>
            <p:nvPr/>
          </p:nvSpPr>
          <p:spPr bwMode="auto">
            <a:xfrm flipV="1">
              <a:off x="5348" y="1636"/>
              <a:ext cx="1" cy="1"/>
            </a:xfrm>
            <a:prstGeom prst="line">
              <a:avLst/>
            </a:prstGeom>
            <a:noFill/>
            <a:ln w="0">
              <a:solidFill>
                <a:srgbClr val="0000FF"/>
              </a:solidFill>
              <a:round/>
              <a:headEnd/>
              <a:tailEnd/>
            </a:ln>
          </p:spPr>
          <p:txBody>
            <a:bodyPr/>
            <a:lstStyle/>
            <a:p>
              <a:endParaRPr lang="en-US"/>
            </a:p>
          </p:txBody>
        </p:sp>
        <p:sp>
          <p:nvSpPr>
            <p:cNvPr id="172841" name="Line 1833"/>
            <p:cNvSpPr>
              <a:spLocks noChangeShapeType="1"/>
            </p:cNvSpPr>
            <p:nvPr/>
          </p:nvSpPr>
          <p:spPr bwMode="auto">
            <a:xfrm flipV="1">
              <a:off x="5350" y="1631"/>
              <a:ext cx="1" cy="6"/>
            </a:xfrm>
            <a:prstGeom prst="line">
              <a:avLst/>
            </a:prstGeom>
            <a:noFill/>
            <a:ln w="0">
              <a:solidFill>
                <a:srgbClr val="0000FF"/>
              </a:solidFill>
              <a:round/>
              <a:headEnd/>
              <a:tailEnd/>
            </a:ln>
          </p:spPr>
          <p:txBody>
            <a:bodyPr/>
            <a:lstStyle/>
            <a:p>
              <a:endParaRPr lang="en-US"/>
            </a:p>
          </p:txBody>
        </p:sp>
        <p:sp>
          <p:nvSpPr>
            <p:cNvPr id="172842" name="Line 1834"/>
            <p:cNvSpPr>
              <a:spLocks noChangeShapeType="1"/>
            </p:cNvSpPr>
            <p:nvPr/>
          </p:nvSpPr>
          <p:spPr bwMode="auto">
            <a:xfrm flipV="1">
              <a:off x="5351" y="1631"/>
              <a:ext cx="0" cy="6"/>
            </a:xfrm>
            <a:prstGeom prst="line">
              <a:avLst/>
            </a:prstGeom>
            <a:noFill/>
            <a:ln w="0">
              <a:solidFill>
                <a:srgbClr val="0000FF"/>
              </a:solidFill>
              <a:round/>
              <a:headEnd/>
              <a:tailEnd/>
            </a:ln>
          </p:spPr>
          <p:txBody>
            <a:bodyPr/>
            <a:lstStyle/>
            <a:p>
              <a:endParaRPr lang="en-US"/>
            </a:p>
          </p:txBody>
        </p:sp>
        <p:sp>
          <p:nvSpPr>
            <p:cNvPr id="172843" name="Freeform 1835"/>
            <p:cNvSpPr>
              <a:spLocks/>
            </p:cNvSpPr>
            <p:nvPr/>
          </p:nvSpPr>
          <p:spPr bwMode="auto">
            <a:xfrm>
              <a:off x="5353" y="1634"/>
              <a:ext cx="2" cy="3"/>
            </a:xfrm>
            <a:custGeom>
              <a:avLst/>
              <a:gdLst/>
              <a:ahLst/>
              <a:cxnLst>
                <a:cxn ang="0">
                  <a:pos x="0" y="10"/>
                </a:cxn>
                <a:cxn ang="0">
                  <a:pos x="0" y="0"/>
                </a:cxn>
                <a:cxn ang="0">
                  <a:pos x="3" y="9"/>
                </a:cxn>
                <a:cxn ang="0">
                  <a:pos x="10" y="0"/>
                </a:cxn>
                <a:cxn ang="0">
                  <a:pos x="10" y="10"/>
                </a:cxn>
              </a:cxnLst>
              <a:rect l="0" t="0" r="r" b="b"/>
              <a:pathLst>
                <a:path w="10" h="10">
                  <a:moveTo>
                    <a:pt x="0" y="10"/>
                  </a:moveTo>
                  <a:lnTo>
                    <a:pt x="0" y="0"/>
                  </a:lnTo>
                  <a:lnTo>
                    <a:pt x="3" y="9"/>
                  </a:lnTo>
                  <a:lnTo>
                    <a:pt x="10" y="0"/>
                  </a:lnTo>
                  <a:lnTo>
                    <a:pt x="10" y="10"/>
                  </a:lnTo>
                </a:path>
              </a:pathLst>
            </a:custGeom>
            <a:noFill/>
            <a:ln w="0">
              <a:solidFill>
                <a:srgbClr val="0000FF"/>
              </a:solidFill>
              <a:prstDash val="solid"/>
              <a:round/>
              <a:headEnd/>
              <a:tailEnd/>
            </a:ln>
          </p:spPr>
          <p:txBody>
            <a:bodyPr/>
            <a:lstStyle/>
            <a:p>
              <a:endParaRPr lang="en-US"/>
            </a:p>
          </p:txBody>
        </p:sp>
        <p:sp>
          <p:nvSpPr>
            <p:cNvPr id="172844" name="Line 1836"/>
            <p:cNvSpPr>
              <a:spLocks noChangeShapeType="1"/>
            </p:cNvSpPr>
            <p:nvPr/>
          </p:nvSpPr>
          <p:spPr bwMode="auto">
            <a:xfrm flipV="1">
              <a:off x="5355" y="1634"/>
              <a:ext cx="1" cy="3"/>
            </a:xfrm>
            <a:prstGeom prst="line">
              <a:avLst/>
            </a:prstGeom>
            <a:noFill/>
            <a:ln w="0">
              <a:solidFill>
                <a:srgbClr val="0000FF"/>
              </a:solidFill>
              <a:round/>
              <a:headEnd/>
              <a:tailEnd/>
            </a:ln>
          </p:spPr>
          <p:txBody>
            <a:bodyPr/>
            <a:lstStyle/>
            <a:p>
              <a:endParaRPr lang="en-US"/>
            </a:p>
          </p:txBody>
        </p:sp>
        <p:sp>
          <p:nvSpPr>
            <p:cNvPr id="172845" name="Line 1837"/>
            <p:cNvSpPr>
              <a:spLocks noChangeShapeType="1"/>
            </p:cNvSpPr>
            <p:nvPr/>
          </p:nvSpPr>
          <p:spPr bwMode="auto">
            <a:xfrm flipV="1">
              <a:off x="5357" y="1636"/>
              <a:ext cx="0" cy="1"/>
            </a:xfrm>
            <a:prstGeom prst="line">
              <a:avLst/>
            </a:prstGeom>
            <a:noFill/>
            <a:ln w="0">
              <a:solidFill>
                <a:srgbClr val="0000FF"/>
              </a:solidFill>
              <a:round/>
              <a:headEnd/>
              <a:tailEnd/>
            </a:ln>
          </p:spPr>
          <p:txBody>
            <a:bodyPr/>
            <a:lstStyle/>
            <a:p>
              <a:endParaRPr lang="en-US"/>
            </a:p>
          </p:txBody>
        </p:sp>
        <p:sp>
          <p:nvSpPr>
            <p:cNvPr id="172846" name="Line 1838"/>
            <p:cNvSpPr>
              <a:spLocks noChangeShapeType="1"/>
            </p:cNvSpPr>
            <p:nvPr/>
          </p:nvSpPr>
          <p:spPr bwMode="auto">
            <a:xfrm flipV="1">
              <a:off x="5359" y="1636"/>
              <a:ext cx="1" cy="1"/>
            </a:xfrm>
            <a:prstGeom prst="line">
              <a:avLst/>
            </a:prstGeom>
            <a:noFill/>
            <a:ln w="0">
              <a:solidFill>
                <a:srgbClr val="0000FF"/>
              </a:solidFill>
              <a:round/>
              <a:headEnd/>
              <a:tailEnd/>
            </a:ln>
          </p:spPr>
          <p:txBody>
            <a:bodyPr/>
            <a:lstStyle/>
            <a:p>
              <a:endParaRPr lang="en-US"/>
            </a:p>
          </p:txBody>
        </p:sp>
        <p:sp>
          <p:nvSpPr>
            <p:cNvPr id="172847" name="Line 1839"/>
            <p:cNvSpPr>
              <a:spLocks noChangeShapeType="1"/>
            </p:cNvSpPr>
            <p:nvPr/>
          </p:nvSpPr>
          <p:spPr bwMode="auto">
            <a:xfrm flipV="1">
              <a:off x="5360" y="1636"/>
              <a:ext cx="0" cy="1"/>
            </a:xfrm>
            <a:prstGeom prst="line">
              <a:avLst/>
            </a:prstGeom>
            <a:noFill/>
            <a:ln w="0">
              <a:solidFill>
                <a:srgbClr val="0000FF"/>
              </a:solidFill>
              <a:round/>
              <a:headEnd/>
              <a:tailEnd/>
            </a:ln>
          </p:spPr>
          <p:txBody>
            <a:bodyPr/>
            <a:lstStyle/>
            <a:p>
              <a:endParaRPr lang="en-US"/>
            </a:p>
          </p:txBody>
        </p:sp>
        <p:sp>
          <p:nvSpPr>
            <p:cNvPr id="172848" name="Line 1840"/>
            <p:cNvSpPr>
              <a:spLocks noChangeShapeType="1"/>
            </p:cNvSpPr>
            <p:nvPr/>
          </p:nvSpPr>
          <p:spPr bwMode="auto">
            <a:xfrm flipV="1">
              <a:off x="5362" y="1637"/>
              <a:ext cx="0" cy="0"/>
            </a:xfrm>
            <a:prstGeom prst="line">
              <a:avLst/>
            </a:prstGeom>
            <a:noFill/>
            <a:ln w="0">
              <a:solidFill>
                <a:srgbClr val="0000FF"/>
              </a:solidFill>
              <a:round/>
              <a:headEnd/>
              <a:tailEnd/>
            </a:ln>
          </p:spPr>
          <p:txBody>
            <a:bodyPr/>
            <a:lstStyle/>
            <a:p>
              <a:endParaRPr lang="en-US"/>
            </a:p>
          </p:txBody>
        </p:sp>
        <p:sp>
          <p:nvSpPr>
            <p:cNvPr id="172849" name="Line 1841"/>
            <p:cNvSpPr>
              <a:spLocks noChangeShapeType="1"/>
            </p:cNvSpPr>
            <p:nvPr/>
          </p:nvSpPr>
          <p:spPr bwMode="auto">
            <a:xfrm flipV="1">
              <a:off x="5364" y="1636"/>
              <a:ext cx="0" cy="1"/>
            </a:xfrm>
            <a:prstGeom prst="line">
              <a:avLst/>
            </a:prstGeom>
            <a:noFill/>
            <a:ln w="0">
              <a:solidFill>
                <a:srgbClr val="0000FF"/>
              </a:solidFill>
              <a:round/>
              <a:headEnd/>
              <a:tailEnd/>
            </a:ln>
          </p:spPr>
          <p:txBody>
            <a:bodyPr/>
            <a:lstStyle/>
            <a:p>
              <a:endParaRPr lang="en-US"/>
            </a:p>
          </p:txBody>
        </p:sp>
        <p:sp>
          <p:nvSpPr>
            <p:cNvPr id="172850" name="Line 1842"/>
            <p:cNvSpPr>
              <a:spLocks noChangeShapeType="1"/>
            </p:cNvSpPr>
            <p:nvPr/>
          </p:nvSpPr>
          <p:spPr bwMode="auto">
            <a:xfrm flipV="1">
              <a:off x="5364" y="1636"/>
              <a:ext cx="1" cy="1"/>
            </a:xfrm>
            <a:prstGeom prst="line">
              <a:avLst/>
            </a:prstGeom>
            <a:noFill/>
            <a:ln w="0">
              <a:solidFill>
                <a:srgbClr val="0000FF"/>
              </a:solidFill>
              <a:round/>
              <a:headEnd/>
              <a:tailEnd/>
            </a:ln>
          </p:spPr>
          <p:txBody>
            <a:bodyPr/>
            <a:lstStyle/>
            <a:p>
              <a:endParaRPr lang="en-US"/>
            </a:p>
          </p:txBody>
        </p:sp>
        <p:sp>
          <p:nvSpPr>
            <p:cNvPr id="172851" name="Line 1843"/>
            <p:cNvSpPr>
              <a:spLocks noChangeShapeType="1"/>
            </p:cNvSpPr>
            <p:nvPr/>
          </p:nvSpPr>
          <p:spPr bwMode="auto">
            <a:xfrm flipV="1">
              <a:off x="5366" y="1636"/>
              <a:ext cx="1" cy="1"/>
            </a:xfrm>
            <a:prstGeom prst="line">
              <a:avLst/>
            </a:prstGeom>
            <a:noFill/>
            <a:ln w="0">
              <a:solidFill>
                <a:srgbClr val="0000FF"/>
              </a:solidFill>
              <a:round/>
              <a:headEnd/>
              <a:tailEnd/>
            </a:ln>
          </p:spPr>
          <p:txBody>
            <a:bodyPr/>
            <a:lstStyle/>
            <a:p>
              <a:endParaRPr lang="en-US"/>
            </a:p>
          </p:txBody>
        </p:sp>
        <p:sp>
          <p:nvSpPr>
            <p:cNvPr id="172852" name="Line 1844"/>
            <p:cNvSpPr>
              <a:spLocks noChangeShapeType="1"/>
            </p:cNvSpPr>
            <p:nvPr/>
          </p:nvSpPr>
          <p:spPr bwMode="auto">
            <a:xfrm flipV="1">
              <a:off x="5368" y="1636"/>
              <a:ext cx="1" cy="1"/>
            </a:xfrm>
            <a:prstGeom prst="line">
              <a:avLst/>
            </a:prstGeom>
            <a:noFill/>
            <a:ln w="0">
              <a:solidFill>
                <a:srgbClr val="0000FF"/>
              </a:solidFill>
              <a:round/>
              <a:headEnd/>
              <a:tailEnd/>
            </a:ln>
          </p:spPr>
          <p:txBody>
            <a:bodyPr/>
            <a:lstStyle/>
            <a:p>
              <a:endParaRPr lang="en-US"/>
            </a:p>
          </p:txBody>
        </p:sp>
        <p:sp>
          <p:nvSpPr>
            <p:cNvPr id="172853" name="Line 1845"/>
            <p:cNvSpPr>
              <a:spLocks noChangeShapeType="1"/>
            </p:cNvSpPr>
            <p:nvPr/>
          </p:nvSpPr>
          <p:spPr bwMode="auto">
            <a:xfrm flipV="1">
              <a:off x="5369" y="1636"/>
              <a:ext cx="0" cy="1"/>
            </a:xfrm>
            <a:prstGeom prst="line">
              <a:avLst/>
            </a:prstGeom>
            <a:noFill/>
            <a:ln w="0">
              <a:solidFill>
                <a:srgbClr val="0000FF"/>
              </a:solidFill>
              <a:round/>
              <a:headEnd/>
              <a:tailEnd/>
            </a:ln>
          </p:spPr>
          <p:txBody>
            <a:bodyPr/>
            <a:lstStyle/>
            <a:p>
              <a:endParaRPr lang="en-US"/>
            </a:p>
          </p:txBody>
        </p:sp>
        <p:sp>
          <p:nvSpPr>
            <p:cNvPr id="172854" name="Line 1846"/>
            <p:cNvSpPr>
              <a:spLocks noChangeShapeType="1"/>
            </p:cNvSpPr>
            <p:nvPr/>
          </p:nvSpPr>
          <p:spPr bwMode="auto">
            <a:xfrm flipV="1">
              <a:off x="5371" y="1637"/>
              <a:ext cx="1" cy="0"/>
            </a:xfrm>
            <a:prstGeom prst="line">
              <a:avLst/>
            </a:prstGeom>
            <a:noFill/>
            <a:ln w="0">
              <a:solidFill>
                <a:srgbClr val="0000FF"/>
              </a:solidFill>
              <a:round/>
              <a:headEnd/>
              <a:tailEnd/>
            </a:ln>
          </p:spPr>
          <p:txBody>
            <a:bodyPr/>
            <a:lstStyle/>
            <a:p>
              <a:endParaRPr lang="en-US"/>
            </a:p>
          </p:txBody>
        </p:sp>
        <p:sp>
          <p:nvSpPr>
            <p:cNvPr id="172855" name="Line 1847"/>
            <p:cNvSpPr>
              <a:spLocks noChangeShapeType="1"/>
            </p:cNvSpPr>
            <p:nvPr/>
          </p:nvSpPr>
          <p:spPr bwMode="auto">
            <a:xfrm flipV="1">
              <a:off x="5373" y="1634"/>
              <a:ext cx="0" cy="3"/>
            </a:xfrm>
            <a:prstGeom prst="line">
              <a:avLst/>
            </a:prstGeom>
            <a:noFill/>
            <a:ln w="0">
              <a:solidFill>
                <a:srgbClr val="0000FF"/>
              </a:solidFill>
              <a:round/>
              <a:headEnd/>
              <a:tailEnd/>
            </a:ln>
          </p:spPr>
          <p:txBody>
            <a:bodyPr/>
            <a:lstStyle/>
            <a:p>
              <a:endParaRPr lang="en-US"/>
            </a:p>
          </p:txBody>
        </p:sp>
        <p:sp>
          <p:nvSpPr>
            <p:cNvPr id="172856" name="Line 1848"/>
            <p:cNvSpPr>
              <a:spLocks noChangeShapeType="1"/>
            </p:cNvSpPr>
            <p:nvPr/>
          </p:nvSpPr>
          <p:spPr bwMode="auto">
            <a:xfrm flipV="1">
              <a:off x="5373" y="1635"/>
              <a:ext cx="0" cy="2"/>
            </a:xfrm>
            <a:prstGeom prst="line">
              <a:avLst/>
            </a:prstGeom>
            <a:noFill/>
            <a:ln w="0">
              <a:solidFill>
                <a:srgbClr val="0000FF"/>
              </a:solidFill>
              <a:round/>
              <a:headEnd/>
              <a:tailEnd/>
            </a:ln>
          </p:spPr>
          <p:txBody>
            <a:bodyPr/>
            <a:lstStyle/>
            <a:p>
              <a:endParaRPr lang="en-US"/>
            </a:p>
          </p:txBody>
        </p:sp>
        <p:sp>
          <p:nvSpPr>
            <p:cNvPr id="172857" name="Freeform 1849"/>
            <p:cNvSpPr>
              <a:spLocks/>
            </p:cNvSpPr>
            <p:nvPr/>
          </p:nvSpPr>
          <p:spPr bwMode="auto">
            <a:xfrm>
              <a:off x="5375" y="1634"/>
              <a:ext cx="2" cy="3"/>
            </a:xfrm>
            <a:custGeom>
              <a:avLst/>
              <a:gdLst/>
              <a:ahLst/>
              <a:cxnLst>
                <a:cxn ang="0">
                  <a:pos x="0" y="10"/>
                </a:cxn>
                <a:cxn ang="0">
                  <a:pos x="0" y="0"/>
                </a:cxn>
                <a:cxn ang="0">
                  <a:pos x="3" y="9"/>
                </a:cxn>
                <a:cxn ang="0">
                  <a:pos x="10" y="0"/>
                </a:cxn>
                <a:cxn ang="0">
                  <a:pos x="10" y="10"/>
                </a:cxn>
              </a:cxnLst>
              <a:rect l="0" t="0" r="r" b="b"/>
              <a:pathLst>
                <a:path w="10" h="10">
                  <a:moveTo>
                    <a:pt x="0" y="10"/>
                  </a:moveTo>
                  <a:lnTo>
                    <a:pt x="0" y="0"/>
                  </a:lnTo>
                  <a:lnTo>
                    <a:pt x="3" y="9"/>
                  </a:lnTo>
                  <a:lnTo>
                    <a:pt x="10" y="0"/>
                  </a:lnTo>
                  <a:lnTo>
                    <a:pt x="10" y="10"/>
                  </a:lnTo>
                </a:path>
              </a:pathLst>
            </a:custGeom>
            <a:noFill/>
            <a:ln w="0">
              <a:solidFill>
                <a:srgbClr val="0000FF"/>
              </a:solidFill>
              <a:prstDash val="solid"/>
              <a:round/>
              <a:headEnd/>
              <a:tailEnd/>
            </a:ln>
          </p:spPr>
          <p:txBody>
            <a:bodyPr/>
            <a:lstStyle/>
            <a:p>
              <a:endParaRPr lang="en-US"/>
            </a:p>
          </p:txBody>
        </p:sp>
        <p:sp>
          <p:nvSpPr>
            <p:cNvPr id="172858" name="Line 1850"/>
            <p:cNvSpPr>
              <a:spLocks noChangeShapeType="1"/>
            </p:cNvSpPr>
            <p:nvPr/>
          </p:nvSpPr>
          <p:spPr bwMode="auto">
            <a:xfrm flipV="1">
              <a:off x="5377" y="1636"/>
              <a:ext cx="1" cy="0"/>
            </a:xfrm>
            <a:prstGeom prst="line">
              <a:avLst/>
            </a:prstGeom>
            <a:noFill/>
            <a:ln w="0">
              <a:solidFill>
                <a:srgbClr val="0000FF"/>
              </a:solidFill>
              <a:round/>
              <a:headEnd/>
              <a:tailEnd/>
            </a:ln>
          </p:spPr>
          <p:txBody>
            <a:bodyPr/>
            <a:lstStyle/>
            <a:p>
              <a:endParaRPr lang="en-US"/>
            </a:p>
          </p:txBody>
        </p:sp>
        <p:sp>
          <p:nvSpPr>
            <p:cNvPr id="172859" name="Line 1851"/>
            <p:cNvSpPr>
              <a:spLocks noChangeShapeType="1"/>
            </p:cNvSpPr>
            <p:nvPr/>
          </p:nvSpPr>
          <p:spPr bwMode="auto">
            <a:xfrm flipV="1">
              <a:off x="5379" y="1636"/>
              <a:ext cx="1" cy="0"/>
            </a:xfrm>
            <a:prstGeom prst="line">
              <a:avLst/>
            </a:prstGeom>
            <a:noFill/>
            <a:ln w="0">
              <a:solidFill>
                <a:srgbClr val="0000FF"/>
              </a:solidFill>
              <a:round/>
              <a:headEnd/>
              <a:tailEnd/>
            </a:ln>
          </p:spPr>
          <p:txBody>
            <a:bodyPr/>
            <a:lstStyle/>
            <a:p>
              <a:endParaRPr lang="en-US"/>
            </a:p>
          </p:txBody>
        </p:sp>
        <p:sp>
          <p:nvSpPr>
            <p:cNvPr id="172860" name="Line 1852"/>
            <p:cNvSpPr>
              <a:spLocks noChangeShapeType="1"/>
            </p:cNvSpPr>
            <p:nvPr/>
          </p:nvSpPr>
          <p:spPr bwMode="auto">
            <a:xfrm flipV="1">
              <a:off x="5381" y="1636"/>
              <a:ext cx="1" cy="0"/>
            </a:xfrm>
            <a:prstGeom prst="line">
              <a:avLst/>
            </a:prstGeom>
            <a:noFill/>
            <a:ln w="0">
              <a:solidFill>
                <a:srgbClr val="0000FF"/>
              </a:solidFill>
              <a:round/>
              <a:headEnd/>
              <a:tailEnd/>
            </a:ln>
          </p:spPr>
          <p:txBody>
            <a:bodyPr/>
            <a:lstStyle/>
            <a:p>
              <a:endParaRPr lang="en-US"/>
            </a:p>
          </p:txBody>
        </p:sp>
        <p:sp>
          <p:nvSpPr>
            <p:cNvPr id="172861" name="Line 1853"/>
            <p:cNvSpPr>
              <a:spLocks noChangeShapeType="1"/>
            </p:cNvSpPr>
            <p:nvPr/>
          </p:nvSpPr>
          <p:spPr bwMode="auto">
            <a:xfrm flipV="1">
              <a:off x="5383" y="1636"/>
              <a:ext cx="0" cy="0"/>
            </a:xfrm>
            <a:prstGeom prst="line">
              <a:avLst/>
            </a:prstGeom>
            <a:noFill/>
            <a:ln w="0">
              <a:solidFill>
                <a:srgbClr val="0000FF"/>
              </a:solidFill>
              <a:round/>
              <a:headEnd/>
              <a:tailEnd/>
            </a:ln>
          </p:spPr>
          <p:txBody>
            <a:bodyPr/>
            <a:lstStyle/>
            <a:p>
              <a:endParaRPr lang="en-US"/>
            </a:p>
          </p:txBody>
        </p:sp>
        <p:sp>
          <p:nvSpPr>
            <p:cNvPr id="172862" name="Line 1854"/>
            <p:cNvSpPr>
              <a:spLocks noChangeShapeType="1"/>
            </p:cNvSpPr>
            <p:nvPr/>
          </p:nvSpPr>
          <p:spPr bwMode="auto">
            <a:xfrm flipV="1">
              <a:off x="5383" y="1636"/>
              <a:ext cx="1" cy="0"/>
            </a:xfrm>
            <a:prstGeom prst="line">
              <a:avLst/>
            </a:prstGeom>
            <a:noFill/>
            <a:ln w="0">
              <a:solidFill>
                <a:srgbClr val="0000FF"/>
              </a:solidFill>
              <a:round/>
              <a:headEnd/>
              <a:tailEnd/>
            </a:ln>
          </p:spPr>
          <p:txBody>
            <a:bodyPr/>
            <a:lstStyle/>
            <a:p>
              <a:endParaRPr lang="en-US"/>
            </a:p>
          </p:txBody>
        </p:sp>
        <p:sp>
          <p:nvSpPr>
            <p:cNvPr id="172863" name="Freeform 1855"/>
            <p:cNvSpPr>
              <a:spLocks/>
            </p:cNvSpPr>
            <p:nvPr/>
          </p:nvSpPr>
          <p:spPr bwMode="auto">
            <a:xfrm>
              <a:off x="5386" y="1630"/>
              <a:ext cx="7" cy="6"/>
            </a:xfrm>
            <a:custGeom>
              <a:avLst/>
              <a:gdLst/>
              <a:ahLst/>
              <a:cxnLst>
                <a:cxn ang="0">
                  <a:pos x="0" y="27"/>
                </a:cxn>
                <a:cxn ang="0">
                  <a:pos x="0" y="26"/>
                </a:cxn>
                <a:cxn ang="0">
                  <a:pos x="4" y="0"/>
                </a:cxn>
                <a:cxn ang="0">
                  <a:pos x="9" y="26"/>
                </a:cxn>
                <a:cxn ang="0">
                  <a:pos x="14" y="4"/>
                </a:cxn>
                <a:cxn ang="0">
                  <a:pos x="15" y="5"/>
                </a:cxn>
                <a:cxn ang="0">
                  <a:pos x="19" y="26"/>
                </a:cxn>
                <a:cxn ang="0">
                  <a:pos x="21" y="26"/>
                </a:cxn>
                <a:cxn ang="0">
                  <a:pos x="26" y="15"/>
                </a:cxn>
                <a:cxn ang="0">
                  <a:pos x="35" y="22"/>
                </a:cxn>
                <a:cxn ang="0">
                  <a:pos x="35" y="27"/>
                </a:cxn>
              </a:cxnLst>
              <a:rect l="0" t="0" r="r" b="b"/>
              <a:pathLst>
                <a:path w="35" h="27">
                  <a:moveTo>
                    <a:pt x="0" y="27"/>
                  </a:moveTo>
                  <a:lnTo>
                    <a:pt x="0" y="26"/>
                  </a:lnTo>
                  <a:lnTo>
                    <a:pt x="4" y="0"/>
                  </a:lnTo>
                  <a:lnTo>
                    <a:pt x="9" y="26"/>
                  </a:lnTo>
                  <a:lnTo>
                    <a:pt x="14" y="4"/>
                  </a:lnTo>
                  <a:lnTo>
                    <a:pt x="15" y="5"/>
                  </a:lnTo>
                  <a:lnTo>
                    <a:pt x="19" y="26"/>
                  </a:lnTo>
                  <a:lnTo>
                    <a:pt x="21" y="26"/>
                  </a:lnTo>
                  <a:lnTo>
                    <a:pt x="26" y="15"/>
                  </a:lnTo>
                  <a:lnTo>
                    <a:pt x="35" y="22"/>
                  </a:lnTo>
                  <a:lnTo>
                    <a:pt x="35" y="27"/>
                  </a:lnTo>
                </a:path>
              </a:pathLst>
            </a:custGeom>
            <a:noFill/>
            <a:ln w="0">
              <a:solidFill>
                <a:srgbClr val="0000FF"/>
              </a:solidFill>
              <a:prstDash val="solid"/>
              <a:round/>
              <a:headEnd/>
              <a:tailEnd/>
            </a:ln>
          </p:spPr>
          <p:txBody>
            <a:bodyPr/>
            <a:lstStyle/>
            <a:p>
              <a:endParaRPr lang="en-US"/>
            </a:p>
          </p:txBody>
        </p:sp>
        <p:sp>
          <p:nvSpPr>
            <p:cNvPr id="172864" name="Line 1856"/>
            <p:cNvSpPr>
              <a:spLocks noChangeShapeType="1"/>
            </p:cNvSpPr>
            <p:nvPr/>
          </p:nvSpPr>
          <p:spPr bwMode="auto">
            <a:xfrm flipV="1">
              <a:off x="5393" y="1636"/>
              <a:ext cx="1" cy="0"/>
            </a:xfrm>
            <a:prstGeom prst="line">
              <a:avLst/>
            </a:prstGeom>
            <a:noFill/>
            <a:ln w="0">
              <a:solidFill>
                <a:srgbClr val="0000FF"/>
              </a:solidFill>
              <a:round/>
              <a:headEnd/>
              <a:tailEnd/>
            </a:ln>
          </p:spPr>
          <p:txBody>
            <a:bodyPr/>
            <a:lstStyle/>
            <a:p>
              <a:endParaRPr lang="en-US"/>
            </a:p>
          </p:txBody>
        </p:sp>
        <p:sp>
          <p:nvSpPr>
            <p:cNvPr id="172865" name="Line 1857"/>
            <p:cNvSpPr>
              <a:spLocks noChangeShapeType="1"/>
            </p:cNvSpPr>
            <p:nvPr/>
          </p:nvSpPr>
          <p:spPr bwMode="auto">
            <a:xfrm flipV="1">
              <a:off x="5394" y="1636"/>
              <a:ext cx="0" cy="0"/>
            </a:xfrm>
            <a:prstGeom prst="line">
              <a:avLst/>
            </a:prstGeom>
            <a:noFill/>
            <a:ln w="0">
              <a:solidFill>
                <a:srgbClr val="0000FF"/>
              </a:solidFill>
              <a:round/>
              <a:headEnd/>
              <a:tailEnd/>
            </a:ln>
          </p:spPr>
          <p:txBody>
            <a:bodyPr/>
            <a:lstStyle/>
            <a:p>
              <a:endParaRPr lang="en-US"/>
            </a:p>
          </p:txBody>
        </p:sp>
        <p:sp>
          <p:nvSpPr>
            <p:cNvPr id="172866" name="Line 1858"/>
            <p:cNvSpPr>
              <a:spLocks noChangeShapeType="1"/>
            </p:cNvSpPr>
            <p:nvPr/>
          </p:nvSpPr>
          <p:spPr bwMode="auto">
            <a:xfrm flipV="1">
              <a:off x="5397" y="1636"/>
              <a:ext cx="1" cy="0"/>
            </a:xfrm>
            <a:prstGeom prst="line">
              <a:avLst/>
            </a:prstGeom>
            <a:noFill/>
            <a:ln w="0">
              <a:solidFill>
                <a:srgbClr val="0000FF"/>
              </a:solidFill>
              <a:round/>
              <a:headEnd/>
              <a:tailEnd/>
            </a:ln>
          </p:spPr>
          <p:txBody>
            <a:bodyPr/>
            <a:lstStyle/>
            <a:p>
              <a:endParaRPr lang="en-US"/>
            </a:p>
          </p:txBody>
        </p:sp>
        <p:sp>
          <p:nvSpPr>
            <p:cNvPr id="172867" name="Line 1859"/>
            <p:cNvSpPr>
              <a:spLocks noChangeShapeType="1"/>
            </p:cNvSpPr>
            <p:nvPr/>
          </p:nvSpPr>
          <p:spPr bwMode="auto">
            <a:xfrm flipV="1">
              <a:off x="5398" y="1636"/>
              <a:ext cx="0" cy="0"/>
            </a:xfrm>
            <a:prstGeom prst="line">
              <a:avLst/>
            </a:prstGeom>
            <a:noFill/>
            <a:ln w="0">
              <a:solidFill>
                <a:srgbClr val="0000FF"/>
              </a:solidFill>
              <a:round/>
              <a:headEnd/>
              <a:tailEnd/>
            </a:ln>
          </p:spPr>
          <p:txBody>
            <a:bodyPr/>
            <a:lstStyle/>
            <a:p>
              <a:endParaRPr lang="en-US"/>
            </a:p>
          </p:txBody>
        </p:sp>
        <p:sp>
          <p:nvSpPr>
            <p:cNvPr id="172868" name="Freeform 1860"/>
            <p:cNvSpPr>
              <a:spLocks/>
            </p:cNvSpPr>
            <p:nvPr/>
          </p:nvSpPr>
          <p:spPr bwMode="auto">
            <a:xfrm>
              <a:off x="5399" y="1633"/>
              <a:ext cx="3" cy="3"/>
            </a:xfrm>
            <a:custGeom>
              <a:avLst/>
              <a:gdLst/>
              <a:ahLst/>
              <a:cxnLst>
                <a:cxn ang="0">
                  <a:pos x="0" y="14"/>
                </a:cxn>
                <a:cxn ang="0">
                  <a:pos x="0" y="0"/>
                </a:cxn>
                <a:cxn ang="0">
                  <a:pos x="3" y="13"/>
                </a:cxn>
                <a:cxn ang="0">
                  <a:pos x="11" y="3"/>
                </a:cxn>
                <a:cxn ang="0">
                  <a:pos x="11" y="14"/>
                </a:cxn>
              </a:cxnLst>
              <a:rect l="0" t="0" r="r" b="b"/>
              <a:pathLst>
                <a:path w="11" h="14">
                  <a:moveTo>
                    <a:pt x="0" y="14"/>
                  </a:moveTo>
                  <a:lnTo>
                    <a:pt x="0" y="0"/>
                  </a:lnTo>
                  <a:lnTo>
                    <a:pt x="3" y="13"/>
                  </a:lnTo>
                  <a:lnTo>
                    <a:pt x="11" y="3"/>
                  </a:lnTo>
                  <a:lnTo>
                    <a:pt x="11" y="14"/>
                  </a:lnTo>
                </a:path>
              </a:pathLst>
            </a:custGeom>
            <a:noFill/>
            <a:ln w="0">
              <a:solidFill>
                <a:srgbClr val="0000FF"/>
              </a:solidFill>
              <a:prstDash val="solid"/>
              <a:round/>
              <a:headEnd/>
              <a:tailEnd/>
            </a:ln>
          </p:spPr>
          <p:txBody>
            <a:bodyPr/>
            <a:lstStyle/>
            <a:p>
              <a:endParaRPr lang="en-US"/>
            </a:p>
          </p:txBody>
        </p:sp>
        <p:sp>
          <p:nvSpPr>
            <p:cNvPr id="172869" name="Line 1861"/>
            <p:cNvSpPr>
              <a:spLocks noChangeShapeType="1"/>
            </p:cNvSpPr>
            <p:nvPr/>
          </p:nvSpPr>
          <p:spPr bwMode="auto">
            <a:xfrm flipV="1">
              <a:off x="5402" y="1635"/>
              <a:ext cx="1" cy="1"/>
            </a:xfrm>
            <a:prstGeom prst="line">
              <a:avLst/>
            </a:prstGeom>
            <a:noFill/>
            <a:ln w="0">
              <a:solidFill>
                <a:srgbClr val="0000FF"/>
              </a:solidFill>
              <a:round/>
              <a:headEnd/>
              <a:tailEnd/>
            </a:ln>
          </p:spPr>
          <p:txBody>
            <a:bodyPr/>
            <a:lstStyle/>
            <a:p>
              <a:endParaRPr lang="en-US"/>
            </a:p>
          </p:txBody>
        </p:sp>
        <p:sp>
          <p:nvSpPr>
            <p:cNvPr id="172870" name="Line 1862"/>
            <p:cNvSpPr>
              <a:spLocks noChangeShapeType="1"/>
            </p:cNvSpPr>
            <p:nvPr/>
          </p:nvSpPr>
          <p:spPr bwMode="auto">
            <a:xfrm flipV="1">
              <a:off x="5403" y="1635"/>
              <a:ext cx="1" cy="1"/>
            </a:xfrm>
            <a:prstGeom prst="line">
              <a:avLst/>
            </a:prstGeom>
            <a:noFill/>
            <a:ln w="0">
              <a:solidFill>
                <a:srgbClr val="0000FF"/>
              </a:solidFill>
              <a:round/>
              <a:headEnd/>
              <a:tailEnd/>
            </a:ln>
          </p:spPr>
          <p:txBody>
            <a:bodyPr/>
            <a:lstStyle/>
            <a:p>
              <a:endParaRPr lang="en-US"/>
            </a:p>
          </p:txBody>
        </p:sp>
        <p:sp>
          <p:nvSpPr>
            <p:cNvPr id="172871" name="Line 1863"/>
            <p:cNvSpPr>
              <a:spLocks noChangeShapeType="1"/>
            </p:cNvSpPr>
            <p:nvPr/>
          </p:nvSpPr>
          <p:spPr bwMode="auto">
            <a:xfrm flipV="1">
              <a:off x="5406" y="1636"/>
              <a:ext cx="1" cy="0"/>
            </a:xfrm>
            <a:prstGeom prst="line">
              <a:avLst/>
            </a:prstGeom>
            <a:noFill/>
            <a:ln w="0">
              <a:solidFill>
                <a:srgbClr val="0000FF"/>
              </a:solidFill>
              <a:round/>
              <a:headEnd/>
              <a:tailEnd/>
            </a:ln>
          </p:spPr>
          <p:txBody>
            <a:bodyPr/>
            <a:lstStyle/>
            <a:p>
              <a:endParaRPr lang="en-US"/>
            </a:p>
          </p:txBody>
        </p:sp>
        <p:sp>
          <p:nvSpPr>
            <p:cNvPr id="172872" name="Line 1864"/>
            <p:cNvSpPr>
              <a:spLocks noChangeShapeType="1"/>
            </p:cNvSpPr>
            <p:nvPr/>
          </p:nvSpPr>
          <p:spPr bwMode="auto">
            <a:xfrm flipV="1">
              <a:off x="5406" y="1636"/>
              <a:ext cx="1" cy="0"/>
            </a:xfrm>
            <a:prstGeom prst="line">
              <a:avLst/>
            </a:prstGeom>
            <a:noFill/>
            <a:ln w="0">
              <a:solidFill>
                <a:srgbClr val="0000FF"/>
              </a:solidFill>
              <a:round/>
              <a:headEnd/>
              <a:tailEnd/>
            </a:ln>
          </p:spPr>
          <p:txBody>
            <a:bodyPr/>
            <a:lstStyle/>
            <a:p>
              <a:endParaRPr lang="en-US"/>
            </a:p>
          </p:txBody>
        </p:sp>
        <p:sp>
          <p:nvSpPr>
            <p:cNvPr id="172873" name="Line 1865"/>
            <p:cNvSpPr>
              <a:spLocks noChangeShapeType="1"/>
            </p:cNvSpPr>
            <p:nvPr/>
          </p:nvSpPr>
          <p:spPr bwMode="auto">
            <a:xfrm flipV="1">
              <a:off x="5408" y="1636"/>
              <a:ext cx="1" cy="0"/>
            </a:xfrm>
            <a:prstGeom prst="line">
              <a:avLst/>
            </a:prstGeom>
            <a:noFill/>
            <a:ln w="0">
              <a:solidFill>
                <a:srgbClr val="0000FF"/>
              </a:solidFill>
              <a:round/>
              <a:headEnd/>
              <a:tailEnd/>
            </a:ln>
          </p:spPr>
          <p:txBody>
            <a:bodyPr/>
            <a:lstStyle/>
            <a:p>
              <a:endParaRPr lang="en-US"/>
            </a:p>
          </p:txBody>
        </p:sp>
        <p:sp>
          <p:nvSpPr>
            <p:cNvPr id="172874" name="Line 1866"/>
            <p:cNvSpPr>
              <a:spLocks noChangeShapeType="1"/>
            </p:cNvSpPr>
            <p:nvPr/>
          </p:nvSpPr>
          <p:spPr bwMode="auto">
            <a:xfrm flipV="1">
              <a:off x="5410" y="1636"/>
              <a:ext cx="1" cy="0"/>
            </a:xfrm>
            <a:prstGeom prst="line">
              <a:avLst/>
            </a:prstGeom>
            <a:noFill/>
            <a:ln w="0">
              <a:solidFill>
                <a:srgbClr val="0000FF"/>
              </a:solidFill>
              <a:round/>
              <a:headEnd/>
              <a:tailEnd/>
            </a:ln>
          </p:spPr>
          <p:txBody>
            <a:bodyPr/>
            <a:lstStyle/>
            <a:p>
              <a:endParaRPr lang="en-US"/>
            </a:p>
          </p:txBody>
        </p:sp>
        <p:sp>
          <p:nvSpPr>
            <p:cNvPr id="172875" name="Line 1867"/>
            <p:cNvSpPr>
              <a:spLocks noChangeShapeType="1"/>
            </p:cNvSpPr>
            <p:nvPr/>
          </p:nvSpPr>
          <p:spPr bwMode="auto">
            <a:xfrm flipV="1">
              <a:off x="5411" y="1636"/>
              <a:ext cx="1" cy="0"/>
            </a:xfrm>
            <a:prstGeom prst="line">
              <a:avLst/>
            </a:prstGeom>
            <a:noFill/>
            <a:ln w="0">
              <a:solidFill>
                <a:srgbClr val="0000FF"/>
              </a:solidFill>
              <a:round/>
              <a:headEnd/>
              <a:tailEnd/>
            </a:ln>
          </p:spPr>
          <p:txBody>
            <a:bodyPr/>
            <a:lstStyle/>
            <a:p>
              <a:endParaRPr lang="en-US"/>
            </a:p>
          </p:txBody>
        </p:sp>
        <p:sp>
          <p:nvSpPr>
            <p:cNvPr id="172876" name="Line 1868"/>
            <p:cNvSpPr>
              <a:spLocks noChangeShapeType="1"/>
            </p:cNvSpPr>
            <p:nvPr/>
          </p:nvSpPr>
          <p:spPr bwMode="auto">
            <a:xfrm flipV="1">
              <a:off x="5412" y="1636"/>
              <a:ext cx="1" cy="0"/>
            </a:xfrm>
            <a:prstGeom prst="line">
              <a:avLst/>
            </a:prstGeom>
            <a:noFill/>
            <a:ln w="0">
              <a:solidFill>
                <a:srgbClr val="0000FF"/>
              </a:solidFill>
              <a:round/>
              <a:headEnd/>
              <a:tailEnd/>
            </a:ln>
          </p:spPr>
          <p:txBody>
            <a:bodyPr/>
            <a:lstStyle/>
            <a:p>
              <a:endParaRPr lang="en-US"/>
            </a:p>
          </p:txBody>
        </p:sp>
        <p:sp>
          <p:nvSpPr>
            <p:cNvPr id="172877" name="Line 1869"/>
            <p:cNvSpPr>
              <a:spLocks noChangeShapeType="1"/>
            </p:cNvSpPr>
            <p:nvPr/>
          </p:nvSpPr>
          <p:spPr bwMode="auto">
            <a:xfrm flipV="1">
              <a:off x="5415" y="1636"/>
              <a:ext cx="1" cy="0"/>
            </a:xfrm>
            <a:prstGeom prst="line">
              <a:avLst/>
            </a:prstGeom>
            <a:noFill/>
            <a:ln w="0">
              <a:solidFill>
                <a:srgbClr val="0000FF"/>
              </a:solidFill>
              <a:round/>
              <a:headEnd/>
              <a:tailEnd/>
            </a:ln>
          </p:spPr>
          <p:txBody>
            <a:bodyPr/>
            <a:lstStyle/>
            <a:p>
              <a:endParaRPr lang="en-US"/>
            </a:p>
          </p:txBody>
        </p:sp>
        <p:sp>
          <p:nvSpPr>
            <p:cNvPr id="172878" name="Line 1870"/>
            <p:cNvSpPr>
              <a:spLocks noChangeShapeType="1"/>
            </p:cNvSpPr>
            <p:nvPr/>
          </p:nvSpPr>
          <p:spPr bwMode="auto">
            <a:xfrm flipV="1">
              <a:off x="5416" y="1636"/>
              <a:ext cx="0" cy="0"/>
            </a:xfrm>
            <a:prstGeom prst="line">
              <a:avLst/>
            </a:prstGeom>
            <a:noFill/>
            <a:ln w="0">
              <a:solidFill>
                <a:srgbClr val="0000FF"/>
              </a:solidFill>
              <a:round/>
              <a:headEnd/>
              <a:tailEnd/>
            </a:ln>
          </p:spPr>
          <p:txBody>
            <a:bodyPr/>
            <a:lstStyle/>
            <a:p>
              <a:endParaRPr lang="en-US"/>
            </a:p>
          </p:txBody>
        </p:sp>
        <p:sp>
          <p:nvSpPr>
            <p:cNvPr id="172879" name="Line 1871"/>
            <p:cNvSpPr>
              <a:spLocks noChangeShapeType="1"/>
            </p:cNvSpPr>
            <p:nvPr/>
          </p:nvSpPr>
          <p:spPr bwMode="auto">
            <a:xfrm flipV="1">
              <a:off x="5416" y="1636"/>
              <a:ext cx="1" cy="0"/>
            </a:xfrm>
            <a:prstGeom prst="line">
              <a:avLst/>
            </a:prstGeom>
            <a:noFill/>
            <a:ln w="0">
              <a:solidFill>
                <a:srgbClr val="0000FF"/>
              </a:solidFill>
              <a:round/>
              <a:headEnd/>
              <a:tailEnd/>
            </a:ln>
          </p:spPr>
          <p:txBody>
            <a:bodyPr/>
            <a:lstStyle/>
            <a:p>
              <a:endParaRPr lang="en-US"/>
            </a:p>
          </p:txBody>
        </p:sp>
        <p:sp>
          <p:nvSpPr>
            <p:cNvPr id="172880" name="Line 1872"/>
            <p:cNvSpPr>
              <a:spLocks noChangeShapeType="1"/>
            </p:cNvSpPr>
            <p:nvPr/>
          </p:nvSpPr>
          <p:spPr bwMode="auto">
            <a:xfrm flipV="1">
              <a:off x="5419" y="1636"/>
              <a:ext cx="1" cy="0"/>
            </a:xfrm>
            <a:prstGeom prst="line">
              <a:avLst/>
            </a:prstGeom>
            <a:noFill/>
            <a:ln w="0">
              <a:solidFill>
                <a:srgbClr val="0000FF"/>
              </a:solidFill>
              <a:round/>
              <a:headEnd/>
              <a:tailEnd/>
            </a:ln>
          </p:spPr>
          <p:txBody>
            <a:bodyPr/>
            <a:lstStyle/>
            <a:p>
              <a:endParaRPr lang="en-US"/>
            </a:p>
          </p:txBody>
        </p:sp>
        <p:sp>
          <p:nvSpPr>
            <p:cNvPr id="172881" name="Line 1873"/>
            <p:cNvSpPr>
              <a:spLocks noChangeShapeType="1"/>
            </p:cNvSpPr>
            <p:nvPr/>
          </p:nvSpPr>
          <p:spPr bwMode="auto">
            <a:xfrm flipV="1">
              <a:off x="5421" y="1631"/>
              <a:ext cx="1" cy="5"/>
            </a:xfrm>
            <a:prstGeom prst="line">
              <a:avLst/>
            </a:prstGeom>
            <a:noFill/>
            <a:ln w="0">
              <a:solidFill>
                <a:srgbClr val="0000FF"/>
              </a:solidFill>
              <a:round/>
              <a:headEnd/>
              <a:tailEnd/>
            </a:ln>
          </p:spPr>
          <p:txBody>
            <a:bodyPr/>
            <a:lstStyle/>
            <a:p>
              <a:endParaRPr lang="en-US"/>
            </a:p>
          </p:txBody>
        </p:sp>
        <p:sp>
          <p:nvSpPr>
            <p:cNvPr id="172882" name="Line 1874"/>
            <p:cNvSpPr>
              <a:spLocks noChangeShapeType="1"/>
            </p:cNvSpPr>
            <p:nvPr/>
          </p:nvSpPr>
          <p:spPr bwMode="auto">
            <a:xfrm flipV="1">
              <a:off x="5422" y="1630"/>
              <a:ext cx="0" cy="6"/>
            </a:xfrm>
            <a:prstGeom prst="line">
              <a:avLst/>
            </a:prstGeom>
            <a:noFill/>
            <a:ln w="0">
              <a:solidFill>
                <a:srgbClr val="0000FF"/>
              </a:solidFill>
              <a:round/>
              <a:headEnd/>
              <a:tailEnd/>
            </a:ln>
          </p:spPr>
          <p:txBody>
            <a:bodyPr/>
            <a:lstStyle/>
            <a:p>
              <a:endParaRPr lang="en-US"/>
            </a:p>
          </p:txBody>
        </p:sp>
        <p:sp>
          <p:nvSpPr>
            <p:cNvPr id="172883" name="Freeform 1875"/>
            <p:cNvSpPr>
              <a:spLocks/>
            </p:cNvSpPr>
            <p:nvPr/>
          </p:nvSpPr>
          <p:spPr bwMode="auto">
            <a:xfrm>
              <a:off x="5423" y="1631"/>
              <a:ext cx="3" cy="5"/>
            </a:xfrm>
            <a:custGeom>
              <a:avLst/>
              <a:gdLst/>
              <a:ahLst/>
              <a:cxnLst>
                <a:cxn ang="0">
                  <a:pos x="0" y="25"/>
                </a:cxn>
                <a:cxn ang="0">
                  <a:pos x="0" y="24"/>
                </a:cxn>
                <a:cxn ang="0">
                  <a:pos x="5" y="0"/>
                </a:cxn>
                <a:cxn ang="0">
                  <a:pos x="14" y="9"/>
                </a:cxn>
                <a:cxn ang="0">
                  <a:pos x="14" y="25"/>
                </a:cxn>
              </a:cxnLst>
              <a:rect l="0" t="0" r="r" b="b"/>
              <a:pathLst>
                <a:path w="14" h="25">
                  <a:moveTo>
                    <a:pt x="0" y="25"/>
                  </a:moveTo>
                  <a:lnTo>
                    <a:pt x="0" y="24"/>
                  </a:lnTo>
                  <a:lnTo>
                    <a:pt x="5" y="0"/>
                  </a:lnTo>
                  <a:lnTo>
                    <a:pt x="14" y="9"/>
                  </a:lnTo>
                  <a:lnTo>
                    <a:pt x="14" y="25"/>
                  </a:lnTo>
                </a:path>
              </a:pathLst>
            </a:custGeom>
            <a:noFill/>
            <a:ln w="0">
              <a:solidFill>
                <a:srgbClr val="0000FF"/>
              </a:solidFill>
              <a:prstDash val="solid"/>
              <a:round/>
              <a:headEnd/>
              <a:tailEnd/>
            </a:ln>
          </p:spPr>
          <p:txBody>
            <a:bodyPr/>
            <a:lstStyle/>
            <a:p>
              <a:endParaRPr lang="en-US"/>
            </a:p>
          </p:txBody>
        </p:sp>
        <p:sp>
          <p:nvSpPr>
            <p:cNvPr id="172884" name="Freeform 1876"/>
            <p:cNvSpPr>
              <a:spLocks/>
            </p:cNvSpPr>
            <p:nvPr/>
          </p:nvSpPr>
          <p:spPr bwMode="auto">
            <a:xfrm>
              <a:off x="5426" y="1630"/>
              <a:ext cx="4" cy="6"/>
            </a:xfrm>
            <a:custGeom>
              <a:avLst/>
              <a:gdLst/>
              <a:ahLst/>
              <a:cxnLst>
                <a:cxn ang="0">
                  <a:pos x="0" y="30"/>
                </a:cxn>
                <a:cxn ang="0">
                  <a:pos x="0" y="0"/>
                </a:cxn>
                <a:cxn ang="0">
                  <a:pos x="4" y="28"/>
                </a:cxn>
                <a:cxn ang="0">
                  <a:pos x="8" y="23"/>
                </a:cxn>
                <a:cxn ang="0">
                  <a:pos x="12" y="29"/>
                </a:cxn>
                <a:cxn ang="0">
                  <a:pos x="19" y="23"/>
                </a:cxn>
                <a:cxn ang="0">
                  <a:pos x="19" y="30"/>
                </a:cxn>
              </a:cxnLst>
              <a:rect l="0" t="0" r="r" b="b"/>
              <a:pathLst>
                <a:path w="19" h="30">
                  <a:moveTo>
                    <a:pt x="0" y="30"/>
                  </a:moveTo>
                  <a:lnTo>
                    <a:pt x="0" y="0"/>
                  </a:lnTo>
                  <a:lnTo>
                    <a:pt x="4" y="28"/>
                  </a:lnTo>
                  <a:lnTo>
                    <a:pt x="8" y="23"/>
                  </a:lnTo>
                  <a:lnTo>
                    <a:pt x="12" y="29"/>
                  </a:lnTo>
                  <a:lnTo>
                    <a:pt x="19" y="23"/>
                  </a:lnTo>
                  <a:lnTo>
                    <a:pt x="19" y="30"/>
                  </a:lnTo>
                </a:path>
              </a:pathLst>
            </a:custGeom>
            <a:noFill/>
            <a:ln w="0">
              <a:solidFill>
                <a:srgbClr val="0000FF"/>
              </a:solidFill>
              <a:prstDash val="solid"/>
              <a:round/>
              <a:headEnd/>
              <a:tailEnd/>
            </a:ln>
          </p:spPr>
          <p:txBody>
            <a:bodyPr/>
            <a:lstStyle/>
            <a:p>
              <a:endParaRPr lang="en-US"/>
            </a:p>
          </p:txBody>
        </p:sp>
        <p:sp>
          <p:nvSpPr>
            <p:cNvPr id="172885" name="Line 1877"/>
            <p:cNvSpPr>
              <a:spLocks noChangeShapeType="1"/>
            </p:cNvSpPr>
            <p:nvPr/>
          </p:nvSpPr>
          <p:spPr bwMode="auto">
            <a:xfrm flipV="1">
              <a:off x="5431" y="1634"/>
              <a:ext cx="0" cy="2"/>
            </a:xfrm>
            <a:prstGeom prst="line">
              <a:avLst/>
            </a:prstGeom>
            <a:noFill/>
            <a:ln w="0">
              <a:solidFill>
                <a:srgbClr val="0000FF"/>
              </a:solidFill>
              <a:round/>
              <a:headEnd/>
              <a:tailEnd/>
            </a:ln>
          </p:spPr>
          <p:txBody>
            <a:bodyPr/>
            <a:lstStyle/>
            <a:p>
              <a:endParaRPr lang="en-US"/>
            </a:p>
          </p:txBody>
        </p:sp>
        <p:sp>
          <p:nvSpPr>
            <p:cNvPr id="172886" name="Line 1878"/>
            <p:cNvSpPr>
              <a:spLocks noChangeShapeType="1"/>
            </p:cNvSpPr>
            <p:nvPr/>
          </p:nvSpPr>
          <p:spPr bwMode="auto">
            <a:xfrm flipV="1">
              <a:off x="5433" y="1636"/>
              <a:ext cx="0" cy="0"/>
            </a:xfrm>
            <a:prstGeom prst="line">
              <a:avLst/>
            </a:prstGeom>
            <a:noFill/>
            <a:ln w="0">
              <a:solidFill>
                <a:srgbClr val="0000FF"/>
              </a:solidFill>
              <a:round/>
              <a:headEnd/>
              <a:tailEnd/>
            </a:ln>
          </p:spPr>
          <p:txBody>
            <a:bodyPr/>
            <a:lstStyle/>
            <a:p>
              <a:endParaRPr lang="en-US"/>
            </a:p>
          </p:txBody>
        </p:sp>
        <p:sp>
          <p:nvSpPr>
            <p:cNvPr id="172887" name="Line 1879"/>
            <p:cNvSpPr>
              <a:spLocks noChangeShapeType="1"/>
            </p:cNvSpPr>
            <p:nvPr/>
          </p:nvSpPr>
          <p:spPr bwMode="auto">
            <a:xfrm flipV="1">
              <a:off x="5435" y="1629"/>
              <a:ext cx="0" cy="7"/>
            </a:xfrm>
            <a:prstGeom prst="line">
              <a:avLst/>
            </a:prstGeom>
            <a:noFill/>
            <a:ln w="0">
              <a:solidFill>
                <a:srgbClr val="0000FF"/>
              </a:solidFill>
              <a:round/>
              <a:headEnd/>
              <a:tailEnd/>
            </a:ln>
          </p:spPr>
          <p:txBody>
            <a:bodyPr/>
            <a:lstStyle/>
            <a:p>
              <a:endParaRPr lang="en-US"/>
            </a:p>
          </p:txBody>
        </p:sp>
        <p:sp>
          <p:nvSpPr>
            <p:cNvPr id="172888" name="Freeform 1880"/>
            <p:cNvSpPr>
              <a:spLocks/>
            </p:cNvSpPr>
            <p:nvPr/>
          </p:nvSpPr>
          <p:spPr bwMode="auto">
            <a:xfrm>
              <a:off x="5435" y="1630"/>
              <a:ext cx="4" cy="6"/>
            </a:xfrm>
            <a:custGeom>
              <a:avLst/>
              <a:gdLst/>
              <a:ahLst/>
              <a:cxnLst>
                <a:cxn ang="0">
                  <a:pos x="0" y="30"/>
                </a:cxn>
                <a:cxn ang="0">
                  <a:pos x="0" y="0"/>
                </a:cxn>
                <a:cxn ang="0">
                  <a:pos x="3" y="29"/>
                </a:cxn>
                <a:cxn ang="0">
                  <a:pos x="9" y="8"/>
                </a:cxn>
                <a:cxn ang="0">
                  <a:pos x="13" y="27"/>
                </a:cxn>
                <a:cxn ang="0">
                  <a:pos x="20" y="14"/>
                </a:cxn>
                <a:cxn ang="0">
                  <a:pos x="20" y="30"/>
                </a:cxn>
              </a:cxnLst>
              <a:rect l="0" t="0" r="r" b="b"/>
              <a:pathLst>
                <a:path w="20" h="30">
                  <a:moveTo>
                    <a:pt x="0" y="30"/>
                  </a:moveTo>
                  <a:lnTo>
                    <a:pt x="0" y="0"/>
                  </a:lnTo>
                  <a:lnTo>
                    <a:pt x="3" y="29"/>
                  </a:lnTo>
                  <a:lnTo>
                    <a:pt x="9" y="8"/>
                  </a:lnTo>
                  <a:lnTo>
                    <a:pt x="13" y="27"/>
                  </a:lnTo>
                  <a:lnTo>
                    <a:pt x="20" y="14"/>
                  </a:lnTo>
                  <a:lnTo>
                    <a:pt x="20" y="30"/>
                  </a:lnTo>
                </a:path>
              </a:pathLst>
            </a:custGeom>
            <a:noFill/>
            <a:ln w="0">
              <a:solidFill>
                <a:srgbClr val="0000FF"/>
              </a:solidFill>
              <a:prstDash val="solid"/>
              <a:round/>
              <a:headEnd/>
              <a:tailEnd/>
            </a:ln>
          </p:spPr>
          <p:txBody>
            <a:bodyPr/>
            <a:lstStyle/>
            <a:p>
              <a:endParaRPr lang="en-US"/>
            </a:p>
          </p:txBody>
        </p:sp>
        <p:sp>
          <p:nvSpPr>
            <p:cNvPr id="172889" name="Line 1881"/>
            <p:cNvSpPr>
              <a:spLocks noChangeShapeType="1"/>
            </p:cNvSpPr>
            <p:nvPr/>
          </p:nvSpPr>
          <p:spPr bwMode="auto">
            <a:xfrm flipV="1">
              <a:off x="5439" y="1633"/>
              <a:ext cx="1" cy="3"/>
            </a:xfrm>
            <a:prstGeom prst="line">
              <a:avLst/>
            </a:prstGeom>
            <a:noFill/>
            <a:ln w="0">
              <a:solidFill>
                <a:srgbClr val="0000FF"/>
              </a:solidFill>
              <a:round/>
              <a:headEnd/>
              <a:tailEnd/>
            </a:ln>
          </p:spPr>
          <p:txBody>
            <a:bodyPr/>
            <a:lstStyle/>
            <a:p>
              <a:endParaRPr lang="en-US"/>
            </a:p>
          </p:txBody>
        </p:sp>
        <p:sp>
          <p:nvSpPr>
            <p:cNvPr id="172890" name="Freeform 1882"/>
            <p:cNvSpPr>
              <a:spLocks/>
            </p:cNvSpPr>
            <p:nvPr/>
          </p:nvSpPr>
          <p:spPr bwMode="auto">
            <a:xfrm>
              <a:off x="5442" y="1636"/>
              <a:ext cx="1" cy="0"/>
            </a:xfrm>
            <a:custGeom>
              <a:avLst/>
              <a:gdLst/>
              <a:ahLst/>
              <a:cxnLst>
                <a:cxn ang="0">
                  <a:pos x="0" y="5"/>
                </a:cxn>
                <a:cxn ang="0">
                  <a:pos x="0" y="0"/>
                </a:cxn>
                <a:cxn ang="0">
                  <a:pos x="3" y="4"/>
                </a:cxn>
                <a:cxn ang="0">
                  <a:pos x="7" y="1"/>
                </a:cxn>
                <a:cxn ang="0">
                  <a:pos x="7" y="5"/>
                </a:cxn>
              </a:cxnLst>
              <a:rect l="0" t="0" r="r" b="b"/>
              <a:pathLst>
                <a:path w="7" h="5">
                  <a:moveTo>
                    <a:pt x="0" y="5"/>
                  </a:moveTo>
                  <a:lnTo>
                    <a:pt x="0" y="0"/>
                  </a:lnTo>
                  <a:lnTo>
                    <a:pt x="3" y="4"/>
                  </a:lnTo>
                  <a:lnTo>
                    <a:pt x="7" y="1"/>
                  </a:lnTo>
                  <a:lnTo>
                    <a:pt x="7" y="5"/>
                  </a:lnTo>
                </a:path>
              </a:pathLst>
            </a:custGeom>
            <a:noFill/>
            <a:ln w="0">
              <a:solidFill>
                <a:srgbClr val="0000FF"/>
              </a:solidFill>
              <a:prstDash val="solid"/>
              <a:round/>
              <a:headEnd/>
              <a:tailEnd/>
            </a:ln>
          </p:spPr>
          <p:txBody>
            <a:bodyPr/>
            <a:lstStyle/>
            <a:p>
              <a:endParaRPr lang="en-US"/>
            </a:p>
          </p:txBody>
        </p:sp>
        <p:sp>
          <p:nvSpPr>
            <p:cNvPr id="172891" name="Line 1883"/>
            <p:cNvSpPr>
              <a:spLocks noChangeShapeType="1"/>
            </p:cNvSpPr>
            <p:nvPr/>
          </p:nvSpPr>
          <p:spPr bwMode="auto">
            <a:xfrm flipV="1">
              <a:off x="5444" y="1636"/>
              <a:ext cx="1" cy="0"/>
            </a:xfrm>
            <a:prstGeom prst="line">
              <a:avLst/>
            </a:prstGeom>
            <a:noFill/>
            <a:ln w="0">
              <a:solidFill>
                <a:srgbClr val="0000FF"/>
              </a:solidFill>
              <a:round/>
              <a:headEnd/>
              <a:tailEnd/>
            </a:ln>
          </p:spPr>
          <p:txBody>
            <a:bodyPr/>
            <a:lstStyle/>
            <a:p>
              <a:endParaRPr lang="en-US"/>
            </a:p>
          </p:txBody>
        </p:sp>
        <p:sp>
          <p:nvSpPr>
            <p:cNvPr id="172892" name="Line 1884"/>
            <p:cNvSpPr>
              <a:spLocks noChangeShapeType="1"/>
            </p:cNvSpPr>
            <p:nvPr/>
          </p:nvSpPr>
          <p:spPr bwMode="auto">
            <a:xfrm flipV="1">
              <a:off x="5446" y="1636"/>
              <a:ext cx="0" cy="0"/>
            </a:xfrm>
            <a:prstGeom prst="line">
              <a:avLst/>
            </a:prstGeom>
            <a:noFill/>
            <a:ln w="0">
              <a:solidFill>
                <a:srgbClr val="0000FF"/>
              </a:solidFill>
              <a:round/>
              <a:headEnd/>
              <a:tailEnd/>
            </a:ln>
          </p:spPr>
          <p:txBody>
            <a:bodyPr/>
            <a:lstStyle/>
            <a:p>
              <a:endParaRPr lang="en-US"/>
            </a:p>
          </p:txBody>
        </p:sp>
        <p:sp>
          <p:nvSpPr>
            <p:cNvPr id="172893" name="Line 1885"/>
            <p:cNvSpPr>
              <a:spLocks noChangeShapeType="1"/>
            </p:cNvSpPr>
            <p:nvPr/>
          </p:nvSpPr>
          <p:spPr bwMode="auto">
            <a:xfrm flipV="1">
              <a:off x="5448" y="1634"/>
              <a:ext cx="1" cy="2"/>
            </a:xfrm>
            <a:prstGeom prst="line">
              <a:avLst/>
            </a:prstGeom>
            <a:noFill/>
            <a:ln w="0">
              <a:solidFill>
                <a:srgbClr val="0000FF"/>
              </a:solidFill>
              <a:round/>
              <a:headEnd/>
              <a:tailEnd/>
            </a:ln>
          </p:spPr>
          <p:txBody>
            <a:bodyPr/>
            <a:lstStyle/>
            <a:p>
              <a:endParaRPr lang="en-US"/>
            </a:p>
          </p:txBody>
        </p:sp>
        <p:sp>
          <p:nvSpPr>
            <p:cNvPr id="172894" name="Line 1886"/>
            <p:cNvSpPr>
              <a:spLocks noChangeShapeType="1"/>
            </p:cNvSpPr>
            <p:nvPr/>
          </p:nvSpPr>
          <p:spPr bwMode="auto">
            <a:xfrm flipV="1">
              <a:off x="5449" y="1635"/>
              <a:ext cx="0" cy="1"/>
            </a:xfrm>
            <a:prstGeom prst="line">
              <a:avLst/>
            </a:prstGeom>
            <a:noFill/>
            <a:ln w="0">
              <a:solidFill>
                <a:srgbClr val="0000FF"/>
              </a:solidFill>
              <a:round/>
              <a:headEnd/>
              <a:tailEnd/>
            </a:ln>
          </p:spPr>
          <p:txBody>
            <a:bodyPr/>
            <a:lstStyle/>
            <a:p>
              <a:endParaRPr lang="en-US"/>
            </a:p>
          </p:txBody>
        </p:sp>
        <p:sp>
          <p:nvSpPr>
            <p:cNvPr id="172895" name="Line 1887"/>
            <p:cNvSpPr>
              <a:spLocks noChangeShapeType="1"/>
            </p:cNvSpPr>
            <p:nvPr/>
          </p:nvSpPr>
          <p:spPr bwMode="auto">
            <a:xfrm flipV="1">
              <a:off x="5450" y="1635"/>
              <a:ext cx="0" cy="1"/>
            </a:xfrm>
            <a:prstGeom prst="line">
              <a:avLst/>
            </a:prstGeom>
            <a:noFill/>
            <a:ln w="0">
              <a:solidFill>
                <a:srgbClr val="0000FF"/>
              </a:solidFill>
              <a:round/>
              <a:headEnd/>
              <a:tailEnd/>
            </a:ln>
          </p:spPr>
          <p:txBody>
            <a:bodyPr/>
            <a:lstStyle/>
            <a:p>
              <a:endParaRPr lang="en-US"/>
            </a:p>
          </p:txBody>
        </p:sp>
        <p:sp>
          <p:nvSpPr>
            <p:cNvPr id="172896" name="Line 1888"/>
            <p:cNvSpPr>
              <a:spLocks noChangeShapeType="1"/>
            </p:cNvSpPr>
            <p:nvPr/>
          </p:nvSpPr>
          <p:spPr bwMode="auto">
            <a:xfrm flipV="1">
              <a:off x="5453" y="1636"/>
              <a:ext cx="0" cy="0"/>
            </a:xfrm>
            <a:prstGeom prst="line">
              <a:avLst/>
            </a:prstGeom>
            <a:noFill/>
            <a:ln w="0">
              <a:solidFill>
                <a:srgbClr val="0000FF"/>
              </a:solidFill>
              <a:round/>
              <a:headEnd/>
              <a:tailEnd/>
            </a:ln>
          </p:spPr>
          <p:txBody>
            <a:bodyPr/>
            <a:lstStyle/>
            <a:p>
              <a:endParaRPr lang="en-US"/>
            </a:p>
          </p:txBody>
        </p:sp>
        <p:sp>
          <p:nvSpPr>
            <p:cNvPr id="172897" name="Line 1889"/>
            <p:cNvSpPr>
              <a:spLocks noChangeShapeType="1"/>
            </p:cNvSpPr>
            <p:nvPr/>
          </p:nvSpPr>
          <p:spPr bwMode="auto">
            <a:xfrm flipV="1">
              <a:off x="5453" y="1636"/>
              <a:ext cx="1" cy="0"/>
            </a:xfrm>
            <a:prstGeom prst="line">
              <a:avLst/>
            </a:prstGeom>
            <a:noFill/>
            <a:ln w="0">
              <a:solidFill>
                <a:srgbClr val="0000FF"/>
              </a:solidFill>
              <a:round/>
              <a:headEnd/>
              <a:tailEnd/>
            </a:ln>
          </p:spPr>
          <p:txBody>
            <a:bodyPr/>
            <a:lstStyle/>
            <a:p>
              <a:endParaRPr lang="en-US"/>
            </a:p>
          </p:txBody>
        </p:sp>
        <p:sp>
          <p:nvSpPr>
            <p:cNvPr id="172898" name="Line 1890"/>
            <p:cNvSpPr>
              <a:spLocks noChangeShapeType="1"/>
            </p:cNvSpPr>
            <p:nvPr/>
          </p:nvSpPr>
          <p:spPr bwMode="auto">
            <a:xfrm flipV="1">
              <a:off x="5455" y="1636"/>
              <a:ext cx="0" cy="0"/>
            </a:xfrm>
            <a:prstGeom prst="line">
              <a:avLst/>
            </a:prstGeom>
            <a:noFill/>
            <a:ln w="0">
              <a:solidFill>
                <a:srgbClr val="0000FF"/>
              </a:solidFill>
              <a:round/>
              <a:headEnd/>
              <a:tailEnd/>
            </a:ln>
          </p:spPr>
          <p:txBody>
            <a:bodyPr/>
            <a:lstStyle/>
            <a:p>
              <a:endParaRPr lang="en-US"/>
            </a:p>
          </p:txBody>
        </p:sp>
        <p:sp>
          <p:nvSpPr>
            <p:cNvPr id="172899" name="Line 1891"/>
            <p:cNvSpPr>
              <a:spLocks noChangeShapeType="1"/>
            </p:cNvSpPr>
            <p:nvPr/>
          </p:nvSpPr>
          <p:spPr bwMode="auto">
            <a:xfrm flipV="1">
              <a:off x="5457" y="1636"/>
              <a:ext cx="1" cy="0"/>
            </a:xfrm>
            <a:prstGeom prst="line">
              <a:avLst/>
            </a:prstGeom>
            <a:noFill/>
            <a:ln w="0">
              <a:solidFill>
                <a:srgbClr val="0000FF"/>
              </a:solidFill>
              <a:round/>
              <a:headEnd/>
              <a:tailEnd/>
            </a:ln>
          </p:spPr>
          <p:txBody>
            <a:bodyPr/>
            <a:lstStyle/>
            <a:p>
              <a:endParaRPr lang="en-US"/>
            </a:p>
          </p:txBody>
        </p:sp>
        <p:sp>
          <p:nvSpPr>
            <p:cNvPr id="172900" name="Line 1892"/>
            <p:cNvSpPr>
              <a:spLocks noChangeShapeType="1"/>
            </p:cNvSpPr>
            <p:nvPr/>
          </p:nvSpPr>
          <p:spPr bwMode="auto">
            <a:xfrm flipV="1">
              <a:off x="5458" y="1636"/>
              <a:ext cx="1" cy="0"/>
            </a:xfrm>
            <a:prstGeom prst="line">
              <a:avLst/>
            </a:prstGeom>
            <a:noFill/>
            <a:ln w="0">
              <a:solidFill>
                <a:srgbClr val="0000FF"/>
              </a:solidFill>
              <a:round/>
              <a:headEnd/>
              <a:tailEnd/>
            </a:ln>
          </p:spPr>
          <p:txBody>
            <a:bodyPr/>
            <a:lstStyle/>
            <a:p>
              <a:endParaRPr lang="en-US"/>
            </a:p>
          </p:txBody>
        </p:sp>
        <p:sp>
          <p:nvSpPr>
            <p:cNvPr id="172901" name="Line 1893"/>
            <p:cNvSpPr>
              <a:spLocks noChangeShapeType="1"/>
            </p:cNvSpPr>
            <p:nvPr/>
          </p:nvSpPr>
          <p:spPr bwMode="auto">
            <a:xfrm flipV="1">
              <a:off x="5459" y="1636"/>
              <a:ext cx="1" cy="0"/>
            </a:xfrm>
            <a:prstGeom prst="line">
              <a:avLst/>
            </a:prstGeom>
            <a:noFill/>
            <a:ln w="0">
              <a:solidFill>
                <a:srgbClr val="0000FF"/>
              </a:solidFill>
              <a:round/>
              <a:headEnd/>
              <a:tailEnd/>
            </a:ln>
          </p:spPr>
          <p:txBody>
            <a:bodyPr/>
            <a:lstStyle/>
            <a:p>
              <a:endParaRPr lang="en-US"/>
            </a:p>
          </p:txBody>
        </p:sp>
        <p:sp>
          <p:nvSpPr>
            <p:cNvPr id="172902" name="Line 1894"/>
            <p:cNvSpPr>
              <a:spLocks noChangeShapeType="1"/>
            </p:cNvSpPr>
            <p:nvPr/>
          </p:nvSpPr>
          <p:spPr bwMode="auto">
            <a:xfrm flipV="1">
              <a:off x="5461" y="1636"/>
              <a:ext cx="1" cy="0"/>
            </a:xfrm>
            <a:prstGeom prst="line">
              <a:avLst/>
            </a:prstGeom>
            <a:noFill/>
            <a:ln w="0">
              <a:solidFill>
                <a:srgbClr val="0000FF"/>
              </a:solidFill>
              <a:round/>
              <a:headEnd/>
              <a:tailEnd/>
            </a:ln>
          </p:spPr>
          <p:txBody>
            <a:bodyPr/>
            <a:lstStyle/>
            <a:p>
              <a:endParaRPr lang="en-US"/>
            </a:p>
          </p:txBody>
        </p:sp>
        <p:sp>
          <p:nvSpPr>
            <p:cNvPr id="172903" name="Line 1895"/>
            <p:cNvSpPr>
              <a:spLocks noChangeShapeType="1"/>
            </p:cNvSpPr>
            <p:nvPr/>
          </p:nvSpPr>
          <p:spPr bwMode="auto">
            <a:xfrm flipV="1">
              <a:off x="5463" y="1636"/>
              <a:ext cx="0" cy="0"/>
            </a:xfrm>
            <a:prstGeom prst="line">
              <a:avLst/>
            </a:prstGeom>
            <a:noFill/>
            <a:ln w="0">
              <a:solidFill>
                <a:srgbClr val="0000FF"/>
              </a:solidFill>
              <a:round/>
              <a:headEnd/>
              <a:tailEnd/>
            </a:ln>
          </p:spPr>
          <p:txBody>
            <a:bodyPr/>
            <a:lstStyle/>
            <a:p>
              <a:endParaRPr lang="en-US"/>
            </a:p>
          </p:txBody>
        </p:sp>
        <p:sp>
          <p:nvSpPr>
            <p:cNvPr id="172904" name="Line 1896"/>
            <p:cNvSpPr>
              <a:spLocks noChangeShapeType="1"/>
            </p:cNvSpPr>
            <p:nvPr/>
          </p:nvSpPr>
          <p:spPr bwMode="auto">
            <a:xfrm flipV="1">
              <a:off x="5464" y="1636"/>
              <a:ext cx="0" cy="0"/>
            </a:xfrm>
            <a:prstGeom prst="line">
              <a:avLst/>
            </a:prstGeom>
            <a:noFill/>
            <a:ln w="0">
              <a:solidFill>
                <a:srgbClr val="0000FF"/>
              </a:solidFill>
              <a:round/>
              <a:headEnd/>
              <a:tailEnd/>
            </a:ln>
          </p:spPr>
          <p:txBody>
            <a:bodyPr/>
            <a:lstStyle/>
            <a:p>
              <a:endParaRPr lang="en-US"/>
            </a:p>
          </p:txBody>
        </p:sp>
        <p:sp>
          <p:nvSpPr>
            <p:cNvPr id="172905" name="Line 1897"/>
            <p:cNvSpPr>
              <a:spLocks noChangeShapeType="1"/>
            </p:cNvSpPr>
            <p:nvPr/>
          </p:nvSpPr>
          <p:spPr bwMode="auto">
            <a:xfrm flipV="1">
              <a:off x="5466" y="1636"/>
              <a:ext cx="0" cy="0"/>
            </a:xfrm>
            <a:prstGeom prst="line">
              <a:avLst/>
            </a:prstGeom>
            <a:noFill/>
            <a:ln w="0">
              <a:solidFill>
                <a:srgbClr val="0000FF"/>
              </a:solidFill>
              <a:round/>
              <a:headEnd/>
              <a:tailEnd/>
            </a:ln>
          </p:spPr>
          <p:txBody>
            <a:bodyPr/>
            <a:lstStyle/>
            <a:p>
              <a:endParaRPr lang="en-US"/>
            </a:p>
          </p:txBody>
        </p:sp>
        <p:sp>
          <p:nvSpPr>
            <p:cNvPr id="172906" name="Line 1898"/>
            <p:cNvSpPr>
              <a:spLocks noChangeShapeType="1"/>
            </p:cNvSpPr>
            <p:nvPr/>
          </p:nvSpPr>
          <p:spPr bwMode="auto">
            <a:xfrm flipV="1">
              <a:off x="5468" y="1636"/>
              <a:ext cx="0" cy="0"/>
            </a:xfrm>
            <a:prstGeom prst="line">
              <a:avLst/>
            </a:prstGeom>
            <a:noFill/>
            <a:ln w="0">
              <a:solidFill>
                <a:srgbClr val="0000FF"/>
              </a:solidFill>
              <a:round/>
              <a:headEnd/>
              <a:tailEnd/>
            </a:ln>
          </p:spPr>
          <p:txBody>
            <a:bodyPr/>
            <a:lstStyle/>
            <a:p>
              <a:endParaRPr lang="en-US"/>
            </a:p>
          </p:txBody>
        </p:sp>
        <p:sp>
          <p:nvSpPr>
            <p:cNvPr id="172907" name="Line 1899"/>
            <p:cNvSpPr>
              <a:spLocks noChangeShapeType="1"/>
            </p:cNvSpPr>
            <p:nvPr/>
          </p:nvSpPr>
          <p:spPr bwMode="auto">
            <a:xfrm flipV="1">
              <a:off x="5468" y="1636"/>
              <a:ext cx="1" cy="0"/>
            </a:xfrm>
            <a:prstGeom prst="line">
              <a:avLst/>
            </a:prstGeom>
            <a:noFill/>
            <a:ln w="0">
              <a:solidFill>
                <a:srgbClr val="0000FF"/>
              </a:solidFill>
              <a:round/>
              <a:headEnd/>
              <a:tailEnd/>
            </a:ln>
          </p:spPr>
          <p:txBody>
            <a:bodyPr/>
            <a:lstStyle/>
            <a:p>
              <a:endParaRPr lang="en-US"/>
            </a:p>
          </p:txBody>
        </p:sp>
        <p:sp>
          <p:nvSpPr>
            <p:cNvPr id="172908" name="Freeform 1900"/>
            <p:cNvSpPr>
              <a:spLocks/>
            </p:cNvSpPr>
            <p:nvPr/>
          </p:nvSpPr>
          <p:spPr bwMode="auto">
            <a:xfrm>
              <a:off x="5469" y="1631"/>
              <a:ext cx="3" cy="5"/>
            </a:xfrm>
            <a:custGeom>
              <a:avLst/>
              <a:gdLst/>
              <a:ahLst/>
              <a:cxnLst>
                <a:cxn ang="0">
                  <a:pos x="0" y="24"/>
                </a:cxn>
                <a:cxn ang="0">
                  <a:pos x="0" y="22"/>
                </a:cxn>
                <a:cxn ang="0">
                  <a:pos x="3" y="0"/>
                </a:cxn>
                <a:cxn ang="0">
                  <a:pos x="14" y="4"/>
                </a:cxn>
                <a:cxn ang="0">
                  <a:pos x="14" y="24"/>
                </a:cxn>
              </a:cxnLst>
              <a:rect l="0" t="0" r="r" b="b"/>
              <a:pathLst>
                <a:path w="14" h="24">
                  <a:moveTo>
                    <a:pt x="0" y="24"/>
                  </a:moveTo>
                  <a:lnTo>
                    <a:pt x="0" y="22"/>
                  </a:lnTo>
                  <a:lnTo>
                    <a:pt x="3" y="0"/>
                  </a:lnTo>
                  <a:lnTo>
                    <a:pt x="14" y="4"/>
                  </a:lnTo>
                  <a:lnTo>
                    <a:pt x="14" y="24"/>
                  </a:lnTo>
                </a:path>
              </a:pathLst>
            </a:custGeom>
            <a:noFill/>
            <a:ln w="0">
              <a:solidFill>
                <a:srgbClr val="0000FF"/>
              </a:solidFill>
              <a:prstDash val="solid"/>
              <a:round/>
              <a:headEnd/>
              <a:tailEnd/>
            </a:ln>
          </p:spPr>
          <p:txBody>
            <a:bodyPr/>
            <a:lstStyle/>
            <a:p>
              <a:endParaRPr lang="en-US"/>
            </a:p>
          </p:txBody>
        </p:sp>
        <p:sp>
          <p:nvSpPr>
            <p:cNvPr id="172909" name="Line 1901"/>
            <p:cNvSpPr>
              <a:spLocks noChangeShapeType="1"/>
            </p:cNvSpPr>
            <p:nvPr/>
          </p:nvSpPr>
          <p:spPr bwMode="auto">
            <a:xfrm flipV="1">
              <a:off x="5472" y="1632"/>
              <a:ext cx="1" cy="4"/>
            </a:xfrm>
            <a:prstGeom prst="line">
              <a:avLst/>
            </a:prstGeom>
            <a:noFill/>
            <a:ln w="0">
              <a:solidFill>
                <a:srgbClr val="0000FF"/>
              </a:solidFill>
              <a:round/>
              <a:headEnd/>
              <a:tailEnd/>
            </a:ln>
          </p:spPr>
          <p:txBody>
            <a:bodyPr/>
            <a:lstStyle/>
            <a:p>
              <a:endParaRPr lang="en-US"/>
            </a:p>
          </p:txBody>
        </p:sp>
        <p:sp>
          <p:nvSpPr>
            <p:cNvPr id="172910" name="Freeform 1902"/>
            <p:cNvSpPr>
              <a:spLocks/>
            </p:cNvSpPr>
            <p:nvPr/>
          </p:nvSpPr>
          <p:spPr bwMode="auto">
            <a:xfrm>
              <a:off x="5475" y="1634"/>
              <a:ext cx="1" cy="2"/>
            </a:xfrm>
            <a:custGeom>
              <a:avLst/>
              <a:gdLst/>
              <a:ahLst/>
              <a:cxnLst>
                <a:cxn ang="0">
                  <a:pos x="0" y="12"/>
                </a:cxn>
                <a:cxn ang="0">
                  <a:pos x="0" y="0"/>
                </a:cxn>
                <a:cxn ang="0">
                  <a:pos x="6" y="11"/>
                </a:cxn>
                <a:cxn ang="0">
                  <a:pos x="13" y="7"/>
                </a:cxn>
                <a:cxn ang="0">
                  <a:pos x="13" y="12"/>
                </a:cxn>
              </a:cxnLst>
              <a:rect l="0" t="0" r="r" b="b"/>
              <a:pathLst>
                <a:path w="13" h="12">
                  <a:moveTo>
                    <a:pt x="0" y="12"/>
                  </a:moveTo>
                  <a:lnTo>
                    <a:pt x="0" y="0"/>
                  </a:lnTo>
                  <a:lnTo>
                    <a:pt x="6" y="11"/>
                  </a:lnTo>
                  <a:lnTo>
                    <a:pt x="13" y="7"/>
                  </a:lnTo>
                  <a:lnTo>
                    <a:pt x="13" y="12"/>
                  </a:lnTo>
                </a:path>
              </a:pathLst>
            </a:custGeom>
            <a:noFill/>
            <a:ln w="0">
              <a:solidFill>
                <a:srgbClr val="0000FF"/>
              </a:solidFill>
              <a:prstDash val="solid"/>
              <a:round/>
              <a:headEnd/>
              <a:tailEnd/>
            </a:ln>
          </p:spPr>
          <p:txBody>
            <a:bodyPr/>
            <a:lstStyle/>
            <a:p>
              <a:endParaRPr lang="en-US"/>
            </a:p>
          </p:txBody>
        </p:sp>
        <p:sp>
          <p:nvSpPr>
            <p:cNvPr id="172911" name="Line 1903"/>
            <p:cNvSpPr>
              <a:spLocks noChangeShapeType="1"/>
            </p:cNvSpPr>
            <p:nvPr/>
          </p:nvSpPr>
          <p:spPr bwMode="auto">
            <a:xfrm flipV="1">
              <a:off x="5477" y="1636"/>
              <a:ext cx="0" cy="0"/>
            </a:xfrm>
            <a:prstGeom prst="line">
              <a:avLst/>
            </a:prstGeom>
            <a:noFill/>
            <a:ln w="0">
              <a:solidFill>
                <a:srgbClr val="0000FF"/>
              </a:solidFill>
              <a:round/>
              <a:headEnd/>
              <a:tailEnd/>
            </a:ln>
          </p:spPr>
          <p:txBody>
            <a:bodyPr/>
            <a:lstStyle/>
            <a:p>
              <a:endParaRPr lang="en-US"/>
            </a:p>
          </p:txBody>
        </p:sp>
        <p:sp>
          <p:nvSpPr>
            <p:cNvPr id="172912" name="Line 1904"/>
            <p:cNvSpPr>
              <a:spLocks noChangeShapeType="1"/>
            </p:cNvSpPr>
            <p:nvPr/>
          </p:nvSpPr>
          <p:spPr bwMode="auto">
            <a:xfrm flipV="1">
              <a:off x="5479" y="1636"/>
              <a:ext cx="1" cy="0"/>
            </a:xfrm>
            <a:prstGeom prst="line">
              <a:avLst/>
            </a:prstGeom>
            <a:noFill/>
            <a:ln w="0">
              <a:solidFill>
                <a:srgbClr val="0000FF"/>
              </a:solidFill>
              <a:round/>
              <a:headEnd/>
              <a:tailEnd/>
            </a:ln>
          </p:spPr>
          <p:txBody>
            <a:bodyPr/>
            <a:lstStyle/>
            <a:p>
              <a:endParaRPr lang="en-US"/>
            </a:p>
          </p:txBody>
        </p:sp>
        <p:sp>
          <p:nvSpPr>
            <p:cNvPr id="172913" name="Line 1905"/>
            <p:cNvSpPr>
              <a:spLocks noChangeShapeType="1"/>
            </p:cNvSpPr>
            <p:nvPr/>
          </p:nvSpPr>
          <p:spPr bwMode="auto">
            <a:xfrm flipV="1">
              <a:off x="5481" y="1636"/>
              <a:ext cx="1" cy="0"/>
            </a:xfrm>
            <a:prstGeom prst="line">
              <a:avLst/>
            </a:prstGeom>
            <a:noFill/>
            <a:ln w="0">
              <a:solidFill>
                <a:srgbClr val="0000FF"/>
              </a:solidFill>
              <a:round/>
              <a:headEnd/>
              <a:tailEnd/>
            </a:ln>
          </p:spPr>
          <p:txBody>
            <a:bodyPr/>
            <a:lstStyle/>
            <a:p>
              <a:endParaRPr lang="en-US"/>
            </a:p>
          </p:txBody>
        </p:sp>
        <p:sp>
          <p:nvSpPr>
            <p:cNvPr id="172914" name="Line 1906"/>
            <p:cNvSpPr>
              <a:spLocks noChangeShapeType="1"/>
            </p:cNvSpPr>
            <p:nvPr/>
          </p:nvSpPr>
          <p:spPr bwMode="auto">
            <a:xfrm flipV="1">
              <a:off x="5483" y="1636"/>
              <a:ext cx="1" cy="0"/>
            </a:xfrm>
            <a:prstGeom prst="line">
              <a:avLst/>
            </a:prstGeom>
            <a:noFill/>
            <a:ln w="0">
              <a:solidFill>
                <a:srgbClr val="0000FF"/>
              </a:solidFill>
              <a:round/>
              <a:headEnd/>
              <a:tailEnd/>
            </a:ln>
          </p:spPr>
          <p:txBody>
            <a:bodyPr/>
            <a:lstStyle/>
            <a:p>
              <a:endParaRPr lang="en-US"/>
            </a:p>
          </p:txBody>
        </p:sp>
        <p:sp>
          <p:nvSpPr>
            <p:cNvPr id="172915" name="Freeform 1907"/>
            <p:cNvSpPr>
              <a:spLocks/>
            </p:cNvSpPr>
            <p:nvPr/>
          </p:nvSpPr>
          <p:spPr bwMode="auto">
            <a:xfrm>
              <a:off x="5483" y="1634"/>
              <a:ext cx="3" cy="2"/>
            </a:xfrm>
            <a:custGeom>
              <a:avLst/>
              <a:gdLst/>
              <a:ahLst/>
              <a:cxnLst>
                <a:cxn ang="0">
                  <a:pos x="0" y="13"/>
                </a:cxn>
                <a:cxn ang="0">
                  <a:pos x="0" y="0"/>
                </a:cxn>
                <a:cxn ang="0">
                  <a:pos x="7" y="12"/>
                </a:cxn>
                <a:cxn ang="0">
                  <a:pos x="14" y="3"/>
                </a:cxn>
                <a:cxn ang="0">
                  <a:pos x="14" y="13"/>
                </a:cxn>
              </a:cxnLst>
              <a:rect l="0" t="0" r="r" b="b"/>
              <a:pathLst>
                <a:path w="14" h="13">
                  <a:moveTo>
                    <a:pt x="0" y="13"/>
                  </a:moveTo>
                  <a:lnTo>
                    <a:pt x="0" y="0"/>
                  </a:lnTo>
                  <a:lnTo>
                    <a:pt x="7" y="12"/>
                  </a:lnTo>
                  <a:lnTo>
                    <a:pt x="14" y="3"/>
                  </a:lnTo>
                  <a:lnTo>
                    <a:pt x="14" y="13"/>
                  </a:lnTo>
                </a:path>
              </a:pathLst>
            </a:custGeom>
            <a:noFill/>
            <a:ln w="0">
              <a:solidFill>
                <a:srgbClr val="0000FF"/>
              </a:solidFill>
              <a:prstDash val="solid"/>
              <a:round/>
              <a:headEnd/>
              <a:tailEnd/>
            </a:ln>
          </p:spPr>
          <p:txBody>
            <a:bodyPr/>
            <a:lstStyle/>
            <a:p>
              <a:endParaRPr lang="en-US"/>
            </a:p>
          </p:txBody>
        </p:sp>
        <p:sp>
          <p:nvSpPr>
            <p:cNvPr id="172916" name="Line 1908"/>
            <p:cNvSpPr>
              <a:spLocks noChangeShapeType="1"/>
            </p:cNvSpPr>
            <p:nvPr/>
          </p:nvSpPr>
          <p:spPr bwMode="auto">
            <a:xfrm flipV="1">
              <a:off x="5486" y="1635"/>
              <a:ext cx="1" cy="1"/>
            </a:xfrm>
            <a:prstGeom prst="line">
              <a:avLst/>
            </a:prstGeom>
            <a:noFill/>
            <a:ln w="0">
              <a:solidFill>
                <a:srgbClr val="0000FF"/>
              </a:solidFill>
              <a:round/>
              <a:headEnd/>
              <a:tailEnd/>
            </a:ln>
          </p:spPr>
          <p:txBody>
            <a:bodyPr/>
            <a:lstStyle/>
            <a:p>
              <a:endParaRPr lang="en-US"/>
            </a:p>
          </p:txBody>
        </p:sp>
        <p:sp>
          <p:nvSpPr>
            <p:cNvPr id="172917" name="Line 1909"/>
            <p:cNvSpPr>
              <a:spLocks noChangeShapeType="1"/>
            </p:cNvSpPr>
            <p:nvPr/>
          </p:nvSpPr>
          <p:spPr bwMode="auto">
            <a:xfrm flipV="1">
              <a:off x="5488" y="1636"/>
              <a:ext cx="1" cy="0"/>
            </a:xfrm>
            <a:prstGeom prst="line">
              <a:avLst/>
            </a:prstGeom>
            <a:noFill/>
            <a:ln w="0">
              <a:solidFill>
                <a:srgbClr val="0000FF"/>
              </a:solidFill>
              <a:round/>
              <a:headEnd/>
              <a:tailEnd/>
            </a:ln>
          </p:spPr>
          <p:txBody>
            <a:bodyPr/>
            <a:lstStyle/>
            <a:p>
              <a:endParaRPr lang="en-US"/>
            </a:p>
          </p:txBody>
        </p:sp>
        <p:sp>
          <p:nvSpPr>
            <p:cNvPr id="172918" name="Line 1910"/>
            <p:cNvSpPr>
              <a:spLocks noChangeShapeType="1"/>
            </p:cNvSpPr>
            <p:nvPr/>
          </p:nvSpPr>
          <p:spPr bwMode="auto">
            <a:xfrm flipV="1">
              <a:off x="5490" y="1636"/>
              <a:ext cx="0" cy="0"/>
            </a:xfrm>
            <a:prstGeom prst="line">
              <a:avLst/>
            </a:prstGeom>
            <a:noFill/>
            <a:ln w="0">
              <a:solidFill>
                <a:srgbClr val="0000FF"/>
              </a:solidFill>
              <a:round/>
              <a:headEnd/>
              <a:tailEnd/>
            </a:ln>
          </p:spPr>
          <p:txBody>
            <a:bodyPr/>
            <a:lstStyle/>
            <a:p>
              <a:endParaRPr lang="en-US"/>
            </a:p>
          </p:txBody>
        </p:sp>
        <p:sp>
          <p:nvSpPr>
            <p:cNvPr id="172919" name="Line 1911"/>
            <p:cNvSpPr>
              <a:spLocks noChangeShapeType="1"/>
            </p:cNvSpPr>
            <p:nvPr/>
          </p:nvSpPr>
          <p:spPr bwMode="auto">
            <a:xfrm flipV="1">
              <a:off x="5491" y="1636"/>
              <a:ext cx="0" cy="0"/>
            </a:xfrm>
            <a:prstGeom prst="line">
              <a:avLst/>
            </a:prstGeom>
            <a:noFill/>
            <a:ln w="0">
              <a:solidFill>
                <a:srgbClr val="0000FF"/>
              </a:solidFill>
              <a:round/>
              <a:headEnd/>
              <a:tailEnd/>
            </a:ln>
          </p:spPr>
          <p:txBody>
            <a:bodyPr/>
            <a:lstStyle/>
            <a:p>
              <a:endParaRPr lang="en-US"/>
            </a:p>
          </p:txBody>
        </p:sp>
        <p:sp>
          <p:nvSpPr>
            <p:cNvPr id="172920" name="Line 1912"/>
            <p:cNvSpPr>
              <a:spLocks noChangeShapeType="1"/>
            </p:cNvSpPr>
            <p:nvPr/>
          </p:nvSpPr>
          <p:spPr bwMode="auto">
            <a:xfrm flipV="1">
              <a:off x="5492" y="1636"/>
              <a:ext cx="1" cy="0"/>
            </a:xfrm>
            <a:prstGeom prst="line">
              <a:avLst/>
            </a:prstGeom>
            <a:noFill/>
            <a:ln w="0">
              <a:solidFill>
                <a:srgbClr val="0000FF"/>
              </a:solidFill>
              <a:round/>
              <a:headEnd/>
              <a:tailEnd/>
            </a:ln>
          </p:spPr>
          <p:txBody>
            <a:bodyPr/>
            <a:lstStyle/>
            <a:p>
              <a:endParaRPr lang="en-US"/>
            </a:p>
          </p:txBody>
        </p:sp>
        <p:sp>
          <p:nvSpPr>
            <p:cNvPr id="172921" name="Line 1913"/>
            <p:cNvSpPr>
              <a:spLocks noChangeShapeType="1"/>
            </p:cNvSpPr>
            <p:nvPr/>
          </p:nvSpPr>
          <p:spPr bwMode="auto">
            <a:xfrm flipV="1">
              <a:off x="5495" y="1636"/>
              <a:ext cx="0" cy="0"/>
            </a:xfrm>
            <a:prstGeom prst="line">
              <a:avLst/>
            </a:prstGeom>
            <a:noFill/>
            <a:ln w="0">
              <a:solidFill>
                <a:srgbClr val="0000FF"/>
              </a:solidFill>
              <a:round/>
              <a:headEnd/>
              <a:tailEnd/>
            </a:ln>
          </p:spPr>
          <p:txBody>
            <a:bodyPr/>
            <a:lstStyle/>
            <a:p>
              <a:endParaRPr lang="en-US"/>
            </a:p>
          </p:txBody>
        </p:sp>
        <p:sp>
          <p:nvSpPr>
            <p:cNvPr id="172922" name="Line 1914"/>
            <p:cNvSpPr>
              <a:spLocks noChangeShapeType="1"/>
            </p:cNvSpPr>
            <p:nvPr/>
          </p:nvSpPr>
          <p:spPr bwMode="auto">
            <a:xfrm flipV="1">
              <a:off x="5496" y="1636"/>
              <a:ext cx="1" cy="1"/>
            </a:xfrm>
            <a:prstGeom prst="line">
              <a:avLst/>
            </a:prstGeom>
            <a:noFill/>
            <a:ln w="0">
              <a:solidFill>
                <a:srgbClr val="0000FF"/>
              </a:solidFill>
              <a:round/>
              <a:headEnd/>
              <a:tailEnd/>
            </a:ln>
          </p:spPr>
          <p:txBody>
            <a:bodyPr/>
            <a:lstStyle/>
            <a:p>
              <a:endParaRPr lang="en-US"/>
            </a:p>
          </p:txBody>
        </p:sp>
        <p:sp>
          <p:nvSpPr>
            <p:cNvPr id="172923" name="Line 1915"/>
            <p:cNvSpPr>
              <a:spLocks noChangeShapeType="1"/>
            </p:cNvSpPr>
            <p:nvPr/>
          </p:nvSpPr>
          <p:spPr bwMode="auto">
            <a:xfrm flipV="1">
              <a:off x="5497" y="1636"/>
              <a:ext cx="1" cy="0"/>
            </a:xfrm>
            <a:prstGeom prst="line">
              <a:avLst/>
            </a:prstGeom>
            <a:noFill/>
            <a:ln w="0">
              <a:solidFill>
                <a:srgbClr val="0000FF"/>
              </a:solidFill>
              <a:round/>
              <a:headEnd/>
              <a:tailEnd/>
            </a:ln>
          </p:spPr>
          <p:txBody>
            <a:bodyPr/>
            <a:lstStyle/>
            <a:p>
              <a:endParaRPr lang="en-US"/>
            </a:p>
          </p:txBody>
        </p:sp>
        <p:sp>
          <p:nvSpPr>
            <p:cNvPr id="172924" name="Line 1916"/>
            <p:cNvSpPr>
              <a:spLocks noChangeShapeType="1"/>
            </p:cNvSpPr>
            <p:nvPr/>
          </p:nvSpPr>
          <p:spPr bwMode="auto">
            <a:xfrm flipV="1">
              <a:off x="5498" y="1636"/>
              <a:ext cx="1" cy="0"/>
            </a:xfrm>
            <a:prstGeom prst="line">
              <a:avLst/>
            </a:prstGeom>
            <a:noFill/>
            <a:ln w="0">
              <a:solidFill>
                <a:srgbClr val="0000FF"/>
              </a:solidFill>
              <a:round/>
              <a:headEnd/>
              <a:tailEnd/>
            </a:ln>
          </p:spPr>
          <p:txBody>
            <a:bodyPr/>
            <a:lstStyle/>
            <a:p>
              <a:endParaRPr lang="en-US"/>
            </a:p>
          </p:txBody>
        </p:sp>
        <p:sp>
          <p:nvSpPr>
            <p:cNvPr id="172925" name="Line 1917"/>
            <p:cNvSpPr>
              <a:spLocks noChangeShapeType="1"/>
            </p:cNvSpPr>
            <p:nvPr/>
          </p:nvSpPr>
          <p:spPr bwMode="auto">
            <a:xfrm flipV="1">
              <a:off x="5501" y="1634"/>
              <a:ext cx="1" cy="2"/>
            </a:xfrm>
            <a:prstGeom prst="line">
              <a:avLst/>
            </a:prstGeom>
            <a:noFill/>
            <a:ln w="0">
              <a:solidFill>
                <a:srgbClr val="0000FF"/>
              </a:solidFill>
              <a:round/>
              <a:headEnd/>
              <a:tailEnd/>
            </a:ln>
          </p:spPr>
          <p:txBody>
            <a:bodyPr/>
            <a:lstStyle/>
            <a:p>
              <a:endParaRPr lang="en-US"/>
            </a:p>
          </p:txBody>
        </p:sp>
        <p:sp>
          <p:nvSpPr>
            <p:cNvPr id="172926" name="Line 1918"/>
            <p:cNvSpPr>
              <a:spLocks noChangeShapeType="1"/>
            </p:cNvSpPr>
            <p:nvPr/>
          </p:nvSpPr>
          <p:spPr bwMode="auto">
            <a:xfrm flipV="1">
              <a:off x="5502" y="1635"/>
              <a:ext cx="0" cy="1"/>
            </a:xfrm>
            <a:prstGeom prst="line">
              <a:avLst/>
            </a:prstGeom>
            <a:noFill/>
            <a:ln w="0">
              <a:solidFill>
                <a:srgbClr val="0000FF"/>
              </a:solidFill>
              <a:round/>
              <a:headEnd/>
              <a:tailEnd/>
            </a:ln>
          </p:spPr>
          <p:txBody>
            <a:bodyPr/>
            <a:lstStyle/>
            <a:p>
              <a:endParaRPr lang="en-US"/>
            </a:p>
          </p:txBody>
        </p:sp>
        <p:sp>
          <p:nvSpPr>
            <p:cNvPr id="172927" name="Line 1919"/>
            <p:cNvSpPr>
              <a:spLocks noChangeShapeType="1"/>
            </p:cNvSpPr>
            <p:nvPr/>
          </p:nvSpPr>
          <p:spPr bwMode="auto">
            <a:xfrm flipV="1">
              <a:off x="5503" y="1636"/>
              <a:ext cx="0" cy="0"/>
            </a:xfrm>
            <a:prstGeom prst="line">
              <a:avLst/>
            </a:prstGeom>
            <a:noFill/>
            <a:ln w="0">
              <a:solidFill>
                <a:srgbClr val="0000FF"/>
              </a:solidFill>
              <a:round/>
              <a:headEnd/>
              <a:tailEnd/>
            </a:ln>
          </p:spPr>
          <p:txBody>
            <a:bodyPr/>
            <a:lstStyle/>
            <a:p>
              <a:endParaRPr lang="en-US"/>
            </a:p>
          </p:txBody>
        </p:sp>
        <p:sp>
          <p:nvSpPr>
            <p:cNvPr id="172928" name="Line 1920"/>
            <p:cNvSpPr>
              <a:spLocks noChangeShapeType="1"/>
            </p:cNvSpPr>
            <p:nvPr/>
          </p:nvSpPr>
          <p:spPr bwMode="auto">
            <a:xfrm flipV="1">
              <a:off x="5506" y="1635"/>
              <a:ext cx="1" cy="1"/>
            </a:xfrm>
            <a:prstGeom prst="line">
              <a:avLst/>
            </a:prstGeom>
            <a:noFill/>
            <a:ln w="0">
              <a:solidFill>
                <a:srgbClr val="0000FF"/>
              </a:solidFill>
              <a:round/>
              <a:headEnd/>
              <a:tailEnd/>
            </a:ln>
          </p:spPr>
          <p:txBody>
            <a:bodyPr/>
            <a:lstStyle/>
            <a:p>
              <a:endParaRPr lang="en-US"/>
            </a:p>
          </p:txBody>
        </p:sp>
        <p:sp>
          <p:nvSpPr>
            <p:cNvPr id="172929" name="Line 1921"/>
            <p:cNvSpPr>
              <a:spLocks noChangeShapeType="1"/>
            </p:cNvSpPr>
            <p:nvPr/>
          </p:nvSpPr>
          <p:spPr bwMode="auto">
            <a:xfrm flipV="1">
              <a:off x="5506" y="1636"/>
              <a:ext cx="1" cy="0"/>
            </a:xfrm>
            <a:prstGeom prst="line">
              <a:avLst/>
            </a:prstGeom>
            <a:noFill/>
            <a:ln w="0">
              <a:solidFill>
                <a:srgbClr val="0000FF"/>
              </a:solidFill>
              <a:round/>
              <a:headEnd/>
              <a:tailEnd/>
            </a:ln>
          </p:spPr>
          <p:txBody>
            <a:bodyPr/>
            <a:lstStyle/>
            <a:p>
              <a:endParaRPr lang="en-US"/>
            </a:p>
          </p:txBody>
        </p:sp>
        <p:sp>
          <p:nvSpPr>
            <p:cNvPr id="172930" name="Line 1922"/>
            <p:cNvSpPr>
              <a:spLocks noChangeShapeType="1"/>
            </p:cNvSpPr>
            <p:nvPr/>
          </p:nvSpPr>
          <p:spPr bwMode="auto">
            <a:xfrm flipV="1">
              <a:off x="5508" y="1636"/>
              <a:ext cx="1" cy="0"/>
            </a:xfrm>
            <a:prstGeom prst="line">
              <a:avLst/>
            </a:prstGeom>
            <a:noFill/>
            <a:ln w="0">
              <a:solidFill>
                <a:srgbClr val="0000FF"/>
              </a:solidFill>
              <a:round/>
              <a:headEnd/>
              <a:tailEnd/>
            </a:ln>
          </p:spPr>
          <p:txBody>
            <a:bodyPr/>
            <a:lstStyle/>
            <a:p>
              <a:endParaRPr lang="en-US"/>
            </a:p>
          </p:txBody>
        </p:sp>
        <p:sp>
          <p:nvSpPr>
            <p:cNvPr id="172931" name="Line 1923"/>
            <p:cNvSpPr>
              <a:spLocks noChangeShapeType="1"/>
            </p:cNvSpPr>
            <p:nvPr/>
          </p:nvSpPr>
          <p:spPr bwMode="auto">
            <a:xfrm flipV="1">
              <a:off x="5510" y="1635"/>
              <a:ext cx="1" cy="1"/>
            </a:xfrm>
            <a:prstGeom prst="line">
              <a:avLst/>
            </a:prstGeom>
            <a:noFill/>
            <a:ln w="0">
              <a:solidFill>
                <a:srgbClr val="0000FF"/>
              </a:solidFill>
              <a:round/>
              <a:headEnd/>
              <a:tailEnd/>
            </a:ln>
          </p:spPr>
          <p:txBody>
            <a:bodyPr/>
            <a:lstStyle/>
            <a:p>
              <a:endParaRPr lang="en-US"/>
            </a:p>
          </p:txBody>
        </p:sp>
        <p:sp>
          <p:nvSpPr>
            <p:cNvPr id="172932" name="Line 1924"/>
            <p:cNvSpPr>
              <a:spLocks noChangeShapeType="1"/>
            </p:cNvSpPr>
            <p:nvPr/>
          </p:nvSpPr>
          <p:spPr bwMode="auto">
            <a:xfrm flipV="1">
              <a:off x="5510" y="1636"/>
              <a:ext cx="1" cy="0"/>
            </a:xfrm>
            <a:prstGeom prst="line">
              <a:avLst/>
            </a:prstGeom>
            <a:noFill/>
            <a:ln w="0">
              <a:solidFill>
                <a:srgbClr val="0000FF"/>
              </a:solidFill>
              <a:round/>
              <a:headEnd/>
              <a:tailEnd/>
            </a:ln>
          </p:spPr>
          <p:txBody>
            <a:bodyPr/>
            <a:lstStyle/>
            <a:p>
              <a:endParaRPr lang="en-US"/>
            </a:p>
          </p:txBody>
        </p:sp>
        <p:sp>
          <p:nvSpPr>
            <p:cNvPr id="172933" name="Line 1925"/>
            <p:cNvSpPr>
              <a:spLocks noChangeShapeType="1"/>
            </p:cNvSpPr>
            <p:nvPr/>
          </p:nvSpPr>
          <p:spPr bwMode="auto">
            <a:xfrm flipV="1">
              <a:off x="5512" y="1636"/>
              <a:ext cx="1" cy="0"/>
            </a:xfrm>
            <a:prstGeom prst="line">
              <a:avLst/>
            </a:prstGeom>
            <a:noFill/>
            <a:ln w="0">
              <a:solidFill>
                <a:srgbClr val="0000FF"/>
              </a:solidFill>
              <a:round/>
              <a:headEnd/>
              <a:tailEnd/>
            </a:ln>
          </p:spPr>
          <p:txBody>
            <a:bodyPr/>
            <a:lstStyle/>
            <a:p>
              <a:endParaRPr lang="en-US"/>
            </a:p>
          </p:txBody>
        </p:sp>
        <p:sp>
          <p:nvSpPr>
            <p:cNvPr id="172934" name="Line 1926"/>
            <p:cNvSpPr>
              <a:spLocks noChangeShapeType="1"/>
            </p:cNvSpPr>
            <p:nvPr/>
          </p:nvSpPr>
          <p:spPr bwMode="auto">
            <a:xfrm flipV="1">
              <a:off x="5515" y="1635"/>
              <a:ext cx="0" cy="1"/>
            </a:xfrm>
            <a:prstGeom prst="line">
              <a:avLst/>
            </a:prstGeom>
            <a:noFill/>
            <a:ln w="0">
              <a:solidFill>
                <a:srgbClr val="0000FF"/>
              </a:solidFill>
              <a:round/>
              <a:headEnd/>
              <a:tailEnd/>
            </a:ln>
          </p:spPr>
          <p:txBody>
            <a:bodyPr/>
            <a:lstStyle/>
            <a:p>
              <a:endParaRPr lang="en-US"/>
            </a:p>
          </p:txBody>
        </p:sp>
        <p:sp>
          <p:nvSpPr>
            <p:cNvPr id="172935" name="Line 1927"/>
            <p:cNvSpPr>
              <a:spLocks noChangeShapeType="1"/>
            </p:cNvSpPr>
            <p:nvPr/>
          </p:nvSpPr>
          <p:spPr bwMode="auto">
            <a:xfrm flipV="1">
              <a:off x="5515" y="1636"/>
              <a:ext cx="1" cy="0"/>
            </a:xfrm>
            <a:prstGeom prst="line">
              <a:avLst/>
            </a:prstGeom>
            <a:noFill/>
            <a:ln w="0">
              <a:solidFill>
                <a:srgbClr val="0000FF"/>
              </a:solidFill>
              <a:round/>
              <a:headEnd/>
              <a:tailEnd/>
            </a:ln>
          </p:spPr>
          <p:txBody>
            <a:bodyPr/>
            <a:lstStyle/>
            <a:p>
              <a:endParaRPr lang="en-US"/>
            </a:p>
          </p:txBody>
        </p:sp>
        <p:sp>
          <p:nvSpPr>
            <p:cNvPr id="172936" name="Line 1928"/>
            <p:cNvSpPr>
              <a:spLocks noChangeShapeType="1"/>
            </p:cNvSpPr>
            <p:nvPr/>
          </p:nvSpPr>
          <p:spPr bwMode="auto">
            <a:xfrm flipV="1">
              <a:off x="5516" y="1636"/>
              <a:ext cx="1" cy="0"/>
            </a:xfrm>
            <a:prstGeom prst="line">
              <a:avLst/>
            </a:prstGeom>
            <a:noFill/>
            <a:ln w="0">
              <a:solidFill>
                <a:srgbClr val="0000FF"/>
              </a:solidFill>
              <a:round/>
              <a:headEnd/>
              <a:tailEnd/>
            </a:ln>
          </p:spPr>
          <p:txBody>
            <a:bodyPr/>
            <a:lstStyle/>
            <a:p>
              <a:endParaRPr lang="en-US"/>
            </a:p>
          </p:txBody>
        </p:sp>
        <p:sp>
          <p:nvSpPr>
            <p:cNvPr id="172937" name="Line 1929"/>
            <p:cNvSpPr>
              <a:spLocks noChangeShapeType="1"/>
            </p:cNvSpPr>
            <p:nvPr/>
          </p:nvSpPr>
          <p:spPr bwMode="auto">
            <a:xfrm flipV="1">
              <a:off x="5519" y="1631"/>
              <a:ext cx="0" cy="5"/>
            </a:xfrm>
            <a:prstGeom prst="line">
              <a:avLst/>
            </a:prstGeom>
            <a:noFill/>
            <a:ln w="0">
              <a:solidFill>
                <a:srgbClr val="0000FF"/>
              </a:solidFill>
              <a:round/>
              <a:headEnd/>
              <a:tailEnd/>
            </a:ln>
          </p:spPr>
          <p:txBody>
            <a:bodyPr/>
            <a:lstStyle/>
            <a:p>
              <a:endParaRPr lang="en-US"/>
            </a:p>
          </p:txBody>
        </p:sp>
        <p:sp>
          <p:nvSpPr>
            <p:cNvPr id="172938" name="Freeform 1930"/>
            <p:cNvSpPr>
              <a:spLocks/>
            </p:cNvSpPr>
            <p:nvPr/>
          </p:nvSpPr>
          <p:spPr bwMode="auto">
            <a:xfrm>
              <a:off x="5519" y="1632"/>
              <a:ext cx="2" cy="4"/>
            </a:xfrm>
            <a:custGeom>
              <a:avLst/>
              <a:gdLst/>
              <a:ahLst/>
              <a:cxnLst>
                <a:cxn ang="0">
                  <a:pos x="0" y="16"/>
                </a:cxn>
                <a:cxn ang="0">
                  <a:pos x="0" y="0"/>
                </a:cxn>
                <a:cxn ang="0">
                  <a:pos x="4" y="15"/>
                </a:cxn>
                <a:cxn ang="0">
                  <a:pos x="8" y="8"/>
                </a:cxn>
                <a:cxn ang="0">
                  <a:pos x="8" y="16"/>
                </a:cxn>
              </a:cxnLst>
              <a:rect l="0" t="0" r="r" b="b"/>
              <a:pathLst>
                <a:path w="8" h="16">
                  <a:moveTo>
                    <a:pt x="0" y="16"/>
                  </a:moveTo>
                  <a:lnTo>
                    <a:pt x="0" y="0"/>
                  </a:lnTo>
                  <a:lnTo>
                    <a:pt x="4" y="15"/>
                  </a:lnTo>
                  <a:lnTo>
                    <a:pt x="8" y="8"/>
                  </a:lnTo>
                  <a:lnTo>
                    <a:pt x="8" y="16"/>
                  </a:lnTo>
                </a:path>
              </a:pathLst>
            </a:custGeom>
            <a:noFill/>
            <a:ln w="0">
              <a:solidFill>
                <a:srgbClr val="0000FF"/>
              </a:solidFill>
              <a:prstDash val="solid"/>
              <a:round/>
              <a:headEnd/>
              <a:tailEnd/>
            </a:ln>
          </p:spPr>
          <p:txBody>
            <a:bodyPr/>
            <a:lstStyle/>
            <a:p>
              <a:endParaRPr lang="en-US"/>
            </a:p>
          </p:txBody>
        </p:sp>
        <p:sp>
          <p:nvSpPr>
            <p:cNvPr id="172939" name="Line 1931"/>
            <p:cNvSpPr>
              <a:spLocks noChangeShapeType="1"/>
            </p:cNvSpPr>
            <p:nvPr/>
          </p:nvSpPr>
          <p:spPr bwMode="auto">
            <a:xfrm flipV="1">
              <a:off x="5524" y="1635"/>
              <a:ext cx="0" cy="1"/>
            </a:xfrm>
            <a:prstGeom prst="line">
              <a:avLst/>
            </a:prstGeom>
            <a:noFill/>
            <a:ln w="0">
              <a:solidFill>
                <a:srgbClr val="0000FF"/>
              </a:solidFill>
              <a:round/>
              <a:headEnd/>
              <a:tailEnd/>
            </a:ln>
          </p:spPr>
          <p:txBody>
            <a:bodyPr/>
            <a:lstStyle/>
            <a:p>
              <a:endParaRPr lang="en-US"/>
            </a:p>
          </p:txBody>
        </p:sp>
        <p:sp>
          <p:nvSpPr>
            <p:cNvPr id="172940" name="Line 1932"/>
            <p:cNvSpPr>
              <a:spLocks noChangeShapeType="1"/>
            </p:cNvSpPr>
            <p:nvPr/>
          </p:nvSpPr>
          <p:spPr bwMode="auto">
            <a:xfrm flipV="1">
              <a:off x="5524" y="1634"/>
              <a:ext cx="0" cy="2"/>
            </a:xfrm>
            <a:prstGeom prst="line">
              <a:avLst/>
            </a:prstGeom>
            <a:noFill/>
            <a:ln w="0">
              <a:solidFill>
                <a:srgbClr val="0000FF"/>
              </a:solidFill>
              <a:round/>
              <a:headEnd/>
              <a:tailEnd/>
            </a:ln>
          </p:spPr>
          <p:txBody>
            <a:bodyPr/>
            <a:lstStyle/>
            <a:p>
              <a:endParaRPr lang="en-US"/>
            </a:p>
          </p:txBody>
        </p:sp>
        <p:sp>
          <p:nvSpPr>
            <p:cNvPr id="172941" name="Line 1933"/>
            <p:cNvSpPr>
              <a:spLocks noChangeShapeType="1"/>
            </p:cNvSpPr>
            <p:nvPr/>
          </p:nvSpPr>
          <p:spPr bwMode="auto">
            <a:xfrm flipV="1">
              <a:off x="5526" y="1636"/>
              <a:ext cx="0" cy="0"/>
            </a:xfrm>
            <a:prstGeom prst="line">
              <a:avLst/>
            </a:prstGeom>
            <a:noFill/>
            <a:ln w="0">
              <a:solidFill>
                <a:srgbClr val="0000FF"/>
              </a:solidFill>
              <a:round/>
              <a:headEnd/>
              <a:tailEnd/>
            </a:ln>
          </p:spPr>
          <p:txBody>
            <a:bodyPr/>
            <a:lstStyle/>
            <a:p>
              <a:endParaRPr lang="en-US"/>
            </a:p>
          </p:txBody>
        </p:sp>
        <p:sp>
          <p:nvSpPr>
            <p:cNvPr id="172942" name="Line 1934"/>
            <p:cNvSpPr>
              <a:spLocks noChangeShapeType="1"/>
            </p:cNvSpPr>
            <p:nvPr/>
          </p:nvSpPr>
          <p:spPr bwMode="auto">
            <a:xfrm flipV="1">
              <a:off x="5528" y="1635"/>
              <a:ext cx="0" cy="1"/>
            </a:xfrm>
            <a:prstGeom prst="line">
              <a:avLst/>
            </a:prstGeom>
            <a:noFill/>
            <a:ln w="0">
              <a:solidFill>
                <a:srgbClr val="0000FF"/>
              </a:solidFill>
              <a:round/>
              <a:headEnd/>
              <a:tailEnd/>
            </a:ln>
          </p:spPr>
          <p:txBody>
            <a:bodyPr/>
            <a:lstStyle/>
            <a:p>
              <a:endParaRPr lang="en-US"/>
            </a:p>
          </p:txBody>
        </p:sp>
        <p:sp>
          <p:nvSpPr>
            <p:cNvPr id="172943" name="Line 1935"/>
            <p:cNvSpPr>
              <a:spLocks noChangeShapeType="1"/>
            </p:cNvSpPr>
            <p:nvPr/>
          </p:nvSpPr>
          <p:spPr bwMode="auto">
            <a:xfrm flipV="1">
              <a:off x="5528" y="1635"/>
              <a:ext cx="0" cy="1"/>
            </a:xfrm>
            <a:prstGeom prst="line">
              <a:avLst/>
            </a:prstGeom>
            <a:noFill/>
            <a:ln w="0">
              <a:solidFill>
                <a:srgbClr val="0000FF"/>
              </a:solidFill>
              <a:round/>
              <a:headEnd/>
              <a:tailEnd/>
            </a:ln>
          </p:spPr>
          <p:txBody>
            <a:bodyPr/>
            <a:lstStyle/>
            <a:p>
              <a:endParaRPr lang="en-US"/>
            </a:p>
          </p:txBody>
        </p:sp>
        <p:sp>
          <p:nvSpPr>
            <p:cNvPr id="172944" name="Line 1936"/>
            <p:cNvSpPr>
              <a:spLocks noChangeShapeType="1"/>
            </p:cNvSpPr>
            <p:nvPr/>
          </p:nvSpPr>
          <p:spPr bwMode="auto">
            <a:xfrm flipV="1">
              <a:off x="5531" y="1636"/>
              <a:ext cx="0" cy="0"/>
            </a:xfrm>
            <a:prstGeom prst="line">
              <a:avLst/>
            </a:prstGeom>
            <a:noFill/>
            <a:ln w="0">
              <a:solidFill>
                <a:srgbClr val="0000FF"/>
              </a:solidFill>
              <a:round/>
              <a:headEnd/>
              <a:tailEnd/>
            </a:ln>
          </p:spPr>
          <p:txBody>
            <a:bodyPr/>
            <a:lstStyle/>
            <a:p>
              <a:endParaRPr lang="en-US"/>
            </a:p>
          </p:txBody>
        </p:sp>
        <p:sp>
          <p:nvSpPr>
            <p:cNvPr id="172945" name="Line 1937"/>
            <p:cNvSpPr>
              <a:spLocks noChangeShapeType="1"/>
            </p:cNvSpPr>
            <p:nvPr/>
          </p:nvSpPr>
          <p:spPr bwMode="auto">
            <a:xfrm flipV="1">
              <a:off x="5532" y="1635"/>
              <a:ext cx="0" cy="1"/>
            </a:xfrm>
            <a:prstGeom prst="line">
              <a:avLst/>
            </a:prstGeom>
            <a:noFill/>
            <a:ln w="0">
              <a:solidFill>
                <a:srgbClr val="0000FF"/>
              </a:solidFill>
              <a:round/>
              <a:headEnd/>
              <a:tailEnd/>
            </a:ln>
          </p:spPr>
          <p:txBody>
            <a:bodyPr/>
            <a:lstStyle/>
            <a:p>
              <a:endParaRPr lang="en-US"/>
            </a:p>
          </p:txBody>
        </p:sp>
        <p:sp>
          <p:nvSpPr>
            <p:cNvPr id="172946" name="Line 1938"/>
            <p:cNvSpPr>
              <a:spLocks noChangeShapeType="1"/>
            </p:cNvSpPr>
            <p:nvPr/>
          </p:nvSpPr>
          <p:spPr bwMode="auto">
            <a:xfrm flipV="1">
              <a:off x="5533" y="1636"/>
              <a:ext cx="0" cy="0"/>
            </a:xfrm>
            <a:prstGeom prst="line">
              <a:avLst/>
            </a:prstGeom>
            <a:noFill/>
            <a:ln w="0">
              <a:solidFill>
                <a:srgbClr val="0000FF"/>
              </a:solidFill>
              <a:round/>
              <a:headEnd/>
              <a:tailEnd/>
            </a:ln>
          </p:spPr>
          <p:txBody>
            <a:bodyPr/>
            <a:lstStyle/>
            <a:p>
              <a:endParaRPr lang="en-US"/>
            </a:p>
          </p:txBody>
        </p:sp>
        <p:sp>
          <p:nvSpPr>
            <p:cNvPr id="172947" name="Line 1939"/>
            <p:cNvSpPr>
              <a:spLocks noChangeShapeType="1"/>
            </p:cNvSpPr>
            <p:nvPr/>
          </p:nvSpPr>
          <p:spPr bwMode="auto">
            <a:xfrm flipV="1">
              <a:off x="5535" y="1636"/>
              <a:ext cx="0" cy="0"/>
            </a:xfrm>
            <a:prstGeom prst="line">
              <a:avLst/>
            </a:prstGeom>
            <a:noFill/>
            <a:ln w="0">
              <a:solidFill>
                <a:srgbClr val="0000FF"/>
              </a:solidFill>
              <a:round/>
              <a:headEnd/>
              <a:tailEnd/>
            </a:ln>
          </p:spPr>
          <p:txBody>
            <a:bodyPr/>
            <a:lstStyle/>
            <a:p>
              <a:endParaRPr lang="en-US"/>
            </a:p>
          </p:txBody>
        </p:sp>
        <p:sp>
          <p:nvSpPr>
            <p:cNvPr id="172948" name="Line 1940"/>
            <p:cNvSpPr>
              <a:spLocks noChangeShapeType="1"/>
            </p:cNvSpPr>
            <p:nvPr/>
          </p:nvSpPr>
          <p:spPr bwMode="auto">
            <a:xfrm flipV="1">
              <a:off x="5537" y="1635"/>
              <a:ext cx="0" cy="1"/>
            </a:xfrm>
            <a:prstGeom prst="line">
              <a:avLst/>
            </a:prstGeom>
            <a:noFill/>
            <a:ln w="0">
              <a:solidFill>
                <a:srgbClr val="0000FF"/>
              </a:solidFill>
              <a:round/>
              <a:headEnd/>
              <a:tailEnd/>
            </a:ln>
          </p:spPr>
          <p:txBody>
            <a:bodyPr/>
            <a:lstStyle/>
            <a:p>
              <a:endParaRPr lang="en-US"/>
            </a:p>
          </p:txBody>
        </p:sp>
        <p:sp>
          <p:nvSpPr>
            <p:cNvPr id="172949" name="Line 1941"/>
            <p:cNvSpPr>
              <a:spLocks noChangeShapeType="1"/>
            </p:cNvSpPr>
            <p:nvPr/>
          </p:nvSpPr>
          <p:spPr bwMode="auto">
            <a:xfrm flipV="1">
              <a:off x="5537" y="1636"/>
              <a:ext cx="1" cy="0"/>
            </a:xfrm>
            <a:prstGeom prst="line">
              <a:avLst/>
            </a:prstGeom>
            <a:noFill/>
            <a:ln w="0">
              <a:solidFill>
                <a:srgbClr val="0000FF"/>
              </a:solidFill>
              <a:round/>
              <a:headEnd/>
              <a:tailEnd/>
            </a:ln>
          </p:spPr>
          <p:txBody>
            <a:bodyPr/>
            <a:lstStyle/>
            <a:p>
              <a:endParaRPr lang="en-US"/>
            </a:p>
          </p:txBody>
        </p:sp>
        <p:sp>
          <p:nvSpPr>
            <p:cNvPr id="172950" name="Line 1942"/>
            <p:cNvSpPr>
              <a:spLocks noChangeShapeType="1"/>
            </p:cNvSpPr>
            <p:nvPr/>
          </p:nvSpPr>
          <p:spPr bwMode="auto">
            <a:xfrm flipV="1">
              <a:off x="5539" y="1636"/>
              <a:ext cx="1" cy="0"/>
            </a:xfrm>
            <a:prstGeom prst="line">
              <a:avLst/>
            </a:prstGeom>
            <a:noFill/>
            <a:ln w="0">
              <a:solidFill>
                <a:srgbClr val="0000FF"/>
              </a:solidFill>
              <a:round/>
              <a:headEnd/>
              <a:tailEnd/>
            </a:ln>
          </p:spPr>
          <p:txBody>
            <a:bodyPr/>
            <a:lstStyle/>
            <a:p>
              <a:endParaRPr lang="en-US"/>
            </a:p>
          </p:txBody>
        </p:sp>
        <p:sp>
          <p:nvSpPr>
            <p:cNvPr id="172951" name="Line 1943"/>
            <p:cNvSpPr>
              <a:spLocks noChangeShapeType="1"/>
            </p:cNvSpPr>
            <p:nvPr/>
          </p:nvSpPr>
          <p:spPr bwMode="auto">
            <a:xfrm flipV="1">
              <a:off x="5541" y="1636"/>
              <a:ext cx="1" cy="0"/>
            </a:xfrm>
            <a:prstGeom prst="line">
              <a:avLst/>
            </a:prstGeom>
            <a:noFill/>
            <a:ln w="0">
              <a:solidFill>
                <a:srgbClr val="0000FF"/>
              </a:solidFill>
              <a:round/>
              <a:headEnd/>
              <a:tailEnd/>
            </a:ln>
          </p:spPr>
          <p:txBody>
            <a:bodyPr/>
            <a:lstStyle/>
            <a:p>
              <a:endParaRPr lang="en-US"/>
            </a:p>
          </p:txBody>
        </p:sp>
        <p:sp>
          <p:nvSpPr>
            <p:cNvPr id="172952" name="Line 1944"/>
            <p:cNvSpPr>
              <a:spLocks noChangeShapeType="1"/>
            </p:cNvSpPr>
            <p:nvPr/>
          </p:nvSpPr>
          <p:spPr bwMode="auto">
            <a:xfrm flipV="1">
              <a:off x="5543" y="1636"/>
              <a:ext cx="1" cy="0"/>
            </a:xfrm>
            <a:prstGeom prst="line">
              <a:avLst/>
            </a:prstGeom>
            <a:noFill/>
            <a:ln w="0">
              <a:solidFill>
                <a:srgbClr val="0000FF"/>
              </a:solidFill>
              <a:round/>
              <a:headEnd/>
              <a:tailEnd/>
            </a:ln>
          </p:spPr>
          <p:txBody>
            <a:bodyPr/>
            <a:lstStyle/>
            <a:p>
              <a:endParaRPr lang="en-US"/>
            </a:p>
          </p:txBody>
        </p:sp>
        <p:sp>
          <p:nvSpPr>
            <p:cNvPr id="172953" name="Line 1945"/>
            <p:cNvSpPr>
              <a:spLocks noChangeShapeType="1"/>
            </p:cNvSpPr>
            <p:nvPr/>
          </p:nvSpPr>
          <p:spPr bwMode="auto">
            <a:xfrm flipV="1">
              <a:off x="5545" y="1636"/>
              <a:ext cx="0" cy="0"/>
            </a:xfrm>
            <a:prstGeom prst="line">
              <a:avLst/>
            </a:prstGeom>
            <a:noFill/>
            <a:ln w="0">
              <a:solidFill>
                <a:srgbClr val="0000FF"/>
              </a:solidFill>
              <a:round/>
              <a:headEnd/>
              <a:tailEnd/>
            </a:ln>
          </p:spPr>
          <p:txBody>
            <a:bodyPr/>
            <a:lstStyle/>
            <a:p>
              <a:endParaRPr lang="en-US"/>
            </a:p>
          </p:txBody>
        </p:sp>
        <p:sp>
          <p:nvSpPr>
            <p:cNvPr id="172954" name="Line 1946"/>
            <p:cNvSpPr>
              <a:spLocks noChangeShapeType="1"/>
            </p:cNvSpPr>
            <p:nvPr/>
          </p:nvSpPr>
          <p:spPr bwMode="auto">
            <a:xfrm flipV="1">
              <a:off x="5546" y="1636"/>
              <a:ext cx="0" cy="0"/>
            </a:xfrm>
            <a:prstGeom prst="line">
              <a:avLst/>
            </a:prstGeom>
            <a:noFill/>
            <a:ln w="0">
              <a:solidFill>
                <a:srgbClr val="0000FF"/>
              </a:solidFill>
              <a:round/>
              <a:headEnd/>
              <a:tailEnd/>
            </a:ln>
          </p:spPr>
          <p:txBody>
            <a:bodyPr/>
            <a:lstStyle/>
            <a:p>
              <a:endParaRPr lang="en-US"/>
            </a:p>
          </p:txBody>
        </p:sp>
        <p:sp>
          <p:nvSpPr>
            <p:cNvPr id="172955" name="Line 1947"/>
            <p:cNvSpPr>
              <a:spLocks noChangeShapeType="1"/>
            </p:cNvSpPr>
            <p:nvPr/>
          </p:nvSpPr>
          <p:spPr bwMode="auto">
            <a:xfrm flipV="1">
              <a:off x="5546" y="1636"/>
              <a:ext cx="1" cy="0"/>
            </a:xfrm>
            <a:prstGeom prst="line">
              <a:avLst/>
            </a:prstGeom>
            <a:noFill/>
            <a:ln w="0">
              <a:solidFill>
                <a:srgbClr val="0000FF"/>
              </a:solidFill>
              <a:round/>
              <a:headEnd/>
              <a:tailEnd/>
            </a:ln>
          </p:spPr>
          <p:txBody>
            <a:bodyPr/>
            <a:lstStyle/>
            <a:p>
              <a:endParaRPr lang="en-US"/>
            </a:p>
          </p:txBody>
        </p:sp>
        <p:sp>
          <p:nvSpPr>
            <p:cNvPr id="172956" name="Line 1948"/>
            <p:cNvSpPr>
              <a:spLocks noChangeShapeType="1"/>
            </p:cNvSpPr>
            <p:nvPr/>
          </p:nvSpPr>
          <p:spPr bwMode="auto">
            <a:xfrm flipV="1">
              <a:off x="5548" y="1636"/>
              <a:ext cx="1" cy="0"/>
            </a:xfrm>
            <a:prstGeom prst="line">
              <a:avLst/>
            </a:prstGeom>
            <a:noFill/>
            <a:ln w="0">
              <a:solidFill>
                <a:srgbClr val="0000FF"/>
              </a:solidFill>
              <a:round/>
              <a:headEnd/>
              <a:tailEnd/>
            </a:ln>
          </p:spPr>
          <p:txBody>
            <a:bodyPr/>
            <a:lstStyle/>
            <a:p>
              <a:endParaRPr lang="en-US"/>
            </a:p>
          </p:txBody>
        </p:sp>
        <p:sp>
          <p:nvSpPr>
            <p:cNvPr id="172957" name="Line 1949"/>
            <p:cNvSpPr>
              <a:spLocks noChangeShapeType="1"/>
            </p:cNvSpPr>
            <p:nvPr/>
          </p:nvSpPr>
          <p:spPr bwMode="auto">
            <a:xfrm flipV="1">
              <a:off x="5550" y="1636"/>
              <a:ext cx="0" cy="0"/>
            </a:xfrm>
            <a:prstGeom prst="line">
              <a:avLst/>
            </a:prstGeom>
            <a:noFill/>
            <a:ln w="0">
              <a:solidFill>
                <a:srgbClr val="0000FF"/>
              </a:solidFill>
              <a:round/>
              <a:headEnd/>
              <a:tailEnd/>
            </a:ln>
          </p:spPr>
          <p:txBody>
            <a:bodyPr/>
            <a:lstStyle/>
            <a:p>
              <a:endParaRPr lang="en-US"/>
            </a:p>
          </p:txBody>
        </p:sp>
        <p:sp>
          <p:nvSpPr>
            <p:cNvPr id="172958" name="Line 1950"/>
            <p:cNvSpPr>
              <a:spLocks noChangeShapeType="1"/>
            </p:cNvSpPr>
            <p:nvPr/>
          </p:nvSpPr>
          <p:spPr bwMode="auto">
            <a:xfrm flipV="1">
              <a:off x="5552" y="1636"/>
              <a:ext cx="0" cy="0"/>
            </a:xfrm>
            <a:prstGeom prst="line">
              <a:avLst/>
            </a:prstGeom>
            <a:noFill/>
            <a:ln w="0">
              <a:solidFill>
                <a:srgbClr val="0000FF"/>
              </a:solidFill>
              <a:round/>
              <a:headEnd/>
              <a:tailEnd/>
            </a:ln>
          </p:spPr>
          <p:txBody>
            <a:bodyPr/>
            <a:lstStyle/>
            <a:p>
              <a:endParaRPr lang="en-US"/>
            </a:p>
          </p:txBody>
        </p:sp>
        <p:sp>
          <p:nvSpPr>
            <p:cNvPr id="172959" name="Line 1951"/>
            <p:cNvSpPr>
              <a:spLocks noChangeShapeType="1"/>
            </p:cNvSpPr>
            <p:nvPr/>
          </p:nvSpPr>
          <p:spPr bwMode="auto">
            <a:xfrm flipV="1">
              <a:off x="5552" y="1636"/>
              <a:ext cx="1" cy="1"/>
            </a:xfrm>
            <a:prstGeom prst="line">
              <a:avLst/>
            </a:prstGeom>
            <a:noFill/>
            <a:ln w="0">
              <a:solidFill>
                <a:srgbClr val="0000FF"/>
              </a:solidFill>
              <a:round/>
              <a:headEnd/>
              <a:tailEnd/>
            </a:ln>
          </p:spPr>
          <p:txBody>
            <a:bodyPr/>
            <a:lstStyle/>
            <a:p>
              <a:endParaRPr lang="en-US"/>
            </a:p>
          </p:txBody>
        </p:sp>
        <p:sp>
          <p:nvSpPr>
            <p:cNvPr id="172960" name="Line 1952"/>
            <p:cNvSpPr>
              <a:spLocks noChangeShapeType="1"/>
            </p:cNvSpPr>
            <p:nvPr/>
          </p:nvSpPr>
          <p:spPr bwMode="auto">
            <a:xfrm flipV="1">
              <a:off x="5554" y="1636"/>
              <a:ext cx="1" cy="0"/>
            </a:xfrm>
            <a:prstGeom prst="line">
              <a:avLst/>
            </a:prstGeom>
            <a:noFill/>
            <a:ln w="0">
              <a:solidFill>
                <a:srgbClr val="0000FF"/>
              </a:solidFill>
              <a:round/>
              <a:headEnd/>
              <a:tailEnd/>
            </a:ln>
          </p:spPr>
          <p:txBody>
            <a:bodyPr/>
            <a:lstStyle/>
            <a:p>
              <a:endParaRPr lang="en-US"/>
            </a:p>
          </p:txBody>
        </p:sp>
        <p:sp>
          <p:nvSpPr>
            <p:cNvPr id="172961" name="Line 1953"/>
            <p:cNvSpPr>
              <a:spLocks noChangeShapeType="1"/>
            </p:cNvSpPr>
            <p:nvPr/>
          </p:nvSpPr>
          <p:spPr bwMode="auto">
            <a:xfrm flipV="1">
              <a:off x="5556" y="1636"/>
              <a:ext cx="0" cy="0"/>
            </a:xfrm>
            <a:prstGeom prst="line">
              <a:avLst/>
            </a:prstGeom>
            <a:noFill/>
            <a:ln w="0">
              <a:solidFill>
                <a:srgbClr val="0000FF"/>
              </a:solidFill>
              <a:round/>
              <a:headEnd/>
              <a:tailEnd/>
            </a:ln>
          </p:spPr>
          <p:txBody>
            <a:bodyPr/>
            <a:lstStyle/>
            <a:p>
              <a:endParaRPr lang="en-US"/>
            </a:p>
          </p:txBody>
        </p:sp>
        <p:sp>
          <p:nvSpPr>
            <p:cNvPr id="172962" name="Line 1954"/>
            <p:cNvSpPr>
              <a:spLocks noChangeShapeType="1"/>
            </p:cNvSpPr>
            <p:nvPr/>
          </p:nvSpPr>
          <p:spPr bwMode="auto">
            <a:xfrm flipV="1">
              <a:off x="5558" y="1636"/>
              <a:ext cx="0" cy="0"/>
            </a:xfrm>
            <a:prstGeom prst="line">
              <a:avLst/>
            </a:prstGeom>
            <a:noFill/>
            <a:ln w="0">
              <a:solidFill>
                <a:srgbClr val="0000FF"/>
              </a:solidFill>
              <a:round/>
              <a:headEnd/>
              <a:tailEnd/>
            </a:ln>
          </p:spPr>
          <p:txBody>
            <a:bodyPr/>
            <a:lstStyle/>
            <a:p>
              <a:endParaRPr lang="en-US"/>
            </a:p>
          </p:txBody>
        </p:sp>
        <p:sp>
          <p:nvSpPr>
            <p:cNvPr id="172963" name="Line 1955"/>
            <p:cNvSpPr>
              <a:spLocks noChangeShapeType="1"/>
            </p:cNvSpPr>
            <p:nvPr/>
          </p:nvSpPr>
          <p:spPr bwMode="auto">
            <a:xfrm flipV="1">
              <a:off x="5559" y="1636"/>
              <a:ext cx="0" cy="0"/>
            </a:xfrm>
            <a:prstGeom prst="line">
              <a:avLst/>
            </a:prstGeom>
            <a:noFill/>
            <a:ln w="0">
              <a:solidFill>
                <a:srgbClr val="0000FF"/>
              </a:solidFill>
              <a:round/>
              <a:headEnd/>
              <a:tailEnd/>
            </a:ln>
          </p:spPr>
          <p:txBody>
            <a:bodyPr/>
            <a:lstStyle/>
            <a:p>
              <a:endParaRPr lang="en-US"/>
            </a:p>
          </p:txBody>
        </p:sp>
        <p:sp>
          <p:nvSpPr>
            <p:cNvPr id="172964" name="Line 1956"/>
            <p:cNvSpPr>
              <a:spLocks noChangeShapeType="1"/>
            </p:cNvSpPr>
            <p:nvPr/>
          </p:nvSpPr>
          <p:spPr bwMode="auto">
            <a:xfrm flipV="1">
              <a:off x="5561" y="1636"/>
              <a:ext cx="0" cy="0"/>
            </a:xfrm>
            <a:prstGeom prst="line">
              <a:avLst/>
            </a:prstGeom>
            <a:noFill/>
            <a:ln w="0">
              <a:solidFill>
                <a:srgbClr val="0000FF"/>
              </a:solidFill>
              <a:round/>
              <a:headEnd/>
              <a:tailEnd/>
            </a:ln>
          </p:spPr>
          <p:txBody>
            <a:bodyPr/>
            <a:lstStyle/>
            <a:p>
              <a:endParaRPr lang="en-US"/>
            </a:p>
          </p:txBody>
        </p:sp>
        <p:sp>
          <p:nvSpPr>
            <p:cNvPr id="172965" name="Line 1957"/>
            <p:cNvSpPr>
              <a:spLocks noChangeShapeType="1"/>
            </p:cNvSpPr>
            <p:nvPr/>
          </p:nvSpPr>
          <p:spPr bwMode="auto">
            <a:xfrm flipV="1">
              <a:off x="5563" y="1636"/>
              <a:ext cx="0" cy="0"/>
            </a:xfrm>
            <a:prstGeom prst="line">
              <a:avLst/>
            </a:prstGeom>
            <a:noFill/>
            <a:ln w="0">
              <a:solidFill>
                <a:srgbClr val="0000FF"/>
              </a:solidFill>
              <a:round/>
              <a:headEnd/>
              <a:tailEnd/>
            </a:ln>
          </p:spPr>
          <p:txBody>
            <a:bodyPr/>
            <a:lstStyle/>
            <a:p>
              <a:endParaRPr lang="en-US"/>
            </a:p>
          </p:txBody>
        </p:sp>
        <p:sp>
          <p:nvSpPr>
            <p:cNvPr id="172966" name="Line 1958"/>
            <p:cNvSpPr>
              <a:spLocks noChangeShapeType="1"/>
            </p:cNvSpPr>
            <p:nvPr/>
          </p:nvSpPr>
          <p:spPr bwMode="auto">
            <a:xfrm flipV="1">
              <a:off x="5563" y="1636"/>
              <a:ext cx="1" cy="0"/>
            </a:xfrm>
            <a:prstGeom prst="line">
              <a:avLst/>
            </a:prstGeom>
            <a:noFill/>
            <a:ln w="0">
              <a:solidFill>
                <a:srgbClr val="0000FF"/>
              </a:solidFill>
              <a:round/>
              <a:headEnd/>
              <a:tailEnd/>
            </a:ln>
          </p:spPr>
          <p:txBody>
            <a:bodyPr/>
            <a:lstStyle/>
            <a:p>
              <a:endParaRPr lang="en-US"/>
            </a:p>
          </p:txBody>
        </p:sp>
        <p:sp>
          <p:nvSpPr>
            <p:cNvPr id="172967" name="Line 1959"/>
            <p:cNvSpPr>
              <a:spLocks noChangeShapeType="1"/>
            </p:cNvSpPr>
            <p:nvPr/>
          </p:nvSpPr>
          <p:spPr bwMode="auto">
            <a:xfrm flipV="1">
              <a:off x="5566" y="1636"/>
              <a:ext cx="0" cy="0"/>
            </a:xfrm>
            <a:prstGeom prst="line">
              <a:avLst/>
            </a:prstGeom>
            <a:noFill/>
            <a:ln w="0">
              <a:solidFill>
                <a:srgbClr val="0000FF"/>
              </a:solidFill>
              <a:round/>
              <a:headEnd/>
              <a:tailEnd/>
            </a:ln>
          </p:spPr>
          <p:txBody>
            <a:bodyPr/>
            <a:lstStyle/>
            <a:p>
              <a:endParaRPr lang="en-US"/>
            </a:p>
          </p:txBody>
        </p:sp>
        <p:sp>
          <p:nvSpPr>
            <p:cNvPr id="172968" name="Line 1960"/>
            <p:cNvSpPr>
              <a:spLocks noChangeShapeType="1"/>
            </p:cNvSpPr>
            <p:nvPr/>
          </p:nvSpPr>
          <p:spPr bwMode="auto">
            <a:xfrm flipV="1">
              <a:off x="5567" y="1636"/>
              <a:ext cx="0" cy="1"/>
            </a:xfrm>
            <a:prstGeom prst="line">
              <a:avLst/>
            </a:prstGeom>
            <a:noFill/>
            <a:ln w="0">
              <a:solidFill>
                <a:srgbClr val="0000FF"/>
              </a:solidFill>
              <a:round/>
              <a:headEnd/>
              <a:tailEnd/>
            </a:ln>
          </p:spPr>
          <p:txBody>
            <a:bodyPr/>
            <a:lstStyle/>
            <a:p>
              <a:endParaRPr lang="en-US"/>
            </a:p>
          </p:txBody>
        </p:sp>
        <p:sp>
          <p:nvSpPr>
            <p:cNvPr id="172969" name="Line 1961"/>
            <p:cNvSpPr>
              <a:spLocks noChangeShapeType="1"/>
            </p:cNvSpPr>
            <p:nvPr/>
          </p:nvSpPr>
          <p:spPr bwMode="auto">
            <a:xfrm flipV="1">
              <a:off x="5568" y="1636"/>
              <a:ext cx="1" cy="0"/>
            </a:xfrm>
            <a:prstGeom prst="line">
              <a:avLst/>
            </a:prstGeom>
            <a:noFill/>
            <a:ln w="0">
              <a:solidFill>
                <a:srgbClr val="0000FF"/>
              </a:solidFill>
              <a:round/>
              <a:headEnd/>
              <a:tailEnd/>
            </a:ln>
          </p:spPr>
          <p:txBody>
            <a:bodyPr/>
            <a:lstStyle/>
            <a:p>
              <a:endParaRPr lang="en-US"/>
            </a:p>
          </p:txBody>
        </p:sp>
        <p:sp>
          <p:nvSpPr>
            <p:cNvPr id="172970" name="Line 1962"/>
            <p:cNvSpPr>
              <a:spLocks noChangeShapeType="1"/>
            </p:cNvSpPr>
            <p:nvPr/>
          </p:nvSpPr>
          <p:spPr bwMode="auto">
            <a:xfrm flipV="1">
              <a:off x="5569" y="1636"/>
              <a:ext cx="1" cy="0"/>
            </a:xfrm>
            <a:prstGeom prst="line">
              <a:avLst/>
            </a:prstGeom>
            <a:noFill/>
            <a:ln w="0">
              <a:solidFill>
                <a:srgbClr val="0000FF"/>
              </a:solidFill>
              <a:round/>
              <a:headEnd/>
              <a:tailEnd/>
            </a:ln>
          </p:spPr>
          <p:txBody>
            <a:bodyPr/>
            <a:lstStyle/>
            <a:p>
              <a:endParaRPr lang="en-US"/>
            </a:p>
          </p:txBody>
        </p:sp>
        <p:sp>
          <p:nvSpPr>
            <p:cNvPr id="172971" name="Line 1963"/>
            <p:cNvSpPr>
              <a:spLocks noChangeShapeType="1"/>
            </p:cNvSpPr>
            <p:nvPr/>
          </p:nvSpPr>
          <p:spPr bwMode="auto">
            <a:xfrm flipV="1">
              <a:off x="5571" y="1636"/>
              <a:ext cx="0" cy="0"/>
            </a:xfrm>
            <a:prstGeom prst="line">
              <a:avLst/>
            </a:prstGeom>
            <a:noFill/>
            <a:ln w="0">
              <a:solidFill>
                <a:srgbClr val="0000FF"/>
              </a:solidFill>
              <a:round/>
              <a:headEnd/>
              <a:tailEnd/>
            </a:ln>
          </p:spPr>
          <p:txBody>
            <a:bodyPr/>
            <a:lstStyle/>
            <a:p>
              <a:endParaRPr lang="en-US"/>
            </a:p>
          </p:txBody>
        </p:sp>
        <p:sp>
          <p:nvSpPr>
            <p:cNvPr id="172972" name="Line 1964"/>
            <p:cNvSpPr>
              <a:spLocks noChangeShapeType="1"/>
            </p:cNvSpPr>
            <p:nvPr/>
          </p:nvSpPr>
          <p:spPr bwMode="auto">
            <a:xfrm flipV="1">
              <a:off x="5572" y="1636"/>
              <a:ext cx="1" cy="0"/>
            </a:xfrm>
            <a:prstGeom prst="line">
              <a:avLst/>
            </a:prstGeom>
            <a:noFill/>
            <a:ln w="0">
              <a:solidFill>
                <a:srgbClr val="0000FF"/>
              </a:solidFill>
              <a:round/>
              <a:headEnd/>
              <a:tailEnd/>
            </a:ln>
          </p:spPr>
          <p:txBody>
            <a:bodyPr/>
            <a:lstStyle/>
            <a:p>
              <a:endParaRPr lang="en-US"/>
            </a:p>
          </p:txBody>
        </p:sp>
        <p:sp>
          <p:nvSpPr>
            <p:cNvPr id="172973" name="Rectangle 1965"/>
            <p:cNvSpPr>
              <a:spLocks noChangeArrowheads="1"/>
            </p:cNvSpPr>
            <p:nvPr/>
          </p:nvSpPr>
          <p:spPr bwMode="auto">
            <a:xfrm>
              <a:off x="4957" y="192"/>
              <a:ext cx="242" cy="96"/>
            </a:xfrm>
            <a:prstGeom prst="rect">
              <a:avLst/>
            </a:prstGeom>
            <a:noFill/>
            <a:ln w="9525">
              <a:noFill/>
              <a:miter lim="800000"/>
              <a:headEnd/>
              <a:tailEnd/>
            </a:ln>
          </p:spPr>
          <p:txBody>
            <a:bodyPr wrap="none" lIns="0" tIns="0" rIns="0" bIns="0">
              <a:spAutoFit/>
            </a:bodyPr>
            <a:lstStyle/>
            <a:p>
              <a:pPr algn="l" fontAlgn="base"/>
              <a:r>
                <a:rPr lang="en-US" sz="1000" b="1">
                  <a:solidFill>
                    <a:srgbClr val="000000"/>
                  </a:solidFill>
                  <a:latin typeface="Arial" pitchFamily="34" charset="0"/>
                </a:rPr>
                <a:t>876.37</a:t>
              </a:r>
              <a:endParaRPr lang="en-US" sz="1800">
                <a:latin typeface="Arial" pitchFamily="34" charset="0"/>
              </a:endParaRPr>
            </a:p>
          </p:txBody>
        </p:sp>
        <p:sp>
          <p:nvSpPr>
            <p:cNvPr id="172974" name="Rectangle 1966"/>
            <p:cNvSpPr>
              <a:spLocks noChangeArrowheads="1"/>
            </p:cNvSpPr>
            <p:nvPr/>
          </p:nvSpPr>
          <p:spPr bwMode="auto">
            <a:xfrm>
              <a:off x="4671" y="336"/>
              <a:ext cx="242" cy="96"/>
            </a:xfrm>
            <a:prstGeom prst="rect">
              <a:avLst/>
            </a:prstGeom>
            <a:noFill/>
            <a:ln w="9525">
              <a:noFill/>
              <a:miter lim="800000"/>
              <a:headEnd/>
              <a:tailEnd/>
            </a:ln>
          </p:spPr>
          <p:txBody>
            <a:bodyPr wrap="none" lIns="0" tIns="0" rIns="0" bIns="0">
              <a:spAutoFit/>
            </a:bodyPr>
            <a:lstStyle/>
            <a:p>
              <a:pPr algn="l" fontAlgn="base"/>
              <a:r>
                <a:rPr lang="en-US" sz="1000" b="1">
                  <a:solidFill>
                    <a:srgbClr val="000000"/>
                  </a:solidFill>
                  <a:latin typeface="Arial" pitchFamily="34" charset="0"/>
                </a:rPr>
                <a:t>854.41</a:t>
              </a:r>
              <a:endParaRPr lang="en-US" sz="1800">
                <a:latin typeface="Arial" pitchFamily="34" charset="0"/>
              </a:endParaRPr>
            </a:p>
          </p:txBody>
        </p:sp>
        <p:sp>
          <p:nvSpPr>
            <p:cNvPr id="172975" name="Text Box 1967"/>
            <p:cNvSpPr txBox="1">
              <a:spLocks noChangeArrowheads="1"/>
            </p:cNvSpPr>
            <p:nvPr/>
          </p:nvSpPr>
          <p:spPr bwMode="auto">
            <a:xfrm>
              <a:off x="4646" y="237"/>
              <a:ext cx="270" cy="144"/>
            </a:xfrm>
            <a:prstGeom prst="rect">
              <a:avLst/>
            </a:prstGeom>
            <a:noFill/>
            <a:ln w="9525">
              <a:noFill/>
              <a:miter lim="800000"/>
              <a:headEnd/>
              <a:tailEnd/>
            </a:ln>
            <a:effectLst/>
          </p:spPr>
          <p:txBody>
            <a:bodyPr wrap="none">
              <a:spAutoFit/>
            </a:bodyPr>
            <a:lstStyle/>
            <a:p>
              <a:pPr algn="l" fontAlgn="base"/>
              <a:r>
                <a:rPr lang="en-US" sz="900">
                  <a:latin typeface="Arial" pitchFamily="34" charset="0"/>
                </a:rPr>
                <a:t>M+H</a:t>
              </a:r>
            </a:p>
          </p:txBody>
        </p:sp>
        <p:sp>
          <p:nvSpPr>
            <p:cNvPr id="172976" name="Text Box 1968"/>
            <p:cNvSpPr txBox="1">
              <a:spLocks noChangeArrowheads="1"/>
            </p:cNvSpPr>
            <p:nvPr/>
          </p:nvSpPr>
          <p:spPr bwMode="auto">
            <a:xfrm>
              <a:off x="4987" y="240"/>
              <a:ext cx="437" cy="154"/>
            </a:xfrm>
            <a:prstGeom prst="rect">
              <a:avLst/>
            </a:prstGeom>
            <a:noFill/>
            <a:ln w="9525">
              <a:noFill/>
              <a:miter lim="800000"/>
              <a:headEnd/>
              <a:tailEnd/>
            </a:ln>
            <a:effectLst/>
          </p:spPr>
          <p:txBody>
            <a:bodyPr wrap="none">
              <a:spAutoFit/>
            </a:bodyPr>
            <a:lstStyle/>
            <a:p>
              <a:pPr algn="l" fontAlgn="base"/>
              <a:r>
                <a:rPr lang="en-US" sz="1000">
                  <a:latin typeface="Arial" pitchFamily="34" charset="0"/>
                </a:rPr>
                <a:t>M+Na+H</a:t>
              </a:r>
            </a:p>
          </p:txBody>
        </p:sp>
      </p:grpSp>
      <p:sp>
        <p:nvSpPr>
          <p:cNvPr id="172977" name="Text Box 1969"/>
          <p:cNvSpPr txBox="1">
            <a:spLocks noChangeArrowheads="1"/>
          </p:cNvSpPr>
          <p:nvPr/>
        </p:nvSpPr>
        <p:spPr bwMode="auto">
          <a:xfrm>
            <a:off x="5257800" y="3886200"/>
            <a:ext cx="457200" cy="244475"/>
          </a:xfrm>
          <a:prstGeom prst="rect">
            <a:avLst/>
          </a:prstGeom>
          <a:noFill/>
          <a:ln w="9525">
            <a:noFill/>
            <a:miter lim="800000"/>
            <a:headEnd/>
            <a:tailEnd/>
          </a:ln>
          <a:effectLst/>
        </p:spPr>
        <p:txBody>
          <a:bodyPr wrap="none">
            <a:spAutoFit/>
          </a:bodyPr>
          <a:lstStyle/>
          <a:p>
            <a:pPr algn="l" fontAlgn="base"/>
            <a:r>
              <a:rPr lang="en-US" sz="1000">
                <a:latin typeface="Arial" pitchFamily="34" charset="0"/>
              </a:rPr>
              <a:t>M+H</a:t>
            </a:r>
          </a:p>
        </p:txBody>
      </p:sp>
      <p:sp>
        <p:nvSpPr>
          <p:cNvPr id="172978" name="Text Box 1970"/>
          <p:cNvSpPr txBox="1">
            <a:spLocks noChangeArrowheads="1"/>
          </p:cNvSpPr>
          <p:nvPr/>
        </p:nvSpPr>
        <p:spPr bwMode="auto">
          <a:xfrm>
            <a:off x="5715000" y="3679825"/>
            <a:ext cx="693738" cy="244475"/>
          </a:xfrm>
          <a:prstGeom prst="rect">
            <a:avLst/>
          </a:prstGeom>
          <a:noFill/>
          <a:ln w="9525">
            <a:noFill/>
            <a:miter lim="800000"/>
            <a:headEnd/>
            <a:tailEnd/>
          </a:ln>
          <a:effectLst/>
        </p:spPr>
        <p:txBody>
          <a:bodyPr wrap="none">
            <a:spAutoFit/>
          </a:bodyPr>
          <a:lstStyle/>
          <a:p>
            <a:pPr algn="l" fontAlgn="base"/>
            <a:r>
              <a:rPr lang="en-US" sz="1000">
                <a:latin typeface="Arial" pitchFamily="34" charset="0"/>
              </a:rPr>
              <a:t>M+Na+H</a:t>
            </a:r>
          </a:p>
        </p:txBody>
      </p:sp>
      <p:sp>
        <p:nvSpPr>
          <p:cNvPr id="172980" name="Text Box 1972"/>
          <p:cNvSpPr txBox="1">
            <a:spLocks noChangeArrowheads="1"/>
          </p:cNvSpPr>
          <p:nvPr/>
        </p:nvSpPr>
        <p:spPr bwMode="auto">
          <a:xfrm>
            <a:off x="5943600" y="3184525"/>
            <a:ext cx="388938" cy="244475"/>
          </a:xfrm>
          <a:prstGeom prst="rect">
            <a:avLst/>
          </a:prstGeom>
          <a:noFill/>
          <a:ln w="9525">
            <a:noFill/>
            <a:miter lim="800000"/>
            <a:headEnd/>
            <a:tailEnd/>
          </a:ln>
          <a:effectLst/>
        </p:spPr>
        <p:txBody>
          <a:bodyPr wrap="none">
            <a:spAutoFit/>
          </a:bodyPr>
          <a:lstStyle/>
          <a:p>
            <a:pPr algn="l" fontAlgn="base"/>
            <a:r>
              <a:rPr lang="en-US" sz="1000">
                <a:latin typeface="Arial" pitchFamily="34" charset="0"/>
              </a:rPr>
              <a:t>m/z</a:t>
            </a:r>
          </a:p>
        </p:txBody>
      </p:sp>
      <p:sp>
        <p:nvSpPr>
          <p:cNvPr id="172982" name="Line 1974"/>
          <p:cNvSpPr>
            <a:spLocks noChangeShapeType="1"/>
          </p:cNvSpPr>
          <p:nvPr/>
        </p:nvSpPr>
        <p:spPr bwMode="auto">
          <a:xfrm>
            <a:off x="1371600" y="1104900"/>
            <a:ext cx="0" cy="876300"/>
          </a:xfrm>
          <a:prstGeom prst="line">
            <a:avLst/>
          </a:prstGeom>
          <a:noFill/>
          <a:ln w="9525">
            <a:solidFill>
              <a:schemeClr val="tx1"/>
            </a:solidFill>
            <a:round/>
            <a:headEnd/>
            <a:tailEnd/>
          </a:ln>
          <a:effectLst/>
        </p:spPr>
        <p:txBody>
          <a:bodyPr/>
          <a:lstStyle/>
          <a:p>
            <a:endParaRPr lang="en-US"/>
          </a:p>
        </p:txBody>
      </p:sp>
      <p:sp>
        <p:nvSpPr>
          <p:cNvPr id="172984" name="Line 1976"/>
          <p:cNvSpPr>
            <a:spLocks noChangeShapeType="1"/>
          </p:cNvSpPr>
          <p:nvPr/>
        </p:nvSpPr>
        <p:spPr bwMode="auto">
          <a:xfrm>
            <a:off x="1981200" y="1303338"/>
            <a:ext cx="0" cy="473075"/>
          </a:xfrm>
          <a:prstGeom prst="line">
            <a:avLst/>
          </a:prstGeom>
          <a:noFill/>
          <a:ln w="9525">
            <a:solidFill>
              <a:schemeClr val="tx1"/>
            </a:solidFill>
            <a:round/>
            <a:headEnd/>
            <a:tailEnd/>
          </a:ln>
          <a:effectLst/>
        </p:spPr>
        <p:txBody>
          <a:bodyPr/>
          <a:lstStyle/>
          <a:p>
            <a:endParaRPr lang="en-US"/>
          </a:p>
        </p:txBody>
      </p:sp>
      <p:sp>
        <p:nvSpPr>
          <p:cNvPr id="172985" name="Line 1977"/>
          <p:cNvSpPr>
            <a:spLocks noChangeShapeType="1"/>
          </p:cNvSpPr>
          <p:nvPr/>
        </p:nvSpPr>
        <p:spPr bwMode="auto">
          <a:xfrm>
            <a:off x="2286000" y="1303338"/>
            <a:ext cx="0" cy="473075"/>
          </a:xfrm>
          <a:prstGeom prst="line">
            <a:avLst/>
          </a:prstGeom>
          <a:noFill/>
          <a:ln w="9525">
            <a:solidFill>
              <a:schemeClr val="tx1"/>
            </a:solidFill>
            <a:round/>
            <a:headEnd/>
            <a:tailEnd/>
          </a:ln>
          <a:effectLst/>
        </p:spPr>
        <p:txBody>
          <a:bodyPr/>
          <a:lstStyle/>
          <a:p>
            <a:endParaRPr lang="en-US"/>
          </a:p>
        </p:txBody>
      </p:sp>
      <p:sp>
        <p:nvSpPr>
          <p:cNvPr id="172986" name="Line 1978"/>
          <p:cNvSpPr>
            <a:spLocks noChangeShapeType="1"/>
          </p:cNvSpPr>
          <p:nvPr/>
        </p:nvSpPr>
        <p:spPr bwMode="auto">
          <a:xfrm>
            <a:off x="2543175" y="985838"/>
            <a:ext cx="0" cy="461962"/>
          </a:xfrm>
          <a:prstGeom prst="line">
            <a:avLst/>
          </a:prstGeom>
          <a:noFill/>
          <a:ln w="9525">
            <a:solidFill>
              <a:schemeClr val="tx1"/>
            </a:solidFill>
            <a:round/>
            <a:headEnd/>
            <a:tailEnd/>
          </a:ln>
          <a:effectLst/>
        </p:spPr>
        <p:txBody>
          <a:bodyPr/>
          <a:lstStyle/>
          <a:p>
            <a:endParaRPr lang="en-US"/>
          </a:p>
        </p:txBody>
      </p:sp>
      <p:sp>
        <p:nvSpPr>
          <p:cNvPr id="172987" name="Line 1979"/>
          <p:cNvSpPr>
            <a:spLocks noChangeShapeType="1"/>
          </p:cNvSpPr>
          <p:nvPr/>
        </p:nvSpPr>
        <p:spPr bwMode="auto">
          <a:xfrm>
            <a:off x="3000375" y="985838"/>
            <a:ext cx="0" cy="614362"/>
          </a:xfrm>
          <a:prstGeom prst="line">
            <a:avLst/>
          </a:prstGeom>
          <a:noFill/>
          <a:ln w="9525">
            <a:solidFill>
              <a:schemeClr val="tx1"/>
            </a:solidFill>
            <a:round/>
            <a:headEnd/>
            <a:tailEnd/>
          </a:ln>
          <a:effectLst/>
        </p:spPr>
        <p:txBody>
          <a:bodyPr/>
          <a:lstStyle/>
          <a:p>
            <a:endParaRPr lang="en-US"/>
          </a:p>
        </p:txBody>
      </p:sp>
      <p:sp>
        <p:nvSpPr>
          <p:cNvPr id="172988" name="Line 1980"/>
          <p:cNvSpPr>
            <a:spLocks noChangeShapeType="1"/>
          </p:cNvSpPr>
          <p:nvPr/>
        </p:nvSpPr>
        <p:spPr bwMode="auto">
          <a:xfrm>
            <a:off x="3581400" y="930275"/>
            <a:ext cx="0" cy="593725"/>
          </a:xfrm>
          <a:prstGeom prst="line">
            <a:avLst/>
          </a:prstGeom>
          <a:noFill/>
          <a:ln w="9525">
            <a:solidFill>
              <a:schemeClr val="tx1"/>
            </a:solidFill>
            <a:round/>
            <a:headEnd/>
            <a:tailEnd/>
          </a:ln>
          <a:effectLst/>
        </p:spPr>
        <p:txBody>
          <a:bodyPr/>
          <a:lstStyle/>
          <a:p>
            <a:endParaRPr lang="en-US"/>
          </a:p>
        </p:txBody>
      </p:sp>
      <p:sp>
        <p:nvSpPr>
          <p:cNvPr id="172989" name="Text Box 1981"/>
          <p:cNvSpPr txBox="1">
            <a:spLocks noChangeArrowheads="1"/>
          </p:cNvSpPr>
          <p:nvPr/>
        </p:nvSpPr>
        <p:spPr bwMode="auto">
          <a:xfrm>
            <a:off x="2027238" y="1189038"/>
            <a:ext cx="303212" cy="304800"/>
          </a:xfrm>
          <a:prstGeom prst="rect">
            <a:avLst/>
          </a:prstGeom>
          <a:noFill/>
          <a:ln w="9525">
            <a:noFill/>
            <a:miter lim="800000"/>
            <a:headEnd/>
            <a:tailEnd/>
          </a:ln>
          <a:effectLst/>
        </p:spPr>
        <p:txBody>
          <a:bodyPr wrap="none">
            <a:spAutoFit/>
          </a:bodyPr>
          <a:lstStyle/>
          <a:p>
            <a:pPr fontAlgn="base"/>
            <a:r>
              <a:rPr lang="en-US" sz="1400" b="1"/>
              <a:t>L</a:t>
            </a:r>
            <a:endParaRPr lang="en-IN" sz="1400" b="1"/>
          </a:p>
        </p:txBody>
      </p:sp>
      <p:sp>
        <p:nvSpPr>
          <p:cNvPr id="172990" name="Text Box 1982"/>
          <p:cNvSpPr txBox="1">
            <a:spLocks noChangeArrowheads="1"/>
          </p:cNvSpPr>
          <p:nvPr/>
        </p:nvSpPr>
        <p:spPr bwMode="auto">
          <a:xfrm>
            <a:off x="2298700" y="914400"/>
            <a:ext cx="292100" cy="304800"/>
          </a:xfrm>
          <a:prstGeom prst="rect">
            <a:avLst/>
          </a:prstGeom>
          <a:noFill/>
          <a:ln w="9525">
            <a:noFill/>
            <a:miter lim="800000"/>
            <a:headEnd/>
            <a:tailEnd/>
          </a:ln>
          <a:effectLst/>
        </p:spPr>
        <p:txBody>
          <a:bodyPr wrap="none">
            <a:spAutoFit/>
          </a:bodyPr>
          <a:lstStyle/>
          <a:p>
            <a:pPr fontAlgn="base"/>
            <a:r>
              <a:rPr lang="en-US" sz="1400" b="1"/>
              <a:t>P</a:t>
            </a:r>
            <a:endParaRPr lang="en-IN" sz="1400" b="1"/>
          </a:p>
        </p:txBody>
      </p:sp>
      <p:sp>
        <p:nvSpPr>
          <p:cNvPr id="172991" name="Text Box 1983"/>
          <p:cNvSpPr txBox="1">
            <a:spLocks noChangeArrowheads="1"/>
          </p:cNvSpPr>
          <p:nvPr/>
        </p:nvSpPr>
        <p:spPr bwMode="auto">
          <a:xfrm>
            <a:off x="2668588" y="788988"/>
            <a:ext cx="303212" cy="304800"/>
          </a:xfrm>
          <a:prstGeom prst="rect">
            <a:avLst/>
          </a:prstGeom>
          <a:noFill/>
          <a:ln w="9525">
            <a:noFill/>
            <a:miter lim="800000"/>
            <a:headEnd/>
            <a:tailEnd/>
          </a:ln>
          <a:effectLst/>
        </p:spPr>
        <p:txBody>
          <a:bodyPr wrap="none">
            <a:spAutoFit/>
          </a:bodyPr>
          <a:lstStyle/>
          <a:p>
            <a:pPr fontAlgn="base"/>
            <a:r>
              <a:rPr lang="en-US" sz="1400" b="1"/>
              <a:t>E</a:t>
            </a:r>
            <a:endParaRPr lang="en-IN" sz="1400" b="1"/>
          </a:p>
        </p:txBody>
      </p:sp>
      <p:sp>
        <p:nvSpPr>
          <p:cNvPr id="172992" name="Text Box 1984"/>
          <p:cNvSpPr txBox="1">
            <a:spLocks noChangeArrowheads="1"/>
          </p:cNvSpPr>
          <p:nvPr/>
        </p:nvSpPr>
        <p:spPr bwMode="auto">
          <a:xfrm>
            <a:off x="3048000" y="788988"/>
            <a:ext cx="303213" cy="304800"/>
          </a:xfrm>
          <a:prstGeom prst="rect">
            <a:avLst/>
          </a:prstGeom>
          <a:noFill/>
          <a:ln w="9525">
            <a:noFill/>
            <a:miter lim="800000"/>
            <a:headEnd/>
            <a:tailEnd/>
          </a:ln>
          <a:effectLst/>
        </p:spPr>
        <p:txBody>
          <a:bodyPr wrap="none">
            <a:spAutoFit/>
          </a:bodyPr>
          <a:lstStyle/>
          <a:p>
            <a:pPr fontAlgn="base"/>
            <a:r>
              <a:rPr lang="en-US" sz="1400" b="1"/>
              <a:t>T</a:t>
            </a:r>
            <a:endParaRPr lang="en-IN" sz="1400" b="1"/>
          </a:p>
        </p:txBody>
      </p:sp>
      <p:sp>
        <p:nvSpPr>
          <p:cNvPr id="172993" name="Text Box 1985"/>
          <p:cNvSpPr txBox="1">
            <a:spLocks noChangeArrowheads="1"/>
          </p:cNvSpPr>
          <p:nvPr/>
        </p:nvSpPr>
        <p:spPr bwMode="auto">
          <a:xfrm>
            <a:off x="3657600" y="914400"/>
            <a:ext cx="609600" cy="304800"/>
          </a:xfrm>
          <a:prstGeom prst="rect">
            <a:avLst/>
          </a:prstGeom>
          <a:noFill/>
          <a:ln w="9525">
            <a:noFill/>
            <a:miter lim="800000"/>
            <a:headEnd/>
            <a:tailEnd/>
          </a:ln>
          <a:effectLst/>
        </p:spPr>
        <p:txBody>
          <a:bodyPr wrap="none">
            <a:spAutoFit/>
          </a:bodyPr>
          <a:lstStyle/>
          <a:p>
            <a:pPr fontAlgn="base"/>
            <a:r>
              <a:rPr lang="en-US" sz="1400" b="1"/>
              <a:t>sugar</a:t>
            </a:r>
            <a:endParaRPr lang="en-IN" sz="1400" b="1"/>
          </a:p>
        </p:txBody>
      </p:sp>
      <p:sp>
        <p:nvSpPr>
          <p:cNvPr id="172994" name="Text Box 1986"/>
          <p:cNvSpPr txBox="1">
            <a:spLocks noChangeArrowheads="1"/>
          </p:cNvSpPr>
          <p:nvPr/>
        </p:nvSpPr>
        <p:spPr bwMode="auto">
          <a:xfrm>
            <a:off x="1955800" y="6400800"/>
            <a:ext cx="6686550" cy="366713"/>
          </a:xfrm>
          <a:prstGeom prst="rect">
            <a:avLst/>
          </a:prstGeom>
          <a:noFill/>
          <a:ln w="9525">
            <a:noFill/>
            <a:miter lim="800000"/>
            <a:headEnd/>
            <a:tailEnd/>
          </a:ln>
          <a:effectLst/>
        </p:spPr>
        <p:txBody>
          <a:bodyPr wrap="none">
            <a:spAutoFit/>
          </a:bodyPr>
          <a:lstStyle/>
          <a:p>
            <a:r>
              <a:rPr lang="en-US" sz="1800" i="1">
                <a:solidFill>
                  <a:srgbClr val="990000"/>
                </a:solidFill>
                <a:latin typeface="Arial "/>
              </a:rPr>
              <a:t>Sortase can ligate LPXTG containing peptides to 6-aminosugars</a:t>
            </a:r>
            <a:endParaRPr lang="en-IN" sz="1800" i="1">
              <a:solidFill>
                <a:srgbClr val="990000"/>
              </a:solidFill>
              <a:latin typeface="Arial "/>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50" name="Group 2"/>
          <p:cNvGrpSpPr>
            <a:grpSpLocks/>
          </p:cNvGrpSpPr>
          <p:nvPr/>
        </p:nvGrpSpPr>
        <p:grpSpPr bwMode="auto">
          <a:xfrm>
            <a:off x="868363" y="3308350"/>
            <a:ext cx="2644775" cy="92075"/>
            <a:chOff x="547" y="2084"/>
            <a:chExt cx="1666" cy="58"/>
          </a:xfrm>
        </p:grpSpPr>
        <p:sp>
          <p:nvSpPr>
            <p:cNvPr id="104451" name="Rectangle 3"/>
            <p:cNvSpPr>
              <a:spLocks noChangeArrowheads="1"/>
            </p:cNvSpPr>
            <p:nvPr/>
          </p:nvSpPr>
          <p:spPr bwMode="auto">
            <a:xfrm>
              <a:off x="547" y="2084"/>
              <a:ext cx="1" cy="58"/>
            </a:xfrm>
            <a:prstGeom prst="rect">
              <a:avLst/>
            </a:prstGeom>
            <a:noFill/>
            <a:ln w="9525">
              <a:noFill/>
              <a:miter lim="800000"/>
              <a:headEnd/>
              <a:tailEnd/>
            </a:ln>
          </p:spPr>
          <p:txBody>
            <a:bodyPr wrap="none" lIns="0" tIns="0" rIns="0" bIns="0">
              <a:spAutoFit/>
            </a:bodyPr>
            <a:lstStyle/>
            <a:p>
              <a:pPr algn="l" fontAlgn="base"/>
              <a:endParaRPr lang="en-AU" sz="600">
                <a:latin typeface="Arial" pitchFamily="34" charset="0"/>
              </a:endParaRPr>
            </a:p>
          </p:txBody>
        </p:sp>
        <p:sp>
          <p:nvSpPr>
            <p:cNvPr id="104452" name="Rectangle 4"/>
            <p:cNvSpPr>
              <a:spLocks noChangeArrowheads="1"/>
            </p:cNvSpPr>
            <p:nvPr/>
          </p:nvSpPr>
          <p:spPr bwMode="auto">
            <a:xfrm>
              <a:off x="881" y="2084"/>
              <a:ext cx="0" cy="58"/>
            </a:xfrm>
            <a:prstGeom prst="rect">
              <a:avLst/>
            </a:prstGeom>
            <a:noFill/>
            <a:ln w="9525">
              <a:noFill/>
              <a:miter lim="800000"/>
              <a:headEnd/>
              <a:tailEnd/>
            </a:ln>
          </p:spPr>
          <p:txBody>
            <a:bodyPr wrap="none" lIns="0" tIns="0" rIns="0" bIns="0">
              <a:spAutoFit/>
            </a:bodyPr>
            <a:lstStyle/>
            <a:p>
              <a:pPr algn="l" fontAlgn="base"/>
              <a:endParaRPr lang="en-AU" sz="600">
                <a:latin typeface="Arial" pitchFamily="34" charset="0"/>
              </a:endParaRPr>
            </a:p>
          </p:txBody>
        </p:sp>
        <p:sp>
          <p:nvSpPr>
            <p:cNvPr id="104453" name="Rectangle 5"/>
            <p:cNvSpPr>
              <a:spLocks noChangeArrowheads="1"/>
            </p:cNvSpPr>
            <p:nvPr/>
          </p:nvSpPr>
          <p:spPr bwMode="auto">
            <a:xfrm>
              <a:off x="1217" y="2084"/>
              <a:ext cx="1" cy="58"/>
            </a:xfrm>
            <a:prstGeom prst="rect">
              <a:avLst/>
            </a:prstGeom>
            <a:noFill/>
            <a:ln w="9525">
              <a:noFill/>
              <a:miter lim="800000"/>
              <a:headEnd/>
              <a:tailEnd/>
            </a:ln>
          </p:spPr>
          <p:txBody>
            <a:bodyPr wrap="none" lIns="0" tIns="0" rIns="0" bIns="0">
              <a:spAutoFit/>
            </a:bodyPr>
            <a:lstStyle/>
            <a:p>
              <a:pPr algn="l" fontAlgn="base"/>
              <a:endParaRPr lang="en-AU" sz="600">
                <a:latin typeface="Arial" pitchFamily="34" charset="0"/>
              </a:endParaRPr>
            </a:p>
          </p:txBody>
        </p:sp>
        <p:sp>
          <p:nvSpPr>
            <p:cNvPr id="104454" name="Rectangle 6"/>
            <p:cNvSpPr>
              <a:spLocks noChangeArrowheads="1"/>
            </p:cNvSpPr>
            <p:nvPr/>
          </p:nvSpPr>
          <p:spPr bwMode="auto">
            <a:xfrm>
              <a:off x="1540" y="2084"/>
              <a:ext cx="0" cy="58"/>
            </a:xfrm>
            <a:prstGeom prst="rect">
              <a:avLst/>
            </a:prstGeom>
            <a:noFill/>
            <a:ln w="9525">
              <a:noFill/>
              <a:miter lim="800000"/>
              <a:headEnd/>
              <a:tailEnd/>
            </a:ln>
          </p:spPr>
          <p:txBody>
            <a:bodyPr wrap="none" lIns="0" tIns="0" rIns="0" bIns="0">
              <a:spAutoFit/>
            </a:bodyPr>
            <a:lstStyle/>
            <a:p>
              <a:pPr algn="l" fontAlgn="base"/>
              <a:endParaRPr lang="en-AU" sz="600">
                <a:latin typeface="Arial" pitchFamily="34" charset="0"/>
              </a:endParaRPr>
            </a:p>
          </p:txBody>
        </p:sp>
        <p:sp>
          <p:nvSpPr>
            <p:cNvPr id="104455" name="Rectangle 7"/>
            <p:cNvSpPr>
              <a:spLocks noChangeArrowheads="1"/>
            </p:cNvSpPr>
            <p:nvPr/>
          </p:nvSpPr>
          <p:spPr bwMode="auto">
            <a:xfrm>
              <a:off x="1876" y="2084"/>
              <a:ext cx="0" cy="58"/>
            </a:xfrm>
            <a:prstGeom prst="rect">
              <a:avLst/>
            </a:prstGeom>
            <a:noFill/>
            <a:ln w="9525">
              <a:noFill/>
              <a:miter lim="800000"/>
              <a:headEnd/>
              <a:tailEnd/>
            </a:ln>
          </p:spPr>
          <p:txBody>
            <a:bodyPr wrap="none" lIns="0" tIns="0" rIns="0" bIns="0">
              <a:spAutoFit/>
            </a:bodyPr>
            <a:lstStyle/>
            <a:p>
              <a:pPr algn="l" fontAlgn="base"/>
              <a:endParaRPr lang="en-AU" sz="600">
                <a:latin typeface="Arial" pitchFamily="34" charset="0"/>
              </a:endParaRPr>
            </a:p>
          </p:txBody>
        </p:sp>
        <p:sp>
          <p:nvSpPr>
            <p:cNvPr id="104456" name="Rectangle 8"/>
            <p:cNvSpPr>
              <a:spLocks noChangeArrowheads="1"/>
            </p:cNvSpPr>
            <p:nvPr/>
          </p:nvSpPr>
          <p:spPr bwMode="auto">
            <a:xfrm>
              <a:off x="2213" y="2084"/>
              <a:ext cx="0" cy="58"/>
            </a:xfrm>
            <a:prstGeom prst="rect">
              <a:avLst/>
            </a:prstGeom>
            <a:noFill/>
            <a:ln w="9525">
              <a:noFill/>
              <a:miter lim="800000"/>
              <a:headEnd/>
              <a:tailEnd/>
            </a:ln>
          </p:spPr>
          <p:txBody>
            <a:bodyPr wrap="none" lIns="0" tIns="0" rIns="0" bIns="0">
              <a:spAutoFit/>
            </a:bodyPr>
            <a:lstStyle/>
            <a:p>
              <a:pPr algn="l" fontAlgn="base"/>
              <a:endParaRPr lang="en-AU" sz="600">
                <a:latin typeface="Arial" pitchFamily="34" charset="0"/>
              </a:endParaRPr>
            </a:p>
          </p:txBody>
        </p:sp>
      </p:grpSp>
      <p:sp>
        <p:nvSpPr>
          <p:cNvPr id="104457" name="Text Box 9"/>
          <p:cNvSpPr txBox="1">
            <a:spLocks noChangeArrowheads="1"/>
          </p:cNvSpPr>
          <p:nvPr/>
        </p:nvSpPr>
        <p:spPr bwMode="auto">
          <a:xfrm>
            <a:off x="1770063" y="554038"/>
            <a:ext cx="184150" cy="366712"/>
          </a:xfrm>
          <a:prstGeom prst="rect">
            <a:avLst/>
          </a:prstGeom>
          <a:noFill/>
          <a:ln w="9525">
            <a:noFill/>
            <a:miter lim="800000"/>
            <a:headEnd/>
            <a:tailEnd/>
          </a:ln>
          <a:effectLst/>
        </p:spPr>
        <p:txBody>
          <a:bodyPr wrap="none">
            <a:spAutoFit/>
          </a:bodyPr>
          <a:lstStyle/>
          <a:p>
            <a:pPr algn="l" fontAlgn="base"/>
            <a:endParaRPr lang="en-IN" sz="1800">
              <a:latin typeface="Arial" pitchFamily="34" charset="0"/>
            </a:endParaRPr>
          </a:p>
        </p:txBody>
      </p:sp>
      <p:graphicFrame>
        <p:nvGraphicFramePr>
          <p:cNvPr id="104483" name="Object 35"/>
          <p:cNvGraphicFramePr>
            <a:graphicFrameLocks noChangeAspect="1"/>
          </p:cNvGraphicFramePr>
          <p:nvPr/>
        </p:nvGraphicFramePr>
        <p:xfrm>
          <a:off x="914400" y="153988"/>
          <a:ext cx="7231063" cy="3198812"/>
        </p:xfrm>
        <a:graphic>
          <a:graphicData uri="http://schemas.openxmlformats.org/presentationml/2006/ole">
            <p:oleObj spid="_x0000_s234107" name="CS ChemDraw Drawing" r:id="rId3" imgW="4478020" imgH="2900680" progId="">
              <p:embed/>
            </p:oleObj>
          </a:graphicData>
        </a:graphic>
      </p:graphicFrame>
      <p:grpSp>
        <p:nvGrpSpPr>
          <p:cNvPr id="235449" name="Group 4025"/>
          <p:cNvGrpSpPr>
            <a:grpSpLocks/>
          </p:cNvGrpSpPr>
          <p:nvPr/>
        </p:nvGrpSpPr>
        <p:grpSpPr bwMode="auto">
          <a:xfrm>
            <a:off x="838200" y="3200400"/>
            <a:ext cx="7288213" cy="3048000"/>
            <a:chOff x="528" y="2016"/>
            <a:chExt cx="4591" cy="1920"/>
          </a:xfrm>
        </p:grpSpPr>
        <p:sp>
          <p:nvSpPr>
            <p:cNvPr id="104524" name="Line 76"/>
            <p:cNvSpPr>
              <a:spLocks noChangeShapeType="1"/>
            </p:cNvSpPr>
            <p:nvPr/>
          </p:nvSpPr>
          <p:spPr bwMode="auto">
            <a:xfrm>
              <a:off x="703" y="3706"/>
              <a:ext cx="4348" cy="0"/>
            </a:xfrm>
            <a:prstGeom prst="line">
              <a:avLst/>
            </a:prstGeom>
            <a:noFill/>
            <a:ln w="0">
              <a:solidFill>
                <a:srgbClr val="000000"/>
              </a:solidFill>
              <a:round/>
              <a:headEnd/>
              <a:tailEnd/>
            </a:ln>
          </p:spPr>
          <p:txBody>
            <a:bodyPr/>
            <a:lstStyle/>
            <a:p>
              <a:endParaRPr lang="en-US"/>
            </a:p>
          </p:txBody>
        </p:sp>
        <p:sp>
          <p:nvSpPr>
            <p:cNvPr id="104525" name="Line 77"/>
            <p:cNvSpPr>
              <a:spLocks noChangeShapeType="1"/>
            </p:cNvSpPr>
            <p:nvPr/>
          </p:nvSpPr>
          <p:spPr bwMode="auto">
            <a:xfrm>
              <a:off x="703" y="3706"/>
              <a:ext cx="0" cy="6"/>
            </a:xfrm>
            <a:prstGeom prst="line">
              <a:avLst/>
            </a:prstGeom>
            <a:noFill/>
            <a:ln w="0">
              <a:solidFill>
                <a:srgbClr val="000000"/>
              </a:solidFill>
              <a:round/>
              <a:headEnd/>
              <a:tailEnd/>
            </a:ln>
          </p:spPr>
          <p:txBody>
            <a:bodyPr/>
            <a:lstStyle/>
            <a:p>
              <a:endParaRPr lang="en-US"/>
            </a:p>
          </p:txBody>
        </p:sp>
        <p:sp>
          <p:nvSpPr>
            <p:cNvPr id="104526" name="Line 78"/>
            <p:cNvSpPr>
              <a:spLocks noChangeShapeType="1"/>
            </p:cNvSpPr>
            <p:nvPr/>
          </p:nvSpPr>
          <p:spPr bwMode="auto">
            <a:xfrm>
              <a:off x="883" y="3706"/>
              <a:ext cx="0" cy="6"/>
            </a:xfrm>
            <a:prstGeom prst="line">
              <a:avLst/>
            </a:prstGeom>
            <a:noFill/>
            <a:ln w="0">
              <a:solidFill>
                <a:srgbClr val="000000"/>
              </a:solidFill>
              <a:round/>
              <a:headEnd/>
              <a:tailEnd/>
            </a:ln>
          </p:spPr>
          <p:txBody>
            <a:bodyPr/>
            <a:lstStyle/>
            <a:p>
              <a:endParaRPr lang="en-US"/>
            </a:p>
          </p:txBody>
        </p:sp>
        <p:sp>
          <p:nvSpPr>
            <p:cNvPr id="104527" name="Line 79"/>
            <p:cNvSpPr>
              <a:spLocks noChangeShapeType="1"/>
            </p:cNvSpPr>
            <p:nvPr/>
          </p:nvSpPr>
          <p:spPr bwMode="auto">
            <a:xfrm>
              <a:off x="1064" y="3706"/>
              <a:ext cx="1" cy="6"/>
            </a:xfrm>
            <a:prstGeom prst="line">
              <a:avLst/>
            </a:prstGeom>
            <a:noFill/>
            <a:ln w="0">
              <a:solidFill>
                <a:srgbClr val="000000"/>
              </a:solidFill>
              <a:round/>
              <a:headEnd/>
              <a:tailEnd/>
            </a:ln>
          </p:spPr>
          <p:txBody>
            <a:bodyPr/>
            <a:lstStyle/>
            <a:p>
              <a:endParaRPr lang="en-US"/>
            </a:p>
          </p:txBody>
        </p:sp>
        <p:sp>
          <p:nvSpPr>
            <p:cNvPr id="104528" name="Line 80"/>
            <p:cNvSpPr>
              <a:spLocks noChangeShapeType="1"/>
            </p:cNvSpPr>
            <p:nvPr/>
          </p:nvSpPr>
          <p:spPr bwMode="auto">
            <a:xfrm>
              <a:off x="1246" y="3706"/>
              <a:ext cx="0" cy="6"/>
            </a:xfrm>
            <a:prstGeom prst="line">
              <a:avLst/>
            </a:prstGeom>
            <a:noFill/>
            <a:ln w="0">
              <a:solidFill>
                <a:srgbClr val="000000"/>
              </a:solidFill>
              <a:round/>
              <a:headEnd/>
              <a:tailEnd/>
            </a:ln>
          </p:spPr>
          <p:txBody>
            <a:bodyPr/>
            <a:lstStyle/>
            <a:p>
              <a:endParaRPr lang="en-US"/>
            </a:p>
          </p:txBody>
        </p:sp>
        <p:sp>
          <p:nvSpPr>
            <p:cNvPr id="104529" name="Line 81"/>
            <p:cNvSpPr>
              <a:spLocks noChangeShapeType="1"/>
            </p:cNvSpPr>
            <p:nvPr/>
          </p:nvSpPr>
          <p:spPr bwMode="auto">
            <a:xfrm>
              <a:off x="1427" y="3706"/>
              <a:ext cx="2" cy="6"/>
            </a:xfrm>
            <a:prstGeom prst="line">
              <a:avLst/>
            </a:prstGeom>
            <a:noFill/>
            <a:ln w="0">
              <a:solidFill>
                <a:srgbClr val="000000"/>
              </a:solidFill>
              <a:round/>
              <a:headEnd/>
              <a:tailEnd/>
            </a:ln>
          </p:spPr>
          <p:txBody>
            <a:bodyPr/>
            <a:lstStyle/>
            <a:p>
              <a:endParaRPr lang="en-US"/>
            </a:p>
          </p:txBody>
        </p:sp>
        <p:sp>
          <p:nvSpPr>
            <p:cNvPr id="104530" name="Line 82"/>
            <p:cNvSpPr>
              <a:spLocks noChangeShapeType="1"/>
            </p:cNvSpPr>
            <p:nvPr/>
          </p:nvSpPr>
          <p:spPr bwMode="auto">
            <a:xfrm>
              <a:off x="1607" y="3706"/>
              <a:ext cx="0" cy="6"/>
            </a:xfrm>
            <a:prstGeom prst="line">
              <a:avLst/>
            </a:prstGeom>
            <a:noFill/>
            <a:ln w="0">
              <a:solidFill>
                <a:srgbClr val="000000"/>
              </a:solidFill>
              <a:round/>
              <a:headEnd/>
              <a:tailEnd/>
            </a:ln>
          </p:spPr>
          <p:txBody>
            <a:bodyPr/>
            <a:lstStyle/>
            <a:p>
              <a:endParaRPr lang="en-US"/>
            </a:p>
          </p:txBody>
        </p:sp>
        <p:sp>
          <p:nvSpPr>
            <p:cNvPr id="104531" name="Line 83"/>
            <p:cNvSpPr>
              <a:spLocks noChangeShapeType="1"/>
            </p:cNvSpPr>
            <p:nvPr/>
          </p:nvSpPr>
          <p:spPr bwMode="auto">
            <a:xfrm>
              <a:off x="1788" y="3706"/>
              <a:ext cx="2" cy="6"/>
            </a:xfrm>
            <a:prstGeom prst="line">
              <a:avLst/>
            </a:prstGeom>
            <a:noFill/>
            <a:ln w="0">
              <a:solidFill>
                <a:srgbClr val="000000"/>
              </a:solidFill>
              <a:round/>
              <a:headEnd/>
              <a:tailEnd/>
            </a:ln>
          </p:spPr>
          <p:txBody>
            <a:bodyPr/>
            <a:lstStyle/>
            <a:p>
              <a:endParaRPr lang="en-US"/>
            </a:p>
          </p:txBody>
        </p:sp>
        <p:sp>
          <p:nvSpPr>
            <p:cNvPr id="104532" name="Line 84"/>
            <p:cNvSpPr>
              <a:spLocks noChangeShapeType="1"/>
            </p:cNvSpPr>
            <p:nvPr/>
          </p:nvSpPr>
          <p:spPr bwMode="auto">
            <a:xfrm>
              <a:off x="1968" y="3706"/>
              <a:ext cx="2" cy="6"/>
            </a:xfrm>
            <a:prstGeom prst="line">
              <a:avLst/>
            </a:prstGeom>
            <a:noFill/>
            <a:ln w="0">
              <a:solidFill>
                <a:srgbClr val="000000"/>
              </a:solidFill>
              <a:round/>
              <a:headEnd/>
              <a:tailEnd/>
            </a:ln>
          </p:spPr>
          <p:txBody>
            <a:bodyPr/>
            <a:lstStyle/>
            <a:p>
              <a:endParaRPr lang="en-US"/>
            </a:p>
          </p:txBody>
        </p:sp>
        <p:sp>
          <p:nvSpPr>
            <p:cNvPr id="104533" name="Line 85"/>
            <p:cNvSpPr>
              <a:spLocks noChangeShapeType="1"/>
            </p:cNvSpPr>
            <p:nvPr/>
          </p:nvSpPr>
          <p:spPr bwMode="auto">
            <a:xfrm>
              <a:off x="2150" y="3706"/>
              <a:ext cx="0" cy="6"/>
            </a:xfrm>
            <a:prstGeom prst="line">
              <a:avLst/>
            </a:prstGeom>
            <a:noFill/>
            <a:ln w="0">
              <a:solidFill>
                <a:srgbClr val="000000"/>
              </a:solidFill>
              <a:round/>
              <a:headEnd/>
              <a:tailEnd/>
            </a:ln>
          </p:spPr>
          <p:txBody>
            <a:bodyPr/>
            <a:lstStyle/>
            <a:p>
              <a:endParaRPr lang="en-US"/>
            </a:p>
          </p:txBody>
        </p:sp>
        <p:sp>
          <p:nvSpPr>
            <p:cNvPr id="104534" name="Line 86"/>
            <p:cNvSpPr>
              <a:spLocks noChangeShapeType="1"/>
            </p:cNvSpPr>
            <p:nvPr/>
          </p:nvSpPr>
          <p:spPr bwMode="auto">
            <a:xfrm>
              <a:off x="2333" y="3706"/>
              <a:ext cx="0" cy="6"/>
            </a:xfrm>
            <a:prstGeom prst="line">
              <a:avLst/>
            </a:prstGeom>
            <a:noFill/>
            <a:ln w="0">
              <a:solidFill>
                <a:srgbClr val="000000"/>
              </a:solidFill>
              <a:round/>
              <a:headEnd/>
              <a:tailEnd/>
            </a:ln>
          </p:spPr>
          <p:txBody>
            <a:bodyPr/>
            <a:lstStyle/>
            <a:p>
              <a:endParaRPr lang="en-US"/>
            </a:p>
          </p:txBody>
        </p:sp>
        <p:sp>
          <p:nvSpPr>
            <p:cNvPr id="104535" name="Line 87"/>
            <p:cNvSpPr>
              <a:spLocks noChangeShapeType="1"/>
            </p:cNvSpPr>
            <p:nvPr/>
          </p:nvSpPr>
          <p:spPr bwMode="auto">
            <a:xfrm>
              <a:off x="2514" y="3706"/>
              <a:ext cx="0" cy="6"/>
            </a:xfrm>
            <a:prstGeom prst="line">
              <a:avLst/>
            </a:prstGeom>
            <a:noFill/>
            <a:ln w="0">
              <a:solidFill>
                <a:srgbClr val="000000"/>
              </a:solidFill>
              <a:round/>
              <a:headEnd/>
              <a:tailEnd/>
            </a:ln>
          </p:spPr>
          <p:txBody>
            <a:bodyPr/>
            <a:lstStyle/>
            <a:p>
              <a:endParaRPr lang="en-US"/>
            </a:p>
          </p:txBody>
        </p:sp>
        <p:sp>
          <p:nvSpPr>
            <p:cNvPr id="104536" name="Line 88"/>
            <p:cNvSpPr>
              <a:spLocks noChangeShapeType="1"/>
            </p:cNvSpPr>
            <p:nvPr/>
          </p:nvSpPr>
          <p:spPr bwMode="auto">
            <a:xfrm>
              <a:off x="2696" y="3706"/>
              <a:ext cx="0" cy="6"/>
            </a:xfrm>
            <a:prstGeom prst="line">
              <a:avLst/>
            </a:prstGeom>
            <a:noFill/>
            <a:ln w="0">
              <a:solidFill>
                <a:srgbClr val="000000"/>
              </a:solidFill>
              <a:round/>
              <a:headEnd/>
              <a:tailEnd/>
            </a:ln>
          </p:spPr>
          <p:txBody>
            <a:bodyPr/>
            <a:lstStyle/>
            <a:p>
              <a:endParaRPr lang="en-US"/>
            </a:p>
          </p:txBody>
        </p:sp>
        <p:sp>
          <p:nvSpPr>
            <p:cNvPr id="104537" name="Line 89"/>
            <p:cNvSpPr>
              <a:spLocks noChangeShapeType="1"/>
            </p:cNvSpPr>
            <p:nvPr/>
          </p:nvSpPr>
          <p:spPr bwMode="auto">
            <a:xfrm>
              <a:off x="2876" y="3706"/>
              <a:ext cx="0" cy="6"/>
            </a:xfrm>
            <a:prstGeom prst="line">
              <a:avLst/>
            </a:prstGeom>
            <a:noFill/>
            <a:ln w="0">
              <a:solidFill>
                <a:srgbClr val="000000"/>
              </a:solidFill>
              <a:round/>
              <a:headEnd/>
              <a:tailEnd/>
            </a:ln>
          </p:spPr>
          <p:txBody>
            <a:bodyPr/>
            <a:lstStyle/>
            <a:p>
              <a:endParaRPr lang="en-US"/>
            </a:p>
          </p:txBody>
        </p:sp>
        <p:sp>
          <p:nvSpPr>
            <p:cNvPr id="104538" name="Line 90"/>
            <p:cNvSpPr>
              <a:spLocks noChangeShapeType="1"/>
            </p:cNvSpPr>
            <p:nvPr/>
          </p:nvSpPr>
          <p:spPr bwMode="auto">
            <a:xfrm>
              <a:off x="3058" y="3706"/>
              <a:ext cx="1" cy="6"/>
            </a:xfrm>
            <a:prstGeom prst="line">
              <a:avLst/>
            </a:prstGeom>
            <a:noFill/>
            <a:ln w="0">
              <a:solidFill>
                <a:srgbClr val="000000"/>
              </a:solidFill>
              <a:round/>
              <a:headEnd/>
              <a:tailEnd/>
            </a:ln>
          </p:spPr>
          <p:txBody>
            <a:bodyPr/>
            <a:lstStyle/>
            <a:p>
              <a:endParaRPr lang="en-US"/>
            </a:p>
          </p:txBody>
        </p:sp>
        <p:sp>
          <p:nvSpPr>
            <p:cNvPr id="104539" name="Line 91"/>
            <p:cNvSpPr>
              <a:spLocks noChangeShapeType="1"/>
            </p:cNvSpPr>
            <p:nvPr/>
          </p:nvSpPr>
          <p:spPr bwMode="auto">
            <a:xfrm>
              <a:off x="3238" y="3706"/>
              <a:ext cx="2" cy="6"/>
            </a:xfrm>
            <a:prstGeom prst="line">
              <a:avLst/>
            </a:prstGeom>
            <a:noFill/>
            <a:ln w="0">
              <a:solidFill>
                <a:srgbClr val="000000"/>
              </a:solidFill>
              <a:round/>
              <a:headEnd/>
              <a:tailEnd/>
            </a:ln>
          </p:spPr>
          <p:txBody>
            <a:bodyPr/>
            <a:lstStyle/>
            <a:p>
              <a:endParaRPr lang="en-US"/>
            </a:p>
          </p:txBody>
        </p:sp>
        <p:sp>
          <p:nvSpPr>
            <p:cNvPr id="104540" name="Line 92"/>
            <p:cNvSpPr>
              <a:spLocks noChangeShapeType="1"/>
            </p:cNvSpPr>
            <p:nvPr/>
          </p:nvSpPr>
          <p:spPr bwMode="auto">
            <a:xfrm>
              <a:off x="3420" y="3706"/>
              <a:ext cx="0" cy="6"/>
            </a:xfrm>
            <a:prstGeom prst="line">
              <a:avLst/>
            </a:prstGeom>
            <a:noFill/>
            <a:ln w="0">
              <a:solidFill>
                <a:srgbClr val="000000"/>
              </a:solidFill>
              <a:round/>
              <a:headEnd/>
              <a:tailEnd/>
            </a:ln>
          </p:spPr>
          <p:txBody>
            <a:bodyPr/>
            <a:lstStyle/>
            <a:p>
              <a:endParaRPr lang="en-US"/>
            </a:p>
          </p:txBody>
        </p:sp>
        <p:sp>
          <p:nvSpPr>
            <p:cNvPr id="104541" name="Line 93"/>
            <p:cNvSpPr>
              <a:spLocks noChangeShapeType="1"/>
            </p:cNvSpPr>
            <p:nvPr/>
          </p:nvSpPr>
          <p:spPr bwMode="auto">
            <a:xfrm>
              <a:off x="3602" y="3706"/>
              <a:ext cx="0" cy="6"/>
            </a:xfrm>
            <a:prstGeom prst="line">
              <a:avLst/>
            </a:prstGeom>
            <a:noFill/>
            <a:ln w="0">
              <a:solidFill>
                <a:srgbClr val="000000"/>
              </a:solidFill>
              <a:round/>
              <a:headEnd/>
              <a:tailEnd/>
            </a:ln>
          </p:spPr>
          <p:txBody>
            <a:bodyPr/>
            <a:lstStyle/>
            <a:p>
              <a:endParaRPr lang="en-US"/>
            </a:p>
          </p:txBody>
        </p:sp>
        <p:sp>
          <p:nvSpPr>
            <p:cNvPr id="104542" name="Line 94"/>
            <p:cNvSpPr>
              <a:spLocks noChangeShapeType="1"/>
            </p:cNvSpPr>
            <p:nvPr/>
          </p:nvSpPr>
          <p:spPr bwMode="auto">
            <a:xfrm>
              <a:off x="3784" y="3706"/>
              <a:ext cx="0" cy="6"/>
            </a:xfrm>
            <a:prstGeom prst="line">
              <a:avLst/>
            </a:prstGeom>
            <a:noFill/>
            <a:ln w="0">
              <a:solidFill>
                <a:srgbClr val="000000"/>
              </a:solidFill>
              <a:round/>
              <a:headEnd/>
              <a:tailEnd/>
            </a:ln>
          </p:spPr>
          <p:txBody>
            <a:bodyPr/>
            <a:lstStyle/>
            <a:p>
              <a:endParaRPr lang="en-US"/>
            </a:p>
          </p:txBody>
        </p:sp>
        <p:sp>
          <p:nvSpPr>
            <p:cNvPr id="104543" name="Line 95"/>
            <p:cNvSpPr>
              <a:spLocks noChangeShapeType="1"/>
            </p:cNvSpPr>
            <p:nvPr/>
          </p:nvSpPr>
          <p:spPr bwMode="auto">
            <a:xfrm>
              <a:off x="3964" y="3706"/>
              <a:ext cx="0" cy="6"/>
            </a:xfrm>
            <a:prstGeom prst="line">
              <a:avLst/>
            </a:prstGeom>
            <a:noFill/>
            <a:ln w="0">
              <a:solidFill>
                <a:srgbClr val="000000"/>
              </a:solidFill>
              <a:round/>
              <a:headEnd/>
              <a:tailEnd/>
            </a:ln>
          </p:spPr>
          <p:txBody>
            <a:bodyPr/>
            <a:lstStyle/>
            <a:p>
              <a:endParaRPr lang="en-US"/>
            </a:p>
          </p:txBody>
        </p:sp>
        <p:sp>
          <p:nvSpPr>
            <p:cNvPr id="104544" name="Line 96"/>
            <p:cNvSpPr>
              <a:spLocks noChangeShapeType="1"/>
            </p:cNvSpPr>
            <p:nvPr/>
          </p:nvSpPr>
          <p:spPr bwMode="auto">
            <a:xfrm>
              <a:off x="4144" y="3706"/>
              <a:ext cx="2" cy="6"/>
            </a:xfrm>
            <a:prstGeom prst="line">
              <a:avLst/>
            </a:prstGeom>
            <a:noFill/>
            <a:ln w="0">
              <a:solidFill>
                <a:srgbClr val="000000"/>
              </a:solidFill>
              <a:round/>
              <a:headEnd/>
              <a:tailEnd/>
            </a:ln>
          </p:spPr>
          <p:txBody>
            <a:bodyPr/>
            <a:lstStyle/>
            <a:p>
              <a:endParaRPr lang="en-US"/>
            </a:p>
          </p:txBody>
        </p:sp>
        <p:sp>
          <p:nvSpPr>
            <p:cNvPr id="104545" name="Line 97"/>
            <p:cNvSpPr>
              <a:spLocks noChangeShapeType="1"/>
            </p:cNvSpPr>
            <p:nvPr/>
          </p:nvSpPr>
          <p:spPr bwMode="auto">
            <a:xfrm>
              <a:off x="4325" y="3706"/>
              <a:ext cx="2" cy="6"/>
            </a:xfrm>
            <a:prstGeom prst="line">
              <a:avLst/>
            </a:prstGeom>
            <a:noFill/>
            <a:ln w="0">
              <a:solidFill>
                <a:srgbClr val="000000"/>
              </a:solidFill>
              <a:round/>
              <a:headEnd/>
              <a:tailEnd/>
            </a:ln>
          </p:spPr>
          <p:txBody>
            <a:bodyPr/>
            <a:lstStyle/>
            <a:p>
              <a:endParaRPr lang="en-US"/>
            </a:p>
          </p:txBody>
        </p:sp>
        <p:sp>
          <p:nvSpPr>
            <p:cNvPr id="104546" name="Line 98"/>
            <p:cNvSpPr>
              <a:spLocks noChangeShapeType="1"/>
            </p:cNvSpPr>
            <p:nvPr/>
          </p:nvSpPr>
          <p:spPr bwMode="auto">
            <a:xfrm>
              <a:off x="4507" y="3706"/>
              <a:ext cx="0" cy="6"/>
            </a:xfrm>
            <a:prstGeom prst="line">
              <a:avLst/>
            </a:prstGeom>
            <a:noFill/>
            <a:ln w="0">
              <a:solidFill>
                <a:srgbClr val="000000"/>
              </a:solidFill>
              <a:round/>
              <a:headEnd/>
              <a:tailEnd/>
            </a:ln>
          </p:spPr>
          <p:txBody>
            <a:bodyPr/>
            <a:lstStyle/>
            <a:p>
              <a:endParaRPr lang="en-US"/>
            </a:p>
          </p:txBody>
        </p:sp>
        <p:sp>
          <p:nvSpPr>
            <p:cNvPr id="104547" name="Line 99"/>
            <p:cNvSpPr>
              <a:spLocks noChangeShapeType="1"/>
            </p:cNvSpPr>
            <p:nvPr/>
          </p:nvSpPr>
          <p:spPr bwMode="auto">
            <a:xfrm>
              <a:off x="4690" y="3706"/>
              <a:ext cx="0" cy="6"/>
            </a:xfrm>
            <a:prstGeom prst="line">
              <a:avLst/>
            </a:prstGeom>
            <a:noFill/>
            <a:ln w="0">
              <a:solidFill>
                <a:srgbClr val="000000"/>
              </a:solidFill>
              <a:round/>
              <a:headEnd/>
              <a:tailEnd/>
            </a:ln>
          </p:spPr>
          <p:txBody>
            <a:bodyPr/>
            <a:lstStyle/>
            <a:p>
              <a:endParaRPr lang="en-US"/>
            </a:p>
          </p:txBody>
        </p:sp>
        <p:sp>
          <p:nvSpPr>
            <p:cNvPr id="104548" name="Line 100"/>
            <p:cNvSpPr>
              <a:spLocks noChangeShapeType="1"/>
            </p:cNvSpPr>
            <p:nvPr/>
          </p:nvSpPr>
          <p:spPr bwMode="auto">
            <a:xfrm>
              <a:off x="4870" y="3706"/>
              <a:ext cx="2" cy="6"/>
            </a:xfrm>
            <a:prstGeom prst="line">
              <a:avLst/>
            </a:prstGeom>
            <a:noFill/>
            <a:ln w="0">
              <a:solidFill>
                <a:srgbClr val="000000"/>
              </a:solidFill>
              <a:round/>
              <a:headEnd/>
              <a:tailEnd/>
            </a:ln>
          </p:spPr>
          <p:txBody>
            <a:bodyPr/>
            <a:lstStyle/>
            <a:p>
              <a:endParaRPr lang="en-US"/>
            </a:p>
          </p:txBody>
        </p:sp>
        <p:sp>
          <p:nvSpPr>
            <p:cNvPr id="104549" name="Line 101"/>
            <p:cNvSpPr>
              <a:spLocks noChangeShapeType="1"/>
            </p:cNvSpPr>
            <p:nvPr/>
          </p:nvSpPr>
          <p:spPr bwMode="auto">
            <a:xfrm>
              <a:off x="5051" y="3706"/>
              <a:ext cx="2" cy="6"/>
            </a:xfrm>
            <a:prstGeom prst="line">
              <a:avLst/>
            </a:prstGeom>
            <a:noFill/>
            <a:ln w="0">
              <a:solidFill>
                <a:srgbClr val="000000"/>
              </a:solidFill>
              <a:round/>
              <a:headEnd/>
              <a:tailEnd/>
            </a:ln>
          </p:spPr>
          <p:txBody>
            <a:bodyPr/>
            <a:lstStyle/>
            <a:p>
              <a:endParaRPr lang="en-US"/>
            </a:p>
          </p:txBody>
        </p:sp>
        <p:sp>
          <p:nvSpPr>
            <p:cNvPr id="104550" name="Line 102"/>
            <p:cNvSpPr>
              <a:spLocks noChangeShapeType="1"/>
            </p:cNvSpPr>
            <p:nvPr/>
          </p:nvSpPr>
          <p:spPr bwMode="auto">
            <a:xfrm>
              <a:off x="703" y="3706"/>
              <a:ext cx="0" cy="11"/>
            </a:xfrm>
            <a:prstGeom prst="line">
              <a:avLst/>
            </a:prstGeom>
            <a:noFill/>
            <a:ln w="0">
              <a:solidFill>
                <a:srgbClr val="000000"/>
              </a:solidFill>
              <a:round/>
              <a:headEnd/>
              <a:tailEnd/>
            </a:ln>
          </p:spPr>
          <p:txBody>
            <a:bodyPr/>
            <a:lstStyle/>
            <a:p>
              <a:endParaRPr lang="en-US"/>
            </a:p>
          </p:txBody>
        </p:sp>
        <p:sp>
          <p:nvSpPr>
            <p:cNvPr id="104551" name="Line 103"/>
            <p:cNvSpPr>
              <a:spLocks noChangeShapeType="1"/>
            </p:cNvSpPr>
            <p:nvPr/>
          </p:nvSpPr>
          <p:spPr bwMode="auto">
            <a:xfrm>
              <a:off x="1064" y="3706"/>
              <a:ext cx="1" cy="11"/>
            </a:xfrm>
            <a:prstGeom prst="line">
              <a:avLst/>
            </a:prstGeom>
            <a:noFill/>
            <a:ln w="0">
              <a:solidFill>
                <a:srgbClr val="000000"/>
              </a:solidFill>
              <a:round/>
              <a:headEnd/>
              <a:tailEnd/>
            </a:ln>
          </p:spPr>
          <p:txBody>
            <a:bodyPr/>
            <a:lstStyle/>
            <a:p>
              <a:endParaRPr lang="en-US"/>
            </a:p>
          </p:txBody>
        </p:sp>
        <p:sp>
          <p:nvSpPr>
            <p:cNvPr id="104552" name="Line 104"/>
            <p:cNvSpPr>
              <a:spLocks noChangeShapeType="1"/>
            </p:cNvSpPr>
            <p:nvPr/>
          </p:nvSpPr>
          <p:spPr bwMode="auto">
            <a:xfrm>
              <a:off x="1427" y="3706"/>
              <a:ext cx="2" cy="11"/>
            </a:xfrm>
            <a:prstGeom prst="line">
              <a:avLst/>
            </a:prstGeom>
            <a:noFill/>
            <a:ln w="0">
              <a:solidFill>
                <a:srgbClr val="000000"/>
              </a:solidFill>
              <a:round/>
              <a:headEnd/>
              <a:tailEnd/>
            </a:ln>
          </p:spPr>
          <p:txBody>
            <a:bodyPr/>
            <a:lstStyle/>
            <a:p>
              <a:endParaRPr lang="en-US"/>
            </a:p>
          </p:txBody>
        </p:sp>
        <p:sp>
          <p:nvSpPr>
            <p:cNvPr id="104553" name="Line 105"/>
            <p:cNvSpPr>
              <a:spLocks noChangeShapeType="1"/>
            </p:cNvSpPr>
            <p:nvPr/>
          </p:nvSpPr>
          <p:spPr bwMode="auto">
            <a:xfrm>
              <a:off x="1788" y="3706"/>
              <a:ext cx="2" cy="11"/>
            </a:xfrm>
            <a:prstGeom prst="line">
              <a:avLst/>
            </a:prstGeom>
            <a:noFill/>
            <a:ln w="0">
              <a:solidFill>
                <a:srgbClr val="000000"/>
              </a:solidFill>
              <a:round/>
              <a:headEnd/>
              <a:tailEnd/>
            </a:ln>
          </p:spPr>
          <p:txBody>
            <a:bodyPr/>
            <a:lstStyle/>
            <a:p>
              <a:endParaRPr lang="en-US"/>
            </a:p>
          </p:txBody>
        </p:sp>
        <p:sp>
          <p:nvSpPr>
            <p:cNvPr id="104554" name="Line 106"/>
            <p:cNvSpPr>
              <a:spLocks noChangeShapeType="1"/>
            </p:cNvSpPr>
            <p:nvPr/>
          </p:nvSpPr>
          <p:spPr bwMode="auto">
            <a:xfrm>
              <a:off x="2150" y="3706"/>
              <a:ext cx="0" cy="11"/>
            </a:xfrm>
            <a:prstGeom prst="line">
              <a:avLst/>
            </a:prstGeom>
            <a:noFill/>
            <a:ln w="0">
              <a:solidFill>
                <a:srgbClr val="000000"/>
              </a:solidFill>
              <a:round/>
              <a:headEnd/>
              <a:tailEnd/>
            </a:ln>
          </p:spPr>
          <p:txBody>
            <a:bodyPr/>
            <a:lstStyle/>
            <a:p>
              <a:endParaRPr lang="en-US"/>
            </a:p>
          </p:txBody>
        </p:sp>
        <p:sp>
          <p:nvSpPr>
            <p:cNvPr id="104555" name="Line 107"/>
            <p:cNvSpPr>
              <a:spLocks noChangeShapeType="1"/>
            </p:cNvSpPr>
            <p:nvPr/>
          </p:nvSpPr>
          <p:spPr bwMode="auto">
            <a:xfrm>
              <a:off x="2514" y="3706"/>
              <a:ext cx="0" cy="11"/>
            </a:xfrm>
            <a:prstGeom prst="line">
              <a:avLst/>
            </a:prstGeom>
            <a:noFill/>
            <a:ln w="0">
              <a:solidFill>
                <a:srgbClr val="000000"/>
              </a:solidFill>
              <a:round/>
              <a:headEnd/>
              <a:tailEnd/>
            </a:ln>
          </p:spPr>
          <p:txBody>
            <a:bodyPr/>
            <a:lstStyle/>
            <a:p>
              <a:endParaRPr lang="en-US"/>
            </a:p>
          </p:txBody>
        </p:sp>
        <p:sp>
          <p:nvSpPr>
            <p:cNvPr id="104556" name="Line 108"/>
            <p:cNvSpPr>
              <a:spLocks noChangeShapeType="1"/>
            </p:cNvSpPr>
            <p:nvPr/>
          </p:nvSpPr>
          <p:spPr bwMode="auto">
            <a:xfrm>
              <a:off x="2876" y="3706"/>
              <a:ext cx="0" cy="11"/>
            </a:xfrm>
            <a:prstGeom prst="line">
              <a:avLst/>
            </a:prstGeom>
            <a:noFill/>
            <a:ln w="0">
              <a:solidFill>
                <a:srgbClr val="000000"/>
              </a:solidFill>
              <a:round/>
              <a:headEnd/>
              <a:tailEnd/>
            </a:ln>
          </p:spPr>
          <p:txBody>
            <a:bodyPr/>
            <a:lstStyle/>
            <a:p>
              <a:endParaRPr lang="en-US"/>
            </a:p>
          </p:txBody>
        </p:sp>
        <p:sp>
          <p:nvSpPr>
            <p:cNvPr id="104557" name="Line 109"/>
            <p:cNvSpPr>
              <a:spLocks noChangeShapeType="1"/>
            </p:cNvSpPr>
            <p:nvPr/>
          </p:nvSpPr>
          <p:spPr bwMode="auto">
            <a:xfrm>
              <a:off x="3238" y="3706"/>
              <a:ext cx="2" cy="11"/>
            </a:xfrm>
            <a:prstGeom prst="line">
              <a:avLst/>
            </a:prstGeom>
            <a:noFill/>
            <a:ln w="0">
              <a:solidFill>
                <a:srgbClr val="000000"/>
              </a:solidFill>
              <a:round/>
              <a:headEnd/>
              <a:tailEnd/>
            </a:ln>
          </p:spPr>
          <p:txBody>
            <a:bodyPr/>
            <a:lstStyle/>
            <a:p>
              <a:endParaRPr lang="en-US"/>
            </a:p>
          </p:txBody>
        </p:sp>
        <p:sp>
          <p:nvSpPr>
            <p:cNvPr id="104558" name="Line 110"/>
            <p:cNvSpPr>
              <a:spLocks noChangeShapeType="1"/>
            </p:cNvSpPr>
            <p:nvPr/>
          </p:nvSpPr>
          <p:spPr bwMode="auto">
            <a:xfrm>
              <a:off x="3602" y="3706"/>
              <a:ext cx="0" cy="11"/>
            </a:xfrm>
            <a:prstGeom prst="line">
              <a:avLst/>
            </a:prstGeom>
            <a:noFill/>
            <a:ln w="0">
              <a:solidFill>
                <a:srgbClr val="000000"/>
              </a:solidFill>
              <a:round/>
              <a:headEnd/>
              <a:tailEnd/>
            </a:ln>
          </p:spPr>
          <p:txBody>
            <a:bodyPr/>
            <a:lstStyle/>
            <a:p>
              <a:endParaRPr lang="en-US"/>
            </a:p>
          </p:txBody>
        </p:sp>
        <p:sp>
          <p:nvSpPr>
            <p:cNvPr id="104559" name="Line 111"/>
            <p:cNvSpPr>
              <a:spLocks noChangeShapeType="1"/>
            </p:cNvSpPr>
            <p:nvPr/>
          </p:nvSpPr>
          <p:spPr bwMode="auto">
            <a:xfrm>
              <a:off x="3964" y="3706"/>
              <a:ext cx="0" cy="11"/>
            </a:xfrm>
            <a:prstGeom prst="line">
              <a:avLst/>
            </a:prstGeom>
            <a:noFill/>
            <a:ln w="0">
              <a:solidFill>
                <a:srgbClr val="000000"/>
              </a:solidFill>
              <a:round/>
              <a:headEnd/>
              <a:tailEnd/>
            </a:ln>
          </p:spPr>
          <p:txBody>
            <a:bodyPr/>
            <a:lstStyle/>
            <a:p>
              <a:endParaRPr lang="en-US"/>
            </a:p>
          </p:txBody>
        </p:sp>
        <p:sp>
          <p:nvSpPr>
            <p:cNvPr id="104560" name="Line 112"/>
            <p:cNvSpPr>
              <a:spLocks noChangeShapeType="1"/>
            </p:cNvSpPr>
            <p:nvPr/>
          </p:nvSpPr>
          <p:spPr bwMode="auto">
            <a:xfrm>
              <a:off x="4325" y="3706"/>
              <a:ext cx="2" cy="11"/>
            </a:xfrm>
            <a:prstGeom prst="line">
              <a:avLst/>
            </a:prstGeom>
            <a:noFill/>
            <a:ln w="0">
              <a:solidFill>
                <a:srgbClr val="000000"/>
              </a:solidFill>
              <a:round/>
              <a:headEnd/>
              <a:tailEnd/>
            </a:ln>
          </p:spPr>
          <p:txBody>
            <a:bodyPr/>
            <a:lstStyle/>
            <a:p>
              <a:endParaRPr lang="en-US"/>
            </a:p>
          </p:txBody>
        </p:sp>
        <p:sp>
          <p:nvSpPr>
            <p:cNvPr id="104561" name="Line 113"/>
            <p:cNvSpPr>
              <a:spLocks noChangeShapeType="1"/>
            </p:cNvSpPr>
            <p:nvPr/>
          </p:nvSpPr>
          <p:spPr bwMode="auto">
            <a:xfrm>
              <a:off x="4690" y="3706"/>
              <a:ext cx="0" cy="11"/>
            </a:xfrm>
            <a:prstGeom prst="line">
              <a:avLst/>
            </a:prstGeom>
            <a:noFill/>
            <a:ln w="0">
              <a:solidFill>
                <a:srgbClr val="000000"/>
              </a:solidFill>
              <a:round/>
              <a:headEnd/>
              <a:tailEnd/>
            </a:ln>
          </p:spPr>
          <p:txBody>
            <a:bodyPr/>
            <a:lstStyle/>
            <a:p>
              <a:endParaRPr lang="en-US"/>
            </a:p>
          </p:txBody>
        </p:sp>
        <p:sp>
          <p:nvSpPr>
            <p:cNvPr id="104562" name="Line 114"/>
            <p:cNvSpPr>
              <a:spLocks noChangeShapeType="1"/>
            </p:cNvSpPr>
            <p:nvPr/>
          </p:nvSpPr>
          <p:spPr bwMode="auto">
            <a:xfrm>
              <a:off x="5051" y="3706"/>
              <a:ext cx="2" cy="11"/>
            </a:xfrm>
            <a:prstGeom prst="line">
              <a:avLst/>
            </a:prstGeom>
            <a:noFill/>
            <a:ln w="0">
              <a:solidFill>
                <a:srgbClr val="000000"/>
              </a:solidFill>
              <a:round/>
              <a:headEnd/>
              <a:tailEnd/>
            </a:ln>
          </p:spPr>
          <p:txBody>
            <a:bodyPr/>
            <a:lstStyle/>
            <a:p>
              <a:endParaRPr lang="en-US"/>
            </a:p>
          </p:txBody>
        </p:sp>
        <p:sp>
          <p:nvSpPr>
            <p:cNvPr id="104563" name="Rectangle 115"/>
            <p:cNvSpPr>
              <a:spLocks noChangeArrowheads="1"/>
            </p:cNvSpPr>
            <p:nvPr/>
          </p:nvSpPr>
          <p:spPr bwMode="auto">
            <a:xfrm>
              <a:off x="609" y="3716"/>
              <a:ext cx="132"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300</a:t>
              </a:r>
              <a:endParaRPr lang="en-AU" sz="1000">
                <a:latin typeface="Arial" pitchFamily="34" charset="0"/>
              </a:endParaRPr>
            </a:p>
          </p:txBody>
        </p:sp>
        <p:sp>
          <p:nvSpPr>
            <p:cNvPr id="104564" name="Rectangle 116"/>
            <p:cNvSpPr>
              <a:spLocks noChangeArrowheads="1"/>
            </p:cNvSpPr>
            <p:nvPr/>
          </p:nvSpPr>
          <p:spPr bwMode="auto">
            <a:xfrm>
              <a:off x="978" y="3716"/>
              <a:ext cx="132"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400</a:t>
              </a:r>
              <a:endParaRPr lang="en-AU" sz="1000">
                <a:latin typeface="Arial" pitchFamily="34" charset="0"/>
              </a:endParaRPr>
            </a:p>
          </p:txBody>
        </p:sp>
        <p:sp>
          <p:nvSpPr>
            <p:cNvPr id="104565" name="Rectangle 117"/>
            <p:cNvSpPr>
              <a:spLocks noChangeArrowheads="1"/>
            </p:cNvSpPr>
            <p:nvPr/>
          </p:nvSpPr>
          <p:spPr bwMode="auto">
            <a:xfrm>
              <a:off x="1344" y="3716"/>
              <a:ext cx="132"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500</a:t>
              </a:r>
              <a:endParaRPr lang="en-AU" sz="1000">
                <a:latin typeface="Arial" pitchFamily="34" charset="0"/>
              </a:endParaRPr>
            </a:p>
          </p:txBody>
        </p:sp>
        <p:sp>
          <p:nvSpPr>
            <p:cNvPr id="104566" name="Rectangle 118"/>
            <p:cNvSpPr>
              <a:spLocks noChangeArrowheads="1"/>
            </p:cNvSpPr>
            <p:nvPr/>
          </p:nvSpPr>
          <p:spPr bwMode="auto">
            <a:xfrm>
              <a:off x="1703" y="3716"/>
              <a:ext cx="132"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600</a:t>
              </a:r>
              <a:endParaRPr lang="en-AU" sz="1000">
                <a:latin typeface="Arial" pitchFamily="34" charset="0"/>
              </a:endParaRPr>
            </a:p>
          </p:txBody>
        </p:sp>
        <p:sp>
          <p:nvSpPr>
            <p:cNvPr id="104567" name="Rectangle 119"/>
            <p:cNvSpPr>
              <a:spLocks noChangeArrowheads="1"/>
            </p:cNvSpPr>
            <p:nvPr/>
          </p:nvSpPr>
          <p:spPr bwMode="auto">
            <a:xfrm>
              <a:off x="2061" y="3716"/>
              <a:ext cx="132"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700</a:t>
              </a:r>
              <a:endParaRPr lang="en-AU" sz="1000">
                <a:latin typeface="Arial" pitchFamily="34" charset="0"/>
              </a:endParaRPr>
            </a:p>
          </p:txBody>
        </p:sp>
        <p:sp>
          <p:nvSpPr>
            <p:cNvPr id="104568" name="Rectangle 120"/>
            <p:cNvSpPr>
              <a:spLocks noChangeArrowheads="1"/>
            </p:cNvSpPr>
            <p:nvPr/>
          </p:nvSpPr>
          <p:spPr bwMode="auto">
            <a:xfrm>
              <a:off x="2429" y="3716"/>
              <a:ext cx="132"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800</a:t>
              </a:r>
              <a:endParaRPr lang="en-AU" sz="1000">
                <a:latin typeface="Arial" pitchFamily="34" charset="0"/>
              </a:endParaRPr>
            </a:p>
          </p:txBody>
        </p:sp>
        <p:sp>
          <p:nvSpPr>
            <p:cNvPr id="104569" name="Rectangle 121"/>
            <p:cNvSpPr>
              <a:spLocks noChangeArrowheads="1"/>
            </p:cNvSpPr>
            <p:nvPr/>
          </p:nvSpPr>
          <p:spPr bwMode="auto">
            <a:xfrm>
              <a:off x="2788" y="3716"/>
              <a:ext cx="132"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900</a:t>
              </a:r>
              <a:endParaRPr lang="en-AU" sz="1000">
                <a:latin typeface="Arial" pitchFamily="34" charset="0"/>
              </a:endParaRPr>
            </a:p>
          </p:txBody>
        </p:sp>
        <p:sp>
          <p:nvSpPr>
            <p:cNvPr id="104570" name="Rectangle 122"/>
            <p:cNvSpPr>
              <a:spLocks noChangeArrowheads="1"/>
            </p:cNvSpPr>
            <p:nvPr/>
          </p:nvSpPr>
          <p:spPr bwMode="auto">
            <a:xfrm>
              <a:off x="3129" y="3716"/>
              <a:ext cx="176"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1000</a:t>
              </a:r>
              <a:endParaRPr lang="en-AU" sz="1000">
                <a:latin typeface="Arial" pitchFamily="34" charset="0"/>
              </a:endParaRPr>
            </a:p>
          </p:txBody>
        </p:sp>
        <p:sp>
          <p:nvSpPr>
            <p:cNvPr id="104571" name="Rectangle 123"/>
            <p:cNvSpPr>
              <a:spLocks noChangeArrowheads="1"/>
            </p:cNvSpPr>
            <p:nvPr/>
          </p:nvSpPr>
          <p:spPr bwMode="auto">
            <a:xfrm>
              <a:off x="3494" y="3716"/>
              <a:ext cx="176"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1100</a:t>
              </a:r>
              <a:endParaRPr lang="en-AU" sz="1000">
                <a:latin typeface="Arial" pitchFamily="34" charset="0"/>
              </a:endParaRPr>
            </a:p>
          </p:txBody>
        </p:sp>
        <p:sp>
          <p:nvSpPr>
            <p:cNvPr id="104572" name="Rectangle 124"/>
            <p:cNvSpPr>
              <a:spLocks noChangeArrowheads="1"/>
            </p:cNvSpPr>
            <p:nvPr/>
          </p:nvSpPr>
          <p:spPr bwMode="auto">
            <a:xfrm>
              <a:off x="3858" y="3716"/>
              <a:ext cx="176"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1200</a:t>
              </a:r>
              <a:endParaRPr lang="en-AU" sz="1000">
                <a:latin typeface="Arial" pitchFamily="34" charset="0"/>
              </a:endParaRPr>
            </a:p>
          </p:txBody>
        </p:sp>
        <p:sp>
          <p:nvSpPr>
            <p:cNvPr id="104573" name="Rectangle 125"/>
            <p:cNvSpPr>
              <a:spLocks noChangeArrowheads="1"/>
            </p:cNvSpPr>
            <p:nvPr/>
          </p:nvSpPr>
          <p:spPr bwMode="auto">
            <a:xfrm>
              <a:off x="4216" y="3716"/>
              <a:ext cx="176"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1300</a:t>
              </a:r>
              <a:endParaRPr lang="en-AU" sz="1000">
                <a:latin typeface="Arial" pitchFamily="34" charset="0"/>
              </a:endParaRPr>
            </a:p>
          </p:txBody>
        </p:sp>
        <p:sp>
          <p:nvSpPr>
            <p:cNvPr id="104574" name="Rectangle 126"/>
            <p:cNvSpPr>
              <a:spLocks noChangeArrowheads="1"/>
            </p:cNvSpPr>
            <p:nvPr/>
          </p:nvSpPr>
          <p:spPr bwMode="auto">
            <a:xfrm>
              <a:off x="4589" y="3716"/>
              <a:ext cx="176"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1400</a:t>
              </a:r>
              <a:endParaRPr lang="en-AU" sz="1000">
                <a:latin typeface="Arial" pitchFamily="34" charset="0"/>
              </a:endParaRPr>
            </a:p>
          </p:txBody>
        </p:sp>
        <p:sp>
          <p:nvSpPr>
            <p:cNvPr id="104575" name="Rectangle 127"/>
            <p:cNvSpPr>
              <a:spLocks noChangeArrowheads="1"/>
            </p:cNvSpPr>
            <p:nvPr/>
          </p:nvSpPr>
          <p:spPr bwMode="auto">
            <a:xfrm>
              <a:off x="4942" y="3716"/>
              <a:ext cx="177"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1500</a:t>
              </a:r>
              <a:endParaRPr lang="en-AU" sz="1000">
                <a:latin typeface="Arial" pitchFamily="34" charset="0"/>
              </a:endParaRPr>
            </a:p>
          </p:txBody>
        </p:sp>
        <p:sp>
          <p:nvSpPr>
            <p:cNvPr id="104576" name="Rectangle 128"/>
            <p:cNvSpPr>
              <a:spLocks noChangeArrowheads="1"/>
            </p:cNvSpPr>
            <p:nvPr/>
          </p:nvSpPr>
          <p:spPr bwMode="auto">
            <a:xfrm>
              <a:off x="2498" y="3840"/>
              <a:ext cx="129"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m/z</a:t>
              </a:r>
              <a:endParaRPr lang="en-AU" sz="1000">
                <a:latin typeface="Arial" pitchFamily="34" charset="0"/>
              </a:endParaRPr>
            </a:p>
          </p:txBody>
        </p:sp>
        <p:sp>
          <p:nvSpPr>
            <p:cNvPr id="104577" name="Line 129"/>
            <p:cNvSpPr>
              <a:spLocks noChangeShapeType="1"/>
            </p:cNvSpPr>
            <p:nvPr/>
          </p:nvSpPr>
          <p:spPr bwMode="auto">
            <a:xfrm flipV="1">
              <a:off x="703" y="2335"/>
              <a:ext cx="0" cy="1371"/>
            </a:xfrm>
            <a:prstGeom prst="line">
              <a:avLst/>
            </a:prstGeom>
            <a:noFill/>
            <a:ln w="0">
              <a:solidFill>
                <a:srgbClr val="000000"/>
              </a:solidFill>
              <a:round/>
              <a:headEnd/>
              <a:tailEnd/>
            </a:ln>
          </p:spPr>
          <p:txBody>
            <a:bodyPr/>
            <a:lstStyle/>
            <a:p>
              <a:endParaRPr lang="en-US"/>
            </a:p>
          </p:txBody>
        </p:sp>
        <p:sp>
          <p:nvSpPr>
            <p:cNvPr id="104578" name="Line 130"/>
            <p:cNvSpPr>
              <a:spLocks noChangeShapeType="1"/>
            </p:cNvSpPr>
            <p:nvPr/>
          </p:nvSpPr>
          <p:spPr bwMode="auto">
            <a:xfrm flipH="1">
              <a:off x="691" y="3706"/>
              <a:ext cx="12" cy="0"/>
            </a:xfrm>
            <a:prstGeom prst="line">
              <a:avLst/>
            </a:prstGeom>
            <a:noFill/>
            <a:ln w="0">
              <a:solidFill>
                <a:srgbClr val="000000"/>
              </a:solidFill>
              <a:round/>
              <a:headEnd/>
              <a:tailEnd/>
            </a:ln>
          </p:spPr>
          <p:txBody>
            <a:bodyPr/>
            <a:lstStyle/>
            <a:p>
              <a:endParaRPr lang="en-US"/>
            </a:p>
          </p:txBody>
        </p:sp>
        <p:sp>
          <p:nvSpPr>
            <p:cNvPr id="104579" name="Line 131"/>
            <p:cNvSpPr>
              <a:spLocks noChangeShapeType="1"/>
            </p:cNvSpPr>
            <p:nvPr/>
          </p:nvSpPr>
          <p:spPr bwMode="auto">
            <a:xfrm flipH="1">
              <a:off x="691" y="3691"/>
              <a:ext cx="12" cy="1"/>
            </a:xfrm>
            <a:prstGeom prst="line">
              <a:avLst/>
            </a:prstGeom>
            <a:noFill/>
            <a:ln w="0">
              <a:solidFill>
                <a:srgbClr val="000000"/>
              </a:solidFill>
              <a:round/>
              <a:headEnd/>
              <a:tailEnd/>
            </a:ln>
          </p:spPr>
          <p:txBody>
            <a:bodyPr/>
            <a:lstStyle/>
            <a:p>
              <a:endParaRPr lang="en-US"/>
            </a:p>
          </p:txBody>
        </p:sp>
        <p:sp>
          <p:nvSpPr>
            <p:cNvPr id="104580" name="Line 132"/>
            <p:cNvSpPr>
              <a:spLocks noChangeShapeType="1"/>
            </p:cNvSpPr>
            <p:nvPr/>
          </p:nvSpPr>
          <p:spPr bwMode="auto">
            <a:xfrm flipH="1">
              <a:off x="691" y="3677"/>
              <a:ext cx="12" cy="1"/>
            </a:xfrm>
            <a:prstGeom prst="line">
              <a:avLst/>
            </a:prstGeom>
            <a:noFill/>
            <a:ln w="0">
              <a:solidFill>
                <a:srgbClr val="000000"/>
              </a:solidFill>
              <a:round/>
              <a:headEnd/>
              <a:tailEnd/>
            </a:ln>
          </p:spPr>
          <p:txBody>
            <a:bodyPr/>
            <a:lstStyle/>
            <a:p>
              <a:endParaRPr lang="en-US"/>
            </a:p>
          </p:txBody>
        </p:sp>
        <p:sp>
          <p:nvSpPr>
            <p:cNvPr id="104581" name="Line 133"/>
            <p:cNvSpPr>
              <a:spLocks noChangeShapeType="1"/>
            </p:cNvSpPr>
            <p:nvPr/>
          </p:nvSpPr>
          <p:spPr bwMode="auto">
            <a:xfrm flipH="1">
              <a:off x="691" y="3664"/>
              <a:ext cx="12" cy="0"/>
            </a:xfrm>
            <a:prstGeom prst="line">
              <a:avLst/>
            </a:prstGeom>
            <a:noFill/>
            <a:ln w="0">
              <a:solidFill>
                <a:srgbClr val="000000"/>
              </a:solidFill>
              <a:round/>
              <a:headEnd/>
              <a:tailEnd/>
            </a:ln>
          </p:spPr>
          <p:txBody>
            <a:bodyPr/>
            <a:lstStyle/>
            <a:p>
              <a:endParaRPr lang="en-US"/>
            </a:p>
          </p:txBody>
        </p:sp>
        <p:sp>
          <p:nvSpPr>
            <p:cNvPr id="104582" name="Line 134"/>
            <p:cNvSpPr>
              <a:spLocks noChangeShapeType="1"/>
            </p:cNvSpPr>
            <p:nvPr/>
          </p:nvSpPr>
          <p:spPr bwMode="auto">
            <a:xfrm flipH="1">
              <a:off x="691" y="3650"/>
              <a:ext cx="12" cy="1"/>
            </a:xfrm>
            <a:prstGeom prst="line">
              <a:avLst/>
            </a:prstGeom>
            <a:noFill/>
            <a:ln w="0">
              <a:solidFill>
                <a:srgbClr val="000000"/>
              </a:solidFill>
              <a:round/>
              <a:headEnd/>
              <a:tailEnd/>
            </a:ln>
          </p:spPr>
          <p:txBody>
            <a:bodyPr/>
            <a:lstStyle/>
            <a:p>
              <a:endParaRPr lang="en-US"/>
            </a:p>
          </p:txBody>
        </p:sp>
        <p:sp>
          <p:nvSpPr>
            <p:cNvPr id="104583" name="Line 135"/>
            <p:cNvSpPr>
              <a:spLocks noChangeShapeType="1"/>
            </p:cNvSpPr>
            <p:nvPr/>
          </p:nvSpPr>
          <p:spPr bwMode="auto">
            <a:xfrm flipH="1">
              <a:off x="691" y="3637"/>
              <a:ext cx="12" cy="0"/>
            </a:xfrm>
            <a:prstGeom prst="line">
              <a:avLst/>
            </a:prstGeom>
            <a:noFill/>
            <a:ln w="0">
              <a:solidFill>
                <a:srgbClr val="000000"/>
              </a:solidFill>
              <a:round/>
              <a:headEnd/>
              <a:tailEnd/>
            </a:ln>
          </p:spPr>
          <p:txBody>
            <a:bodyPr/>
            <a:lstStyle/>
            <a:p>
              <a:endParaRPr lang="en-US"/>
            </a:p>
          </p:txBody>
        </p:sp>
        <p:sp>
          <p:nvSpPr>
            <p:cNvPr id="104584" name="Line 136"/>
            <p:cNvSpPr>
              <a:spLocks noChangeShapeType="1"/>
            </p:cNvSpPr>
            <p:nvPr/>
          </p:nvSpPr>
          <p:spPr bwMode="auto">
            <a:xfrm flipH="1">
              <a:off x="691" y="3623"/>
              <a:ext cx="12" cy="1"/>
            </a:xfrm>
            <a:prstGeom prst="line">
              <a:avLst/>
            </a:prstGeom>
            <a:noFill/>
            <a:ln w="0">
              <a:solidFill>
                <a:srgbClr val="000000"/>
              </a:solidFill>
              <a:round/>
              <a:headEnd/>
              <a:tailEnd/>
            </a:ln>
          </p:spPr>
          <p:txBody>
            <a:bodyPr/>
            <a:lstStyle/>
            <a:p>
              <a:endParaRPr lang="en-US"/>
            </a:p>
          </p:txBody>
        </p:sp>
        <p:sp>
          <p:nvSpPr>
            <p:cNvPr id="104585" name="Line 137"/>
            <p:cNvSpPr>
              <a:spLocks noChangeShapeType="1"/>
            </p:cNvSpPr>
            <p:nvPr/>
          </p:nvSpPr>
          <p:spPr bwMode="auto">
            <a:xfrm flipH="1">
              <a:off x="691" y="3610"/>
              <a:ext cx="12" cy="0"/>
            </a:xfrm>
            <a:prstGeom prst="line">
              <a:avLst/>
            </a:prstGeom>
            <a:noFill/>
            <a:ln w="0">
              <a:solidFill>
                <a:srgbClr val="000000"/>
              </a:solidFill>
              <a:round/>
              <a:headEnd/>
              <a:tailEnd/>
            </a:ln>
          </p:spPr>
          <p:txBody>
            <a:bodyPr/>
            <a:lstStyle/>
            <a:p>
              <a:endParaRPr lang="en-US"/>
            </a:p>
          </p:txBody>
        </p:sp>
        <p:sp>
          <p:nvSpPr>
            <p:cNvPr id="104586" name="Line 138"/>
            <p:cNvSpPr>
              <a:spLocks noChangeShapeType="1"/>
            </p:cNvSpPr>
            <p:nvPr/>
          </p:nvSpPr>
          <p:spPr bwMode="auto">
            <a:xfrm flipH="1">
              <a:off x="691" y="3595"/>
              <a:ext cx="12" cy="1"/>
            </a:xfrm>
            <a:prstGeom prst="line">
              <a:avLst/>
            </a:prstGeom>
            <a:noFill/>
            <a:ln w="0">
              <a:solidFill>
                <a:srgbClr val="000000"/>
              </a:solidFill>
              <a:round/>
              <a:headEnd/>
              <a:tailEnd/>
            </a:ln>
          </p:spPr>
          <p:txBody>
            <a:bodyPr/>
            <a:lstStyle/>
            <a:p>
              <a:endParaRPr lang="en-US"/>
            </a:p>
          </p:txBody>
        </p:sp>
        <p:sp>
          <p:nvSpPr>
            <p:cNvPr id="104587" name="Line 139"/>
            <p:cNvSpPr>
              <a:spLocks noChangeShapeType="1"/>
            </p:cNvSpPr>
            <p:nvPr/>
          </p:nvSpPr>
          <p:spPr bwMode="auto">
            <a:xfrm flipH="1">
              <a:off x="691" y="3582"/>
              <a:ext cx="12" cy="0"/>
            </a:xfrm>
            <a:prstGeom prst="line">
              <a:avLst/>
            </a:prstGeom>
            <a:noFill/>
            <a:ln w="0">
              <a:solidFill>
                <a:srgbClr val="000000"/>
              </a:solidFill>
              <a:round/>
              <a:headEnd/>
              <a:tailEnd/>
            </a:ln>
          </p:spPr>
          <p:txBody>
            <a:bodyPr/>
            <a:lstStyle/>
            <a:p>
              <a:endParaRPr lang="en-US"/>
            </a:p>
          </p:txBody>
        </p:sp>
        <p:sp>
          <p:nvSpPr>
            <p:cNvPr id="104588" name="Line 140"/>
            <p:cNvSpPr>
              <a:spLocks noChangeShapeType="1"/>
            </p:cNvSpPr>
            <p:nvPr/>
          </p:nvSpPr>
          <p:spPr bwMode="auto">
            <a:xfrm flipH="1">
              <a:off x="691" y="3568"/>
              <a:ext cx="12" cy="1"/>
            </a:xfrm>
            <a:prstGeom prst="line">
              <a:avLst/>
            </a:prstGeom>
            <a:noFill/>
            <a:ln w="0">
              <a:solidFill>
                <a:srgbClr val="000000"/>
              </a:solidFill>
              <a:round/>
              <a:headEnd/>
              <a:tailEnd/>
            </a:ln>
          </p:spPr>
          <p:txBody>
            <a:bodyPr/>
            <a:lstStyle/>
            <a:p>
              <a:endParaRPr lang="en-US"/>
            </a:p>
          </p:txBody>
        </p:sp>
        <p:sp>
          <p:nvSpPr>
            <p:cNvPr id="104589" name="Line 141"/>
            <p:cNvSpPr>
              <a:spLocks noChangeShapeType="1"/>
            </p:cNvSpPr>
            <p:nvPr/>
          </p:nvSpPr>
          <p:spPr bwMode="auto">
            <a:xfrm flipH="1">
              <a:off x="691" y="3555"/>
              <a:ext cx="12" cy="0"/>
            </a:xfrm>
            <a:prstGeom prst="line">
              <a:avLst/>
            </a:prstGeom>
            <a:noFill/>
            <a:ln w="0">
              <a:solidFill>
                <a:srgbClr val="000000"/>
              </a:solidFill>
              <a:round/>
              <a:headEnd/>
              <a:tailEnd/>
            </a:ln>
          </p:spPr>
          <p:txBody>
            <a:bodyPr/>
            <a:lstStyle/>
            <a:p>
              <a:endParaRPr lang="en-US"/>
            </a:p>
          </p:txBody>
        </p:sp>
        <p:sp>
          <p:nvSpPr>
            <p:cNvPr id="104590" name="Line 142"/>
            <p:cNvSpPr>
              <a:spLocks noChangeShapeType="1"/>
            </p:cNvSpPr>
            <p:nvPr/>
          </p:nvSpPr>
          <p:spPr bwMode="auto">
            <a:xfrm flipH="1">
              <a:off x="691" y="3541"/>
              <a:ext cx="12" cy="0"/>
            </a:xfrm>
            <a:prstGeom prst="line">
              <a:avLst/>
            </a:prstGeom>
            <a:noFill/>
            <a:ln w="0">
              <a:solidFill>
                <a:srgbClr val="000000"/>
              </a:solidFill>
              <a:round/>
              <a:headEnd/>
              <a:tailEnd/>
            </a:ln>
          </p:spPr>
          <p:txBody>
            <a:bodyPr/>
            <a:lstStyle/>
            <a:p>
              <a:endParaRPr lang="en-US"/>
            </a:p>
          </p:txBody>
        </p:sp>
        <p:sp>
          <p:nvSpPr>
            <p:cNvPr id="104591" name="Line 143"/>
            <p:cNvSpPr>
              <a:spLocks noChangeShapeType="1"/>
            </p:cNvSpPr>
            <p:nvPr/>
          </p:nvSpPr>
          <p:spPr bwMode="auto">
            <a:xfrm flipH="1">
              <a:off x="691" y="3528"/>
              <a:ext cx="12" cy="0"/>
            </a:xfrm>
            <a:prstGeom prst="line">
              <a:avLst/>
            </a:prstGeom>
            <a:noFill/>
            <a:ln w="0">
              <a:solidFill>
                <a:srgbClr val="000000"/>
              </a:solidFill>
              <a:round/>
              <a:headEnd/>
              <a:tailEnd/>
            </a:ln>
          </p:spPr>
          <p:txBody>
            <a:bodyPr/>
            <a:lstStyle/>
            <a:p>
              <a:endParaRPr lang="en-US"/>
            </a:p>
          </p:txBody>
        </p:sp>
        <p:sp>
          <p:nvSpPr>
            <p:cNvPr id="104592" name="Line 144"/>
            <p:cNvSpPr>
              <a:spLocks noChangeShapeType="1"/>
            </p:cNvSpPr>
            <p:nvPr/>
          </p:nvSpPr>
          <p:spPr bwMode="auto">
            <a:xfrm flipH="1">
              <a:off x="691" y="3513"/>
              <a:ext cx="12" cy="1"/>
            </a:xfrm>
            <a:prstGeom prst="line">
              <a:avLst/>
            </a:prstGeom>
            <a:noFill/>
            <a:ln w="0">
              <a:solidFill>
                <a:srgbClr val="000000"/>
              </a:solidFill>
              <a:round/>
              <a:headEnd/>
              <a:tailEnd/>
            </a:ln>
          </p:spPr>
          <p:txBody>
            <a:bodyPr/>
            <a:lstStyle/>
            <a:p>
              <a:endParaRPr lang="en-US"/>
            </a:p>
          </p:txBody>
        </p:sp>
        <p:sp>
          <p:nvSpPr>
            <p:cNvPr id="104593" name="Line 145"/>
            <p:cNvSpPr>
              <a:spLocks noChangeShapeType="1"/>
            </p:cNvSpPr>
            <p:nvPr/>
          </p:nvSpPr>
          <p:spPr bwMode="auto">
            <a:xfrm flipH="1">
              <a:off x="691" y="3500"/>
              <a:ext cx="12" cy="0"/>
            </a:xfrm>
            <a:prstGeom prst="line">
              <a:avLst/>
            </a:prstGeom>
            <a:noFill/>
            <a:ln w="0">
              <a:solidFill>
                <a:srgbClr val="000000"/>
              </a:solidFill>
              <a:round/>
              <a:headEnd/>
              <a:tailEnd/>
            </a:ln>
          </p:spPr>
          <p:txBody>
            <a:bodyPr/>
            <a:lstStyle/>
            <a:p>
              <a:endParaRPr lang="en-US"/>
            </a:p>
          </p:txBody>
        </p:sp>
        <p:sp>
          <p:nvSpPr>
            <p:cNvPr id="104594" name="Line 146"/>
            <p:cNvSpPr>
              <a:spLocks noChangeShapeType="1"/>
            </p:cNvSpPr>
            <p:nvPr/>
          </p:nvSpPr>
          <p:spPr bwMode="auto">
            <a:xfrm flipH="1">
              <a:off x="691" y="3486"/>
              <a:ext cx="12" cy="0"/>
            </a:xfrm>
            <a:prstGeom prst="line">
              <a:avLst/>
            </a:prstGeom>
            <a:noFill/>
            <a:ln w="0">
              <a:solidFill>
                <a:srgbClr val="000000"/>
              </a:solidFill>
              <a:round/>
              <a:headEnd/>
              <a:tailEnd/>
            </a:ln>
          </p:spPr>
          <p:txBody>
            <a:bodyPr/>
            <a:lstStyle/>
            <a:p>
              <a:endParaRPr lang="en-US"/>
            </a:p>
          </p:txBody>
        </p:sp>
        <p:sp>
          <p:nvSpPr>
            <p:cNvPr id="104595" name="Line 147"/>
            <p:cNvSpPr>
              <a:spLocks noChangeShapeType="1"/>
            </p:cNvSpPr>
            <p:nvPr/>
          </p:nvSpPr>
          <p:spPr bwMode="auto">
            <a:xfrm flipH="1">
              <a:off x="691" y="3472"/>
              <a:ext cx="12" cy="0"/>
            </a:xfrm>
            <a:prstGeom prst="line">
              <a:avLst/>
            </a:prstGeom>
            <a:noFill/>
            <a:ln w="0">
              <a:solidFill>
                <a:srgbClr val="000000"/>
              </a:solidFill>
              <a:round/>
              <a:headEnd/>
              <a:tailEnd/>
            </a:ln>
          </p:spPr>
          <p:txBody>
            <a:bodyPr/>
            <a:lstStyle/>
            <a:p>
              <a:endParaRPr lang="en-US"/>
            </a:p>
          </p:txBody>
        </p:sp>
        <p:sp>
          <p:nvSpPr>
            <p:cNvPr id="104596" name="Line 148"/>
            <p:cNvSpPr>
              <a:spLocks noChangeShapeType="1"/>
            </p:cNvSpPr>
            <p:nvPr/>
          </p:nvSpPr>
          <p:spPr bwMode="auto">
            <a:xfrm flipH="1">
              <a:off x="691" y="3459"/>
              <a:ext cx="12" cy="0"/>
            </a:xfrm>
            <a:prstGeom prst="line">
              <a:avLst/>
            </a:prstGeom>
            <a:noFill/>
            <a:ln w="0">
              <a:solidFill>
                <a:srgbClr val="000000"/>
              </a:solidFill>
              <a:round/>
              <a:headEnd/>
              <a:tailEnd/>
            </a:ln>
          </p:spPr>
          <p:txBody>
            <a:bodyPr/>
            <a:lstStyle/>
            <a:p>
              <a:endParaRPr lang="en-US"/>
            </a:p>
          </p:txBody>
        </p:sp>
        <p:sp>
          <p:nvSpPr>
            <p:cNvPr id="104597" name="Line 149"/>
            <p:cNvSpPr>
              <a:spLocks noChangeShapeType="1"/>
            </p:cNvSpPr>
            <p:nvPr/>
          </p:nvSpPr>
          <p:spPr bwMode="auto">
            <a:xfrm flipH="1">
              <a:off x="691" y="3445"/>
              <a:ext cx="12" cy="0"/>
            </a:xfrm>
            <a:prstGeom prst="line">
              <a:avLst/>
            </a:prstGeom>
            <a:noFill/>
            <a:ln w="0">
              <a:solidFill>
                <a:srgbClr val="000000"/>
              </a:solidFill>
              <a:round/>
              <a:headEnd/>
              <a:tailEnd/>
            </a:ln>
          </p:spPr>
          <p:txBody>
            <a:bodyPr/>
            <a:lstStyle/>
            <a:p>
              <a:endParaRPr lang="en-US"/>
            </a:p>
          </p:txBody>
        </p:sp>
        <p:sp>
          <p:nvSpPr>
            <p:cNvPr id="104598" name="Line 150"/>
            <p:cNvSpPr>
              <a:spLocks noChangeShapeType="1"/>
            </p:cNvSpPr>
            <p:nvPr/>
          </p:nvSpPr>
          <p:spPr bwMode="auto">
            <a:xfrm flipH="1">
              <a:off x="691" y="3432"/>
              <a:ext cx="12" cy="0"/>
            </a:xfrm>
            <a:prstGeom prst="line">
              <a:avLst/>
            </a:prstGeom>
            <a:noFill/>
            <a:ln w="0">
              <a:solidFill>
                <a:srgbClr val="000000"/>
              </a:solidFill>
              <a:round/>
              <a:headEnd/>
              <a:tailEnd/>
            </a:ln>
          </p:spPr>
          <p:txBody>
            <a:bodyPr/>
            <a:lstStyle/>
            <a:p>
              <a:endParaRPr lang="en-US"/>
            </a:p>
          </p:txBody>
        </p:sp>
        <p:sp>
          <p:nvSpPr>
            <p:cNvPr id="104599" name="Line 151"/>
            <p:cNvSpPr>
              <a:spLocks noChangeShapeType="1"/>
            </p:cNvSpPr>
            <p:nvPr/>
          </p:nvSpPr>
          <p:spPr bwMode="auto">
            <a:xfrm flipH="1">
              <a:off x="691" y="3417"/>
              <a:ext cx="12" cy="1"/>
            </a:xfrm>
            <a:prstGeom prst="line">
              <a:avLst/>
            </a:prstGeom>
            <a:noFill/>
            <a:ln w="0">
              <a:solidFill>
                <a:srgbClr val="000000"/>
              </a:solidFill>
              <a:round/>
              <a:headEnd/>
              <a:tailEnd/>
            </a:ln>
          </p:spPr>
          <p:txBody>
            <a:bodyPr/>
            <a:lstStyle/>
            <a:p>
              <a:endParaRPr lang="en-US"/>
            </a:p>
          </p:txBody>
        </p:sp>
        <p:sp>
          <p:nvSpPr>
            <p:cNvPr id="104600" name="Line 152"/>
            <p:cNvSpPr>
              <a:spLocks noChangeShapeType="1"/>
            </p:cNvSpPr>
            <p:nvPr/>
          </p:nvSpPr>
          <p:spPr bwMode="auto">
            <a:xfrm flipH="1">
              <a:off x="691" y="3404"/>
              <a:ext cx="12" cy="0"/>
            </a:xfrm>
            <a:prstGeom prst="line">
              <a:avLst/>
            </a:prstGeom>
            <a:noFill/>
            <a:ln w="0">
              <a:solidFill>
                <a:srgbClr val="000000"/>
              </a:solidFill>
              <a:round/>
              <a:headEnd/>
              <a:tailEnd/>
            </a:ln>
          </p:spPr>
          <p:txBody>
            <a:bodyPr/>
            <a:lstStyle/>
            <a:p>
              <a:endParaRPr lang="en-US"/>
            </a:p>
          </p:txBody>
        </p:sp>
        <p:sp>
          <p:nvSpPr>
            <p:cNvPr id="104601" name="Line 153"/>
            <p:cNvSpPr>
              <a:spLocks noChangeShapeType="1"/>
            </p:cNvSpPr>
            <p:nvPr/>
          </p:nvSpPr>
          <p:spPr bwMode="auto">
            <a:xfrm flipH="1">
              <a:off x="691" y="3390"/>
              <a:ext cx="12" cy="1"/>
            </a:xfrm>
            <a:prstGeom prst="line">
              <a:avLst/>
            </a:prstGeom>
            <a:noFill/>
            <a:ln w="0">
              <a:solidFill>
                <a:srgbClr val="000000"/>
              </a:solidFill>
              <a:round/>
              <a:headEnd/>
              <a:tailEnd/>
            </a:ln>
          </p:spPr>
          <p:txBody>
            <a:bodyPr/>
            <a:lstStyle/>
            <a:p>
              <a:endParaRPr lang="en-US"/>
            </a:p>
          </p:txBody>
        </p:sp>
        <p:sp>
          <p:nvSpPr>
            <p:cNvPr id="104602" name="Line 154"/>
            <p:cNvSpPr>
              <a:spLocks noChangeShapeType="1"/>
            </p:cNvSpPr>
            <p:nvPr/>
          </p:nvSpPr>
          <p:spPr bwMode="auto">
            <a:xfrm flipH="1">
              <a:off x="691" y="3377"/>
              <a:ext cx="12" cy="0"/>
            </a:xfrm>
            <a:prstGeom prst="line">
              <a:avLst/>
            </a:prstGeom>
            <a:noFill/>
            <a:ln w="0">
              <a:solidFill>
                <a:srgbClr val="000000"/>
              </a:solidFill>
              <a:round/>
              <a:headEnd/>
              <a:tailEnd/>
            </a:ln>
          </p:spPr>
          <p:txBody>
            <a:bodyPr/>
            <a:lstStyle/>
            <a:p>
              <a:endParaRPr lang="en-US"/>
            </a:p>
          </p:txBody>
        </p:sp>
        <p:sp>
          <p:nvSpPr>
            <p:cNvPr id="104603" name="Line 155"/>
            <p:cNvSpPr>
              <a:spLocks noChangeShapeType="1"/>
            </p:cNvSpPr>
            <p:nvPr/>
          </p:nvSpPr>
          <p:spPr bwMode="auto">
            <a:xfrm flipH="1">
              <a:off x="691" y="3363"/>
              <a:ext cx="12" cy="1"/>
            </a:xfrm>
            <a:prstGeom prst="line">
              <a:avLst/>
            </a:prstGeom>
            <a:noFill/>
            <a:ln w="0">
              <a:solidFill>
                <a:srgbClr val="000000"/>
              </a:solidFill>
              <a:round/>
              <a:headEnd/>
              <a:tailEnd/>
            </a:ln>
          </p:spPr>
          <p:txBody>
            <a:bodyPr/>
            <a:lstStyle/>
            <a:p>
              <a:endParaRPr lang="en-US"/>
            </a:p>
          </p:txBody>
        </p:sp>
        <p:sp>
          <p:nvSpPr>
            <p:cNvPr id="104604" name="Line 156"/>
            <p:cNvSpPr>
              <a:spLocks noChangeShapeType="1"/>
            </p:cNvSpPr>
            <p:nvPr/>
          </p:nvSpPr>
          <p:spPr bwMode="auto">
            <a:xfrm flipH="1">
              <a:off x="691" y="3350"/>
              <a:ext cx="12" cy="0"/>
            </a:xfrm>
            <a:prstGeom prst="line">
              <a:avLst/>
            </a:prstGeom>
            <a:noFill/>
            <a:ln w="0">
              <a:solidFill>
                <a:srgbClr val="000000"/>
              </a:solidFill>
              <a:round/>
              <a:headEnd/>
              <a:tailEnd/>
            </a:ln>
          </p:spPr>
          <p:txBody>
            <a:bodyPr/>
            <a:lstStyle/>
            <a:p>
              <a:endParaRPr lang="en-US"/>
            </a:p>
          </p:txBody>
        </p:sp>
        <p:sp>
          <p:nvSpPr>
            <p:cNvPr id="104605" name="Line 157"/>
            <p:cNvSpPr>
              <a:spLocks noChangeShapeType="1"/>
            </p:cNvSpPr>
            <p:nvPr/>
          </p:nvSpPr>
          <p:spPr bwMode="auto">
            <a:xfrm flipH="1">
              <a:off x="691" y="3335"/>
              <a:ext cx="12" cy="0"/>
            </a:xfrm>
            <a:prstGeom prst="line">
              <a:avLst/>
            </a:prstGeom>
            <a:noFill/>
            <a:ln w="0">
              <a:solidFill>
                <a:srgbClr val="000000"/>
              </a:solidFill>
              <a:round/>
              <a:headEnd/>
              <a:tailEnd/>
            </a:ln>
          </p:spPr>
          <p:txBody>
            <a:bodyPr/>
            <a:lstStyle/>
            <a:p>
              <a:endParaRPr lang="en-US"/>
            </a:p>
          </p:txBody>
        </p:sp>
        <p:sp>
          <p:nvSpPr>
            <p:cNvPr id="104606" name="Line 158"/>
            <p:cNvSpPr>
              <a:spLocks noChangeShapeType="1"/>
            </p:cNvSpPr>
            <p:nvPr/>
          </p:nvSpPr>
          <p:spPr bwMode="auto">
            <a:xfrm flipH="1">
              <a:off x="691" y="3322"/>
              <a:ext cx="12" cy="0"/>
            </a:xfrm>
            <a:prstGeom prst="line">
              <a:avLst/>
            </a:prstGeom>
            <a:noFill/>
            <a:ln w="0">
              <a:solidFill>
                <a:srgbClr val="000000"/>
              </a:solidFill>
              <a:round/>
              <a:headEnd/>
              <a:tailEnd/>
            </a:ln>
          </p:spPr>
          <p:txBody>
            <a:bodyPr/>
            <a:lstStyle/>
            <a:p>
              <a:endParaRPr lang="en-US"/>
            </a:p>
          </p:txBody>
        </p:sp>
        <p:sp>
          <p:nvSpPr>
            <p:cNvPr id="104607" name="Line 159"/>
            <p:cNvSpPr>
              <a:spLocks noChangeShapeType="1"/>
            </p:cNvSpPr>
            <p:nvPr/>
          </p:nvSpPr>
          <p:spPr bwMode="auto">
            <a:xfrm flipH="1">
              <a:off x="691" y="3308"/>
              <a:ext cx="12" cy="0"/>
            </a:xfrm>
            <a:prstGeom prst="line">
              <a:avLst/>
            </a:prstGeom>
            <a:noFill/>
            <a:ln w="0">
              <a:solidFill>
                <a:srgbClr val="000000"/>
              </a:solidFill>
              <a:round/>
              <a:headEnd/>
              <a:tailEnd/>
            </a:ln>
          </p:spPr>
          <p:txBody>
            <a:bodyPr/>
            <a:lstStyle/>
            <a:p>
              <a:endParaRPr lang="en-US"/>
            </a:p>
          </p:txBody>
        </p:sp>
        <p:sp>
          <p:nvSpPr>
            <p:cNvPr id="104608" name="Line 160"/>
            <p:cNvSpPr>
              <a:spLocks noChangeShapeType="1"/>
            </p:cNvSpPr>
            <p:nvPr/>
          </p:nvSpPr>
          <p:spPr bwMode="auto">
            <a:xfrm flipH="1">
              <a:off x="691" y="3293"/>
              <a:ext cx="12" cy="1"/>
            </a:xfrm>
            <a:prstGeom prst="line">
              <a:avLst/>
            </a:prstGeom>
            <a:noFill/>
            <a:ln w="0">
              <a:solidFill>
                <a:srgbClr val="000000"/>
              </a:solidFill>
              <a:round/>
              <a:headEnd/>
              <a:tailEnd/>
            </a:ln>
          </p:spPr>
          <p:txBody>
            <a:bodyPr/>
            <a:lstStyle/>
            <a:p>
              <a:endParaRPr lang="en-US"/>
            </a:p>
          </p:txBody>
        </p:sp>
        <p:sp>
          <p:nvSpPr>
            <p:cNvPr id="104609" name="Line 161"/>
            <p:cNvSpPr>
              <a:spLocks noChangeShapeType="1"/>
            </p:cNvSpPr>
            <p:nvPr/>
          </p:nvSpPr>
          <p:spPr bwMode="auto">
            <a:xfrm flipH="1">
              <a:off x="691" y="3280"/>
              <a:ext cx="12" cy="0"/>
            </a:xfrm>
            <a:prstGeom prst="line">
              <a:avLst/>
            </a:prstGeom>
            <a:noFill/>
            <a:ln w="0">
              <a:solidFill>
                <a:srgbClr val="000000"/>
              </a:solidFill>
              <a:round/>
              <a:headEnd/>
              <a:tailEnd/>
            </a:ln>
          </p:spPr>
          <p:txBody>
            <a:bodyPr/>
            <a:lstStyle/>
            <a:p>
              <a:endParaRPr lang="en-US"/>
            </a:p>
          </p:txBody>
        </p:sp>
        <p:sp>
          <p:nvSpPr>
            <p:cNvPr id="104610" name="Line 162"/>
            <p:cNvSpPr>
              <a:spLocks noChangeShapeType="1"/>
            </p:cNvSpPr>
            <p:nvPr/>
          </p:nvSpPr>
          <p:spPr bwMode="auto">
            <a:xfrm flipH="1">
              <a:off x="691" y="3266"/>
              <a:ext cx="12" cy="1"/>
            </a:xfrm>
            <a:prstGeom prst="line">
              <a:avLst/>
            </a:prstGeom>
            <a:noFill/>
            <a:ln w="0">
              <a:solidFill>
                <a:srgbClr val="000000"/>
              </a:solidFill>
              <a:round/>
              <a:headEnd/>
              <a:tailEnd/>
            </a:ln>
          </p:spPr>
          <p:txBody>
            <a:bodyPr/>
            <a:lstStyle/>
            <a:p>
              <a:endParaRPr lang="en-US"/>
            </a:p>
          </p:txBody>
        </p:sp>
        <p:sp>
          <p:nvSpPr>
            <p:cNvPr id="104611" name="Line 163"/>
            <p:cNvSpPr>
              <a:spLocks noChangeShapeType="1"/>
            </p:cNvSpPr>
            <p:nvPr/>
          </p:nvSpPr>
          <p:spPr bwMode="auto">
            <a:xfrm flipH="1">
              <a:off x="691" y="3253"/>
              <a:ext cx="12" cy="0"/>
            </a:xfrm>
            <a:prstGeom prst="line">
              <a:avLst/>
            </a:prstGeom>
            <a:noFill/>
            <a:ln w="0">
              <a:solidFill>
                <a:srgbClr val="000000"/>
              </a:solidFill>
              <a:round/>
              <a:headEnd/>
              <a:tailEnd/>
            </a:ln>
          </p:spPr>
          <p:txBody>
            <a:bodyPr/>
            <a:lstStyle/>
            <a:p>
              <a:endParaRPr lang="en-US"/>
            </a:p>
          </p:txBody>
        </p:sp>
        <p:sp>
          <p:nvSpPr>
            <p:cNvPr id="104612" name="Line 164"/>
            <p:cNvSpPr>
              <a:spLocks noChangeShapeType="1"/>
            </p:cNvSpPr>
            <p:nvPr/>
          </p:nvSpPr>
          <p:spPr bwMode="auto">
            <a:xfrm flipH="1">
              <a:off x="691" y="3240"/>
              <a:ext cx="12" cy="0"/>
            </a:xfrm>
            <a:prstGeom prst="line">
              <a:avLst/>
            </a:prstGeom>
            <a:noFill/>
            <a:ln w="0">
              <a:solidFill>
                <a:srgbClr val="000000"/>
              </a:solidFill>
              <a:round/>
              <a:headEnd/>
              <a:tailEnd/>
            </a:ln>
          </p:spPr>
          <p:txBody>
            <a:bodyPr/>
            <a:lstStyle/>
            <a:p>
              <a:endParaRPr lang="en-US"/>
            </a:p>
          </p:txBody>
        </p:sp>
        <p:sp>
          <p:nvSpPr>
            <p:cNvPr id="104613" name="Line 165"/>
            <p:cNvSpPr>
              <a:spLocks noChangeShapeType="1"/>
            </p:cNvSpPr>
            <p:nvPr/>
          </p:nvSpPr>
          <p:spPr bwMode="auto">
            <a:xfrm flipH="1">
              <a:off x="691" y="3225"/>
              <a:ext cx="12" cy="1"/>
            </a:xfrm>
            <a:prstGeom prst="line">
              <a:avLst/>
            </a:prstGeom>
            <a:noFill/>
            <a:ln w="0">
              <a:solidFill>
                <a:srgbClr val="000000"/>
              </a:solidFill>
              <a:round/>
              <a:headEnd/>
              <a:tailEnd/>
            </a:ln>
          </p:spPr>
          <p:txBody>
            <a:bodyPr/>
            <a:lstStyle/>
            <a:p>
              <a:endParaRPr lang="en-US"/>
            </a:p>
          </p:txBody>
        </p:sp>
        <p:sp>
          <p:nvSpPr>
            <p:cNvPr id="104614" name="Line 166"/>
            <p:cNvSpPr>
              <a:spLocks noChangeShapeType="1"/>
            </p:cNvSpPr>
            <p:nvPr/>
          </p:nvSpPr>
          <p:spPr bwMode="auto">
            <a:xfrm flipH="1">
              <a:off x="691" y="3212"/>
              <a:ext cx="12" cy="0"/>
            </a:xfrm>
            <a:prstGeom prst="line">
              <a:avLst/>
            </a:prstGeom>
            <a:noFill/>
            <a:ln w="0">
              <a:solidFill>
                <a:srgbClr val="000000"/>
              </a:solidFill>
              <a:round/>
              <a:headEnd/>
              <a:tailEnd/>
            </a:ln>
          </p:spPr>
          <p:txBody>
            <a:bodyPr/>
            <a:lstStyle/>
            <a:p>
              <a:endParaRPr lang="en-US"/>
            </a:p>
          </p:txBody>
        </p:sp>
        <p:sp>
          <p:nvSpPr>
            <p:cNvPr id="104615" name="Line 167"/>
            <p:cNvSpPr>
              <a:spLocks noChangeShapeType="1"/>
            </p:cNvSpPr>
            <p:nvPr/>
          </p:nvSpPr>
          <p:spPr bwMode="auto">
            <a:xfrm flipH="1">
              <a:off x="691" y="3198"/>
              <a:ext cx="12" cy="1"/>
            </a:xfrm>
            <a:prstGeom prst="line">
              <a:avLst/>
            </a:prstGeom>
            <a:noFill/>
            <a:ln w="0">
              <a:solidFill>
                <a:srgbClr val="000000"/>
              </a:solidFill>
              <a:round/>
              <a:headEnd/>
              <a:tailEnd/>
            </a:ln>
          </p:spPr>
          <p:txBody>
            <a:bodyPr/>
            <a:lstStyle/>
            <a:p>
              <a:endParaRPr lang="en-US"/>
            </a:p>
          </p:txBody>
        </p:sp>
        <p:sp>
          <p:nvSpPr>
            <p:cNvPr id="104616" name="Line 168"/>
            <p:cNvSpPr>
              <a:spLocks noChangeShapeType="1"/>
            </p:cNvSpPr>
            <p:nvPr/>
          </p:nvSpPr>
          <p:spPr bwMode="auto">
            <a:xfrm flipH="1">
              <a:off x="691" y="3184"/>
              <a:ext cx="12" cy="1"/>
            </a:xfrm>
            <a:prstGeom prst="line">
              <a:avLst/>
            </a:prstGeom>
            <a:noFill/>
            <a:ln w="0">
              <a:solidFill>
                <a:srgbClr val="000000"/>
              </a:solidFill>
              <a:round/>
              <a:headEnd/>
              <a:tailEnd/>
            </a:ln>
          </p:spPr>
          <p:txBody>
            <a:bodyPr/>
            <a:lstStyle/>
            <a:p>
              <a:endParaRPr lang="en-US"/>
            </a:p>
          </p:txBody>
        </p:sp>
        <p:sp>
          <p:nvSpPr>
            <p:cNvPr id="104617" name="Line 169"/>
            <p:cNvSpPr>
              <a:spLocks noChangeShapeType="1"/>
            </p:cNvSpPr>
            <p:nvPr/>
          </p:nvSpPr>
          <p:spPr bwMode="auto">
            <a:xfrm flipH="1">
              <a:off x="691" y="3171"/>
              <a:ext cx="12" cy="1"/>
            </a:xfrm>
            <a:prstGeom prst="line">
              <a:avLst/>
            </a:prstGeom>
            <a:noFill/>
            <a:ln w="0">
              <a:solidFill>
                <a:srgbClr val="000000"/>
              </a:solidFill>
              <a:round/>
              <a:headEnd/>
              <a:tailEnd/>
            </a:ln>
          </p:spPr>
          <p:txBody>
            <a:bodyPr/>
            <a:lstStyle/>
            <a:p>
              <a:endParaRPr lang="en-US"/>
            </a:p>
          </p:txBody>
        </p:sp>
        <p:sp>
          <p:nvSpPr>
            <p:cNvPr id="104618" name="Line 170"/>
            <p:cNvSpPr>
              <a:spLocks noChangeShapeType="1"/>
            </p:cNvSpPr>
            <p:nvPr/>
          </p:nvSpPr>
          <p:spPr bwMode="auto">
            <a:xfrm flipH="1">
              <a:off x="691" y="3157"/>
              <a:ext cx="12" cy="1"/>
            </a:xfrm>
            <a:prstGeom prst="line">
              <a:avLst/>
            </a:prstGeom>
            <a:noFill/>
            <a:ln w="0">
              <a:solidFill>
                <a:srgbClr val="000000"/>
              </a:solidFill>
              <a:round/>
              <a:headEnd/>
              <a:tailEnd/>
            </a:ln>
          </p:spPr>
          <p:txBody>
            <a:bodyPr/>
            <a:lstStyle/>
            <a:p>
              <a:endParaRPr lang="en-US"/>
            </a:p>
          </p:txBody>
        </p:sp>
        <p:sp>
          <p:nvSpPr>
            <p:cNvPr id="104619" name="Line 171"/>
            <p:cNvSpPr>
              <a:spLocks noChangeShapeType="1"/>
            </p:cNvSpPr>
            <p:nvPr/>
          </p:nvSpPr>
          <p:spPr bwMode="auto">
            <a:xfrm flipH="1">
              <a:off x="691" y="3143"/>
              <a:ext cx="12" cy="1"/>
            </a:xfrm>
            <a:prstGeom prst="line">
              <a:avLst/>
            </a:prstGeom>
            <a:noFill/>
            <a:ln w="0">
              <a:solidFill>
                <a:srgbClr val="000000"/>
              </a:solidFill>
              <a:round/>
              <a:headEnd/>
              <a:tailEnd/>
            </a:ln>
          </p:spPr>
          <p:txBody>
            <a:bodyPr/>
            <a:lstStyle/>
            <a:p>
              <a:endParaRPr lang="en-US"/>
            </a:p>
          </p:txBody>
        </p:sp>
        <p:sp>
          <p:nvSpPr>
            <p:cNvPr id="104620" name="Line 172"/>
            <p:cNvSpPr>
              <a:spLocks noChangeShapeType="1"/>
            </p:cNvSpPr>
            <p:nvPr/>
          </p:nvSpPr>
          <p:spPr bwMode="auto">
            <a:xfrm flipH="1">
              <a:off x="691" y="3130"/>
              <a:ext cx="12" cy="0"/>
            </a:xfrm>
            <a:prstGeom prst="line">
              <a:avLst/>
            </a:prstGeom>
            <a:noFill/>
            <a:ln w="0">
              <a:solidFill>
                <a:srgbClr val="000000"/>
              </a:solidFill>
              <a:round/>
              <a:headEnd/>
              <a:tailEnd/>
            </a:ln>
          </p:spPr>
          <p:txBody>
            <a:bodyPr/>
            <a:lstStyle/>
            <a:p>
              <a:endParaRPr lang="en-US"/>
            </a:p>
          </p:txBody>
        </p:sp>
        <p:sp>
          <p:nvSpPr>
            <p:cNvPr id="104621" name="Line 173"/>
            <p:cNvSpPr>
              <a:spLocks noChangeShapeType="1"/>
            </p:cNvSpPr>
            <p:nvPr/>
          </p:nvSpPr>
          <p:spPr bwMode="auto">
            <a:xfrm flipH="1">
              <a:off x="691" y="3115"/>
              <a:ext cx="12" cy="1"/>
            </a:xfrm>
            <a:prstGeom prst="line">
              <a:avLst/>
            </a:prstGeom>
            <a:noFill/>
            <a:ln w="0">
              <a:solidFill>
                <a:srgbClr val="000000"/>
              </a:solidFill>
              <a:round/>
              <a:headEnd/>
              <a:tailEnd/>
            </a:ln>
          </p:spPr>
          <p:txBody>
            <a:bodyPr/>
            <a:lstStyle/>
            <a:p>
              <a:endParaRPr lang="en-US"/>
            </a:p>
          </p:txBody>
        </p:sp>
        <p:sp>
          <p:nvSpPr>
            <p:cNvPr id="104622" name="Line 174"/>
            <p:cNvSpPr>
              <a:spLocks noChangeShapeType="1"/>
            </p:cNvSpPr>
            <p:nvPr/>
          </p:nvSpPr>
          <p:spPr bwMode="auto">
            <a:xfrm flipH="1">
              <a:off x="691" y="3102"/>
              <a:ext cx="12" cy="0"/>
            </a:xfrm>
            <a:prstGeom prst="line">
              <a:avLst/>
            </a:prstGeom>
            <a:noFill/>
            <a:ln w="0">
              <a:solidFill>
                <a:srgbClr val="000000"/>
              </a:solidFill>
              <a:round/>
              <a:headEnd/>
              <a:tailEnd/>
            </a:ln>
          </p:spPr>
          <p:txBody>
            <a:bodyPr/>
            <a:lstStyle/>
            <a:p>
              <a:endParaRPr lang="en-US"/>
            </a:p>
          </p:txBody>
        </p:sp>
        <p:sp>
          <p:nvSpPr>
            <p:cNvPr id="104623" name="Line 175"/>
            <p:cNvSpPr>
              <a:spLocks noChangeShapeType="1"/>
            </p:cNvSpPr>
            <p:nvPr/>
          </p:nvSpPr>
          <p:spPr bwMode="auto">
            <a:xfrm flipH="1">
              <a:off x="691" y="3089"/>
              <a:ext cx="12" cy="0"/>
            </a:xfrm>
            <a:prstGeom prst="line">
              <a:avLst/>
            </a:prstGeom>
            <a:noFill/>
            <a:ln w="0">
              <a:solidFill>
                <a:srgbClr val="000000"/>
              </a:solidFill>
              <a:round/>
              <a:headEnd/>
              <a:tailEnd/>
            </a:ln>
          </p:spPr>
          <p:txBody>
            <a:bodyPr/>
            <a:lstStyle/>
            <a:p>
              <a:endParaRPr lang="en-US"/>
            </a:p>
          </p:txBody>
        </p:sp>
        <p:sp>
          <p:nvSpPr>
            <p:cNvPr id="104624" name="Line 176"/>
            <p:cNvSpPr>
              <a:spLocks noChangeShapeType="1"/>
            </p:cNvSpPr>
            <p:nvPr/>
          </p:nvSpPr>
          <p:spPr bwMode="auto">
            <a:xfrm flipH="1">
              <a:off x="691" y="3076"/>
              <a:ext cx="12" cy="0"/>
            </a:xfrm>
            <a:prstGeom prst="line">
              <a:avLst/>
            </a:prstGeom>
            <a:noFill/>
            <a:ln w="0">
              <a:solidFill>
                <a:srgbClr val="000000"/>
              </a:solidFill>
              <a:round/>
              <a:headEnd/>
              <a:tailEnd/>
            </a:ln>
          </p:spPr>
          <p:txBody>
            <a:bodyPr/>
            <a:lstStyle/>
            <a:p>
              <a:endParaRPr lang="en-US"/>
            </a:p>
          </p:txBody>
        </p:sp>
        <p:sp>
          <p:nvSpPr>
            <p:cNvPr id="104625" name="Line 177"/>
            <p:cNvSpPr>
              <a:spLocks noChangeShapeType="1"/>
            </p:cNvSpPr>
            <p:nvPr/>
          </p:nvSpPr>
          <p:spPr bwMode="auto">
            <a:xfrm flipH="1">
              <a:off x="691" y="3062"/>
              <a:ext cx="12" cy="0"/>
            </a:xfrm>
            <a:prstGeom prst="line">
              <a:avLst/>
            </a:prstGeom>
            <a:noFill/>
            <a:ln w="0">
              <a:solidFill>
                <a:srgbClr val="000000"/>
              </a:solidFill>
              <a:round/>
              <a:headEnd/>
              <a:tailEnd/>
            </a:ln>
          </p:spPr>
          <p:txBody>
            <a:bodyPr/>
            <a:lstStyle/>
            <a:p>
              <a:endParaRPr lang="en-US"/>
            </a:p>
          </p:txBody>
        </p:sp>
        <p:sp>
          <p:nvSpPr>
            <p:cNvPr id="104626" name="Line 178"/>
            <p:cNvSpPr>
              <a:spLocks noChangeShapeType="1"/>
            </p:cNvSpPr>
            <p:nvPr/>
          </p:nvSpPr>
          <p:spPr bwMode="auto">
            <a:xfrm flipH="1">
              <a:off x="691" y="3047"/>
              <a:ext cx="12" cy="1"/>
            </a:xfrm>
            <a:prstGeom prst="line">
              <a:avLst/>
            </a:prstGeom>
            <a:noFill/>
            <a:ln w="0">
              <a:solidFill>
                <a:srgbClr val="000000"/>
              </a:solidFill>
              <a:round/>
              <a:headEnd/>
              <a:tailEnd/>
            </a:ln>
          </p:spPr>
          <p:txBody>
            <a:bodyPr/>
            <a:lstStyle/>
            <a:p>
              <a:endParaRPr lang="en-US"/>
            </a:p>
          </p:txBody>
        </p:sp>
        <p:sp>
          <p:nvSpPr>
            <p:cNvPr id="104627" name="Line 179"/>
            <p:cNvSpPr>
              <a:spLocks noChangeShapeType="1"/>
            </p:cNvSpPr>
            <p:nvPr/>
          </p:nvSpPr>
          <p:spPr bwMode="auto">
            <a:xfrm flipH="1">
              <a:off x="691" y="3034"/>
              <a:ext cx="12" cy="0"/>
            </a:xfrm>
            <a:prstGeom prst="line">
              <a:avLst/>
            </a:prstGeom>
            <a:noFill/>
            <a:ln w="0">
              <a:solidFill>
                <a:srgbClr val="000000"/>
              </a:solidFill>
              <a:round/>
              <a:headEnd/>
              <a:tailEnd/>
            </a:ln>
          </p:spPr>
          <p:txBody>
            <a:bodyPr/>
            <a:lstStyle/>
            <a:p>
              <a:endParaRPr lang="en-US"/>
            </a:p>
          </p:txBody>
        </p:sp>
        <p:sp>
          <p:nvSpPr>
            <p:cNvPr id="104628" name="Line 180"/>
            <p:cNvSpPr>
              <a:spLocks noChangeShapeType="1"/>
            </p:cNvSpPr>
            <p:nvPr/>
          </p:nvSpPr>
          <p:spPr bwMode="auto">
            <a:xfrm flipH="1">
              <a:off x="691" y="3019"/>
              <a:ext cx="12" cy="1"/>
            </a:xfrm>
            <a:prstGeom prst="line">
              <a:avLst/>
            </a:prstGeom>
            <a:noFill/>
            <a:ln w="0">
              <a:solidFill>
                <a:srgbClr val="000000"/>
              </a:solidFill>
              <a:round/>
              <a:headEnd/>
              <a:tailEnd/>
            </a:ln>
          </p:spPr>
          <p:txBody>
            <a:bodyPr/>
            <a:lstStyle/>
            <a:p>
              <a:endParaRPr lang="en-US"/>
            </a:p>
          </p:txBody>
        </p:sp>
        <p:sp>
          <p:nvSpPr>
            <p:cNvPr id="104629" name="Line 181"/>
            <p:cNvSpPr>
              <a:spLocks noChangeShapeType="1"/>
            </p:cNvSpPr>
            <p:nvPr/>
          </p:nvSpPr>
          <p:spPr bwMode="auto">
            <a:xfrm flipH="1">
              <a:off x="691" y="3007"/>
              <a:ext cx="12" cy="0"/>
            </a:xfrm>
            <a:prstGeom prst="line">
              <a:avLst/>
            </a:prstGeom>
            <a:noFill/>
            <a:ln w="0">
              <a:solidFill>
                <a:srgbClr val="000000"/>
              </a:solidFill>
              <a:round/>
              <a:headEnd/>
              <a:tailEnd/>
            </a:ln>
          </p:spPr>
          <p:txBody>
            <a:bodyPr/>
            <a:lstStyle/>
            <a:p>
              <a:endParaRPr lang="en-US"/>
            </a:p>
          </p:txBody>
        </p:sp>
        <p:sp>
          <p:nvSpPr>
            <p:cNvPr id="104630" name="Line 182"/>
            <p:cNvSpPr>
              <a:spLocks noChangeShapeType="1"/>
            </p:cNvSpPr>
            <p:nvPr/>
          </p:nvSpPr>
          <p:spPr bwMode="auto">
            <a:xfrm flipH="1">
              <a:off x="691" y="2994"/>
              <a:ext cx="12" cy="0"/>
            </a:xfrm>
            <a:prstGeom prst="line">
              <a:avLst/>
            </a:prstGeom>
            <a:noFill/>
            <a:ln w="0">
              <a:solidFill>
                <a:srgbClr val="000000"/>
              </a:solidFill>
              <a:round/>
              <a:headEnd/>
              <a:tailEnd/>
            </a:ln>
          </p:spPr>
          <p:txBody>
            <a:bodyPr/>
            <a:lstStyle/>
            <a:p>
              <a:endParaRPr lang="en-US"/>
            </a:p>
          </p:txBody>
        </p:sp>
        <p:sp>
          <p:nvSpPr>
            <p:cNvPr id="104631" name="Line 183"/>
            <p:cNvSpPr>
              <a:spLocks noChangeShapeType="1"/>
            </p:cNvSpPr>
            <p:nvPr/>
          </p:nvSpPr>
          <p:spPr bwMode="auto">
            <a:xfrm flipH="1">
              <a:off x="691" y="2979"/>
              <a:ext cx="12" cy="1"/>
            </a:xfrm>
            <a:prstGeom prst="line">
              <a:avLst/>
            </a:prstGeom>
            <a:noFill/>
            <a:ln w="0">
              <a:solidFill>
                <a:srgbClr val="000000"/>
              </a:solidFill>
              <a:round/>
              <a:headEnd/>
              <a:tailEnd/>
            </a:ln>
          </p:spPr>
          <p:txBody>
            <a:bodyPr/>
            <a:lstStyle/>
            <a:p>
              <a:endParaRPr lang="en-US"/>
            </a:p>
          </p:txBody>
        </p:sp>
        <p:sp>
          <p:nvSpPr>
            <p:cNvPr id="104632" name="Line 184"/>
            <p:cNvSpPr>
              <a:spLocks noChangeShapeType="1"/>
            </p:cNvSpPr>
            <p:nvPr/>
          </p:nvSpPr>
          <p:spPr bwMode="auto">
            <a:xfrm flipH="1">
              <a:off x="691" y="2966"/>
              <a:ext cx="12" cy="0"/>
            </a:xfrm>
            <a:prstGeom prst="line">
              <a:avLst/>
            </a:prstGeom>
            <a:noFill/>
            <a:ln w="0">
              <a:solidFill>
                <a:srgbClr val="000000"/>
              </a:solidFill>
              <a:round/>
              <a:headEnd/>
              <a:tailEnd/>
            </a:ln>
          </p:spPr>
          <p:txBody>
            <a:bodyPr/>
            <a:lstStyle/>
            <a:p>
              <a:endParaRPr lang="en-US"/>
            </a:p>
          </p:txBody>
        </p:sp>
        <p:sp>
          <p:nvSpPr>
            <p:cNvPr id="104633" name="Line 185"/>
            <p:cNvSpPr>
              <a:spLocks noChangeShapeType="1"/>
            </p:cNvSpPr>
            <p:nvPr/>
          </p:nvSpPr>
          <p:spPr bwMode="auto">
            <a:xfrm flipH="1">
              <a:off x="691" y="2952"/>
              <a:ext cx="12" cy="0"/>
            </a:xfrm>
            <a:prstGeom prst="line">
              <a:avLst/>
            </a:prstGeom>
            <a:noFill/>
            <a:ln w="0">
              <a:solidFill>
                <a:srgbClr val="000000"/>
              </a:solidFill>
              <a:round/>
              <a:headEnd/>
              <a:tailEnd/>
            </a:ln>
          </p:spPr>
          <p:txBody>
            <a:bodyPr/>
            <a:lstStyle/>
            <a:p>
              <a:endParaRPr lang="en-US"/>
            </a:p>
          </p:txBody>
        </p:sp>
        <p:sp>
          <p:nvSpPr>
            <p:cNvPr id="104634" name="Line 186"/>
            <p:cNvSpPr>
              <a:spLocks noChangeShapeType="1"/>
            </p:cNvSpPr>
            <p:nvPr/>
          </p:nvSpPr>
          <p:spPr bwMode="auto">
            <a:xfrm flipH="1">
              <a:off x="691" y="2937"/>
              <a:ext cx="12" cy="0"/>
            </a:xfrm>
            <a:prstGeom prst="line">
              <a:avLst/>
            </a:prstGeom>
            <a:noFill/>
            <a:ln w="0">
              <a:solidFill>
                <a:srgbClr val="000000"/>
              </a:solidFill>
              <a:round/>
              <a:headEnd/>
              <a:tailEnd/>
            </a:ln>
          </p:spPr>
          <p:txBody>
            <a:bodyPr/>
            <a:lstStyle/>
            <a:p>
              <a:endParaRPr lang="en-US"/>
            </a:p>
          </p:txBody>
        </p:sp>
        <p:sp>
          <p:nvSpPr>
            <p:cNvPr id="104635" name="Line 187"/>
            <p:cNvSpPr>
              <a:spLocks noChangeShapeType="1"/>
            </p:cNvSpPr>
            <p:nvPr/>
          </p:nvSpPr>
          <p:spPr bwMode="auto">
            <a:xfrm flipH="1">
              <a:off x="691" y="2924"/>
              <a:ext cx="12" cy="0"/>
            </a:xfrm>
            <a:prstGeom prst="line">
              <a:avLst/>
            </a:prstGeom>
            <a:noFill/>
            <a:ln w="0">
              <a:solidFill>
                <a:srgbClr val="000000"/>
              </a:solidFill>
              <a:round/>
              <a:headEnd/>
              <a:tailEnd/>
            </a:ln>
          </p:spPr>
          <p:txBody>
            <a:bodyPr/>
            <a:lstStyle/>
            <a:p>
              <a:endParaRPr lang="en-US"/>
            </a:p>
          </p:txBody>
        </p:sp>
        <p:sp>
          <p:nvSpPr>
            <p:cNvPr id="104636" name="Line 188"/>
            <p:cNvSpPr>
              <a:spLocks noChangeShapeType="1"/>
            </p:cNvSpPr>
            <p:nvPr/>
          </p:nvSpPr>
          <p:spPr bwMode="auto">
            <a:xfrm flipH="1">
              <a:off x="691" y="2910"/>
              <a:ext cx="12" cy="1"/>
            </a:xfrm>
            <a:prstGeom prst="line">
              <a:avLst/>
            </a:prstGeom>
            <a:noFill/>
            <a:ln w="0">
              <a:solidFill>
                <a:srgbClr val="000000"/>
              </a:solidFill>
              <a:round/>
              <a:headEnd/>
              <a:tailEnd/>
            </a:ln>
          </p:spPr>
          <p:txBody>
            <a:bodyPr/>
            <a:lstStyle/>
            <a:p>
              <a:endParaRPr lang="en-US"/>
            </a:p>
          </p:txBody>
        </p:sp>
        <p:sp>
          <p:nvSpPr>
            <p:cNvPr id="104637" name="Line 189"/>
            <p:cNvSpPr>
              <a:spLocks noChangeShapeType="1"/>
            </p:cNvSpPr>
            <p:nvPr/>
          </p:nvSpPr>
          <p:spPr bwMode="auto">
            <a:xfrm flipH="1">
              <a:off x="691" y="2897"/>
              <a:ext cx="12" cy="1"/>
            </a:xfrm>
            <a:prstGeom prst="line">
              <a:avLst/>
            </a:prstGeom>
            <a:noFill/>
            <a:ln w="0">
              <a:solidFill>
                <a:srgbClr val="000000"/>
              </a:solidFill>
              <a:round/>
              <a:headEnd/>
              <a:tailEnd/>
            </a:ln>
          </p:spPr>
          <p:txBody>
            <a:bodyPr/>
            <a:lstStyle/>
            <a:p>
              <a:endParaRPr lang="en-US"/>
            </a:p>
          </p:txBody>
        </p:sp>
        <p:sp>
          <p:nvSpPr>
            <p:cNvPr id="104638" name="Line 190"/>
            <p:cNvSpPr>
              <a:spLocks noChangeShapeType="1"/>
            </p:cNvSpPr>
            <p:nvPr/>
          </p:nvSpPr>
          <p:spPr bwMode="auto">
            <a:xfrm flipH="1">
              <a:off x="691" y="2883"/>
              <a:ext cx="12" cy="0"/>
            </a:xfrm>
            <a:prstGeom prst="line">
              <a:avLst/>
            </a:prstGeom>
            <a:noFill/>
            <a:ln w="0">
              <a:solidFill>
                <a:srgbClr val="000000"/>
              </a:solidFill>
              <a:round/>
              <a:headEnd/>
              <a:tailEnd/>
            </a:ln>
          </p:spPr>
          <p:txBody>
            <a:bodyPr/>
            <a:lstStyle/>
            <a:p>
              <a:endParaRPr lang="en-US"/>
            </a:p>
          </p:txBody>
        </p:sp>
        <p:sp>
          <p:nvSpPr>
            <p:cNvPr id="104639" name="Line 191"/>
            <p:cNvSpPr>
              <a:spLocks noChangeShapeType="1"/>
            </p:cNvSpPr>
            <p:nvPr/>
          </p:nvSpPr>
          <p:spPr bwMode="auto">
            <a:xfrm flipH="1">
              <a:off x="691" y="2869"/>
              <a:ext cx="12" cy="0"/>
            </a:xfrm>
            <a:prstGeom prst="line">
              <a:avLst/>
            </a:prstGeom>
            <a:noFill/>
            <a:ln w="0">
              <a:solidFill>
                <a:srgbClr val="000000"/>
              </a:solidFill>
              <a:round/>
              <a:headEnd/>
              <a:tailEnd/>
            </a:ln>
          </p:spPr>
          <p:txBody>
            <a:bodyPr/>
            <a:lstStyle/>
            <a:p>
              <a:endParaRPr lang="en-US"/>
            </a:p>
          </p:txBody>
        </p:sp>
        <p:sp>
          <p:nvSpPr>
            <p:cNvPr id="104640" name="Line 192"/>
            <p:cNvSpPr>
              <a:spLocks noChangeShapeType="1"/>
            </p:cNvSpPr>
            <p:nvPr/>
          </p:nvSpPr>
          <p:spPr bwMode="auto">
            <a:xfrm flipH="1">
              <a:off x="691" y="2855"/>
              <a:ext cx="12" cy="0"/>
            </a:xfrm>
            <a:prstGeom prst="line">
              <a:avLst/>
            </a:prstGeom>
            <a:noFill/>
            <a:ln w="0">
              <a:solidFill>
                <a:srgbClr val="000000"/>
              </a:solidFill>
              <a:round/>
              <a:headEnd/>
              <a:tailEnd/>
            </a:ln>
          </p:spPr>
          <p:txBody>
            <a:bodyPr/>
            <a:lstStyle/>
            <a:p>
              <a:endParaRPr lang="en-US"/>
            </a:p>
          </p:txBody>
        </p:sp>
        <p:sp>
          <p:nvSpPr>
            <p:cNvPr id="104641" name="Line 193"/>
            <p:cNvSpPr>
              <a:spLocks noChangeShapeType="1"/>
            </p:cNvSpPr>
            <p:nvPr/>
          </p:nvSpPr>
          <p:spPr bwMode="auto">
            <a:xfrm flipH="1">
              <a:off x="691" y="2842"/>
              <a:ext cx="12" cy="0"/>
            </a:xfrm>
            <a:prstGeom prst="line">
              <a:avLst/>
            </a:prstGeom>
            <a:noFill/>
            <a:ln w="0">
              <a:solidFill>
                <a:srgbClr val="000000"/>
              </a:solidFill>
              <a:round/>
              <a:headEnd/>
              <a:tailEnd/>
            </a:ln>
          </p:spPr>
          <p:txBody>
            <a:bodyPr/>
            <a:lstStyle/>
            <a:p>
              <a:endParaRPr lang="en-US"/>
            </a:p>
          </p:txBody>
        </p:sp>
        <p:sp>
          <p:nvSpPr>
            <p:cNvPr id="104642" name="Line 194"/>
            <p:cNvSpPr>
              <a:spLocks noChangeShapeType="1"/>
            </p:cNvSpPr>
            <p:nvPr/>
          </p:nvSpPr>
          <p:spPr bwMode="auto">
            <a:xfrm flipH="1">
              <a:off x="691" y="2828"/>
              <a:ext cx="12" cy="1"/>
            </a:xfrm>
            <a:prstGeom prst="line">
              <a:avLst/>
            </a:prstGeom>
            <a:noFill/>
            <a:ln w="0">
              <a:solidFill>
                <a:srgbClr val="000000"/>
              </a:solidFill>
              <a:round/>
              <a:headEnd/>
              <a:tailEnd/>
            </a:ln>
          </p:spPr>
          <p:txBody>
            <a:bodyPr/>
            <a:lstStyle/>
            <a:p>
              <a:endParaRPr lang="en-US"/>
            </a:p>
          </p:txBody>
        </p:sp>
        <p:sp>
          <p:nvSpPr>
            <p:cNvPr id="104643" name="Line 195"/>
            <p:cNvSpPr>
              <a:spLocks noChangeShapeType="1"/>
            </p:cNvSpPr>
            <p:nvPr/>
          </p:nvSpPr>
          <p:spPr bwMode="auto">
            <a:xfrm flipH="1">
              <a:off x="691" y="2815"/>
              <a:ext cx="12" cy="1"/>
            </a:xfrm>
            <a:prstGeom prst="line">
              <a:avLst/>
            </a:prstGeom>
            <a:noFill/>
            <a:ln w="0">
              <a:solidFill>
                <a:srgbClr val="000000"/>
              </a:solidFill>
              <a:round/>
              <a:headEnd/>
              <a:tailEnd/>
            </a:ln>
          </p:spPr>
          <p:txBody>
            <a:bodyPr/>
            <a:lstStyle/>
            <a:p>
              <a:endParaRPr lang="en-US"/>
            </a:p>
          </p:txBody>
        </p:sp>
        <p:sp>
          <p:nvSpPr>
            <p:cNvPr id="104644" name="Line 196"/>
            <p:cNvSpPr>
              <a:spLocks noChangeShapeType="1"/>
            </p:cNvSpPr>
            <p:nvPr/>
          </p:nvSpPr>
          <p:spPr bwMode="auto">
            <a:xfrm flipH="1">
              <a:off x="691" y="2800"/>
              <a:ext cx="12" cy="1"/>
            </a:xfrm>
            <a:prstGeom prst="line">
              <a:avLst/>
            </a:prstGeom>
            <a:noFill/>
            <a:ln w="0">
              <a:solidFill>
                <a:srgbClr val="000000"/>
              </a:solidFill>
              <a:round/>
              <a:headEnd/>
              <a:tailEnd/>
            </a:ln>
          </p:spPr>
          <p:txBody>
            <a:bodyPr/>
            <a:lstStyle/>
            <a:p>
              <a:endParaRPr lang="en-US"/>
            </a:p>
          </p:txBody>
        </p:sp>
        <p:sp>
          <p:nvSpPr>
            <p:cNvPr id="104645" name="Line 197"/>
            <p:cNvSpPr>
              <a:spLocks noChangeShapeType="1"/>
            </p:cNvSpPr>
            <p:nvPr/>
          </p:nvSpPr>
          <p:spPr bwMode="auto">
            <a:xfrm flipH="1">
              <a:off x="691" y="2787"/>
              <a:ext cx="12" cy="1"/>
            </a:xfrm>
            <a:prstGeom prst="line">
              <a:avLst/>
            </a:prstGeom>
            <a:noFill/>
            <a:ln w="0">
              <a:solidFill>
                <a:srgbClr val="000000"/>
              </a:solidFill>
              <a:round/>
              <a:headEnd/>
              <a:tailEnd/>
            </a:ln>
          </p:spPr>
          <p:txBody>
            <a:bodyPr/>
            <a:lstStyle/>
            <a:p>
              <a:endParaRPr lang="en-US"/>
            </a:p>
          </p:txBody>
        </p:sp>
        <p:sp>
          <p:nvSpPr>
            <p:cNvPr id="104646" name="Line 198"/>
            <p:cNvSpPr>
              <a:spLocks noChangeShapeType="1"/>
            </p:cNvSpPr>
            <p:nvPr/>
          </p:nvSpPr>
          <p:spPr bwMode="auto">
            <a:xfrm flipH="1">
              <a:off x="691" y="2773"/>
              <a:ext cx="12" cy="0"/>
            </a:xfrm>
            <a:prstGeom prst="line">
              <a:avLst/>
            </a:prstGeom>
            <a:noFill/>
            <a:ln w="0">
              <a:solidFill>
                <a:srgbClr val="000000"/>
              </a:solidFill>
              <a:round/>
              <a:headEnd/>
              <a:tailEnd/>
            </a:ln>
          </p:spPr>
          <p:txBody>
            <a:bodyPr/>
            <a:lstStyle/>
            <a:p>
              <a:endParaRPr lang="en-US"/>
            </a:p>
          </p:txBody>
        </p:sp>
        <p:sp>
          <p:nvSpPr>
            <p:cNvPr id="104647" name="Line 199"/>
            <p:cNvSpPr>
              <a:spLocks noChangeShapeType="1"/>
            </p:cNvSpPr>
            <p:nvPr/>
          </p:nvSpPr>
          <p:spPr bwMode="auto">
            <a:xfrm flipH="1">
              <a:off x="691" y="2760"/>
              <a:ext cx="12" cy="0"/>
            </a:xfrm>
            <a:prstGeom prst="line">
              <a:avLst/>
            </a:prstGeom>
            <a:noFill/>
            <a:ln w="0">
              <a:solidFill>
                <a:srgbClr val="000000"/>
              </a:solidFill>
              <a:round/>
              <a:headEnd/>
              <a:tailEnd/>
            </a:ln>
          </p:spPr>
          <p:txBody>
            <a:bodyPr/>
            <a:lstStyle/>
            <a:p>
              <a:endParaRPr lang="en-US"/>
            </a:p>
          </p:txBody>
        </p:sp>
        <p:sp>
          <p:nvSpPr>
            <p:cNvPr id="104648" name="Line 200"/>
            <p:cNvSpPr>
              <a:spLocks noChangeShapeType="1"/>
            </p:cNvSpPr>
            <p:nvPr/>
          </p:nvSpPr>
          <p:spPr bwMode="auto">
            <a:xfrm flipH="1">
              <a:off x="691" y="2747"/>
              <a:ext cx="12" cy="1"/>
            </a:xfrm>
            <a:prstGeom prst="line">
              <a:avLst/>
            </a:prstGeom>
            <a:noFill/>
            <a:ln w="0">
              <a:solidFill>
                <a:srgbClr val="000000"/>
              </a:solidFill>
              <a:round/>
              <a:headEnd/>
              <a:tailEnd/>
            </a:ln>
          </p:spPr>
          <p:txBody>
            <a:bodyPr/>
            <a:lstStyle/>
            <a:p>
              <a:endParaRPr lang="en-US"/>
            </a:p>
          </p:txBody>
        </p:sp>
        <p:sp>
          <p:nvSpPr>
            <p:cNvPr id="104649" name="Line 201"/>
            <p:cNvSpPr>
              <a:spLocks noChangeShapeType="1"/>
            </p:cNvSpPr>
            <p:nvPr/>
          </p:nvSpPr>
          <p:spPr bwMode="auto">
            <a:xfrm flipH="1">
              <a:off x="691" y="2733"/>
              <a:ext cx="12" cy="0"/>
            </a:xfrm>
            <a:prstGeom prst="line">
              <a:avLst/>
            </a:prstGeom>
            <a:noFill/>
            <a:ln w="0">
              <a:solidFill>
                <a:srgbClr val="000000"/>
              </a:solidFill>
              <a:round/>
              <a:headEnd/>
              <a:tailEnd/>
            </a:ln>
          </p:spPr>
          <p:txBody>
            <a:bodyPr/>
            <a:lstStyle/>
            <a:p>
              <a:endParaRPr lang="en-US"/>
            </a:p>
          </p:txBody>
        </p:sp>
        <p:sp>
          <p:nvSpPr>
            <p:cNvPr id="104650" name="Line 202"/>
            <p:cNvSpPr>
              <a:spLocks noChangeShapeType="1"/>
            </p:cNvSpPr>
            <p:nvPr/>
          </p:nvSpPr>
          <p:spPr bwMode="auto">
            <a:xfrm flipH="1">
              <a:off x="691" y="2718"/>
              <a:ext cx="12" cy="2"/>
            </a:xfrm>
            <a:prstGeom prst="line">
              <a:avLst/>
            </a:prstGeom>
            <a:noFill/>
            <a:ln w="0">
              <a:solidFill>
                <a:srgbClr val="000000"/>
              </a:solidFill>
              <a:round/>
              <a:headEnd/>
              <a:tailEnd/>
            </a:ln>
          </p:spPr>
          <p:txBody>
            <a:bodyPr/>
            <a:lstStyle/>
            <a:p>
              <a:endParaRPr lang="en-US"/>
            </a:p>
          </p:txBody>
        </p:sp>
        <p:sp>
          <p:nvSpPr>
            <p:cNvPr id="104651" name="Line 203"/>
            <p:cNvSpPr>
              <a:spLocks noChangeShapeType="1"/>
            </p:cNvSpPr>
            <p:nvPr/>
          </p:nvSpPr>
          <p:spPr bwMode="auto">
            <a:xfrm flipH="1">
              <a:off x="691" y="2704"/>
              <a:ext cx="12" cy="1"/>
            </a:xfrm>
            <a:prstGeom prst="line">
              <a:avLst/>
            </a:prstGeom>
            <a:noFill/>
            <a:ln w="0">
              <a:solidFill>
                <a:srgbClr val="000000"/>
              </a:solidFill>
              <a:round/>
              <a:headEnd/>
              <a:tailEnd/>
            </a:ln>
          </p:spPr>
          <p:txBody>
            <a:bodyPr/>
            <a:lstStyle/>
            <a:p>
              <a:endParaRPr lang="en-US"/>
            </a:p>
          </p:txBody>
        </p:sp>
        <p:sp>
          <p:nvSpPr>
            <p:cNvPr id="104652" name="Line 204"/>
            <p:cNvSpPr>
              <a:spLocks noChangeShapeType="1"/>
            </p:cNvSpPr>
            <p:nvPr/>
          </p:nvSpPr>
          <p:spPr bwMode="auto">
            <a:xfrm flipH="1">
              <a:off x="691" y="2691"/>
              <a:ext cx="12" cy="0"/>
            </a:xfrm>
            <a:prstGeom prst="line">
              <a:avLst/>
            </a:prstGeom>
            <a:noFill/>
            <a:ln w="0">
              <a:solidFill>
                <a:srgbClr val="000000"/>
              </a:solidFill>
              <a:round/>
              <a:headEnd/>
              <a:tailEnd/>
            </a:ln>
          </p:spPr>
          <p:txBody>
            <a:bodyPr/>
            <a:lstStyle/>
            <a:p>
              <a:endParaRPr lang="en-US"/>
            </a:p>
          </p:txBody>
        </p:sp>
        <p:sp>
          <p:nvSpPr>
            <p:cNvPr id="104653" name="Line 205"/>
            <p:cNvSpPr>
              <a:spLocks noChangeShapeType="1"/>
            </p:cNvSpPr>
            <p:nvPr/>
          </p:nvSpPr>
          <p:spPr bwMode="auto">
            <a:xfrm flipH="1">
              <a:off x="691" y="2678"/>
              <a:ext cx="12" cy="0"/>
            </a:xfrm>
            <a:prstGeom prst="line">
              <a:avLst/>
            </a:prstGeom>
            <a:noFill/>
            <a:ln w="0">
              <a:solidFill>
                <a:srgbClr val="000000"/>
              </a:solidFill>
              <a:round/>
              <a:headEnd/>
              <a:tailEnd/>
            </a:ln>
          </p:spPr>
          <p:txBody>
            <a:bodyPr/>
            <a:lstStyle/>
            <a:p>
              <a:endParaRPr lang="en-US"/>
            </a:p>
          </p:txBody>
        </p:sp>
        <p:sp>
          <p:nvSpPr>
            <p:cNvPr id="104654" name="Line 206"/>
            <p:cNvSpPr>
              <a:spLocks noChangeShapeType="1"/>
            </p:cNvSpPr>
            <p:nvPr/>
          </p:nvSpPr>
          <p:spPr bwMode="auto">
            <a:xfrm flipH="1">
              <a:off x="691" y="2663"/>
              <a:ext cx="12" cy="1"/>
            </a:xfrm>
            <a:prstGeom prst="line">
              <a:avLst/>
            </a:prstGeom>
            <a:noFill/>
            <a:ln w="0">
              <a:solidFill>
                <a:srgbClr val="000000"/>
              </a:solidFill>
              <a:round/>
              <a:headEnd/>
              <a:tailEnd/>
            </a:ln>
          </p:spPr>
          <p:txBody>
            <a:bodyPr/>
            <a:lstStyle/>
            <a:p>
              <a:endParaRPr lang="en-US"/>
            </a:p>
          </p:txBody>
        </p:sp>
        <p:sp>
          <p:nvSpPr>
            <p:cNvPr id="104655" name="Line 207"/>
            <p:cNvSpPr>
              <a:spLocks noChangeShapeType="1"/>
            </p:cNvSpPr>
            <p:nvPr/>
          </p:nvSpPr>
          <p:spPr bwMode="auto">
            <a:xfrm flipH="1">
              <a:off x="691" y="2650"/>
              <a:ext cx="12" cy="1"/>
            </a:xfrm>
            <a:prstGeom prst="line">
              <a:avLst/>
            </a:prstGeom>
            <a:noFill/>
            <a:ln w="0">
              <a:solidFill>
                <a:srgbClr val="000000"/>
              </a:solidFill>
              <a:round/>
              <a:headEnd/>
              <a:tailEnd/>
            </a:ln>
          </p:spPr>
          <p:txBody>
            <a:bodyPr/>
            <a:lstStyle/>
            <a:p>
              <a:endParaRPr lang="en-US"/>
            </a:p>
          </p:txBody>
        </p:sp>
        <p:sp>
          <p:nvSpPr>
            <p:cNvPr id="104656" name="Line 208"/>
            <p:cNvSpPr>
              <a:spLocks noChangeShapeType="1"/>
            </p:cNvSpPr>
            <p:nvPr/>
          </p:nvSpPr>
          <p:spPr bwMode="auto">
            <a:xfrm flipH="1">
              <a:off x="691" y="2637"/>
              <a:ext cx="12" cy="1"/>
            </a:xfrm>
            <a:prstGeom prst="line">
              <a:avLst/>
            </a:prstGeom>
            <a:noFill/>
            <a:ln w="0">
              <a:solidFill>
                <a:srgbClr val="000000"/>
              </a:solidFill>
              <a:round/>
              <a:headEnd/>
              <a:tailEnd/>
            </a:ln>
          </p:spPr>
          <p:txBody>
            <a:bodyPr/>
            <a:lstStyle/>
            <a:p>
              <a:endParaRPr lang="en-US"/>
            </a:p>
          </p:txBody>
        </p:sp>
        <p:sp>
          <p:nvSpPr>
            <p:cNvPr id="104657" name="Line 209"/>
            <p:cNvSpPr>
              <a:spLocks noChangeShapeType="1"/>
            </p:cNvSpPr>
            <p:nvPr/>
          </p:nvSpPr>
          <p:spPr bwMode="auto">
            <a:xfrm flipH="1">
              <a:off x="691" y="2622"/>
              <a:ext cx="12" cy="1"/>
            </a:xfrm>
            <a:prstGeom prst="line">
              <a:avLst/>
            </a:prstGeom>
            <a:noFill/>
            <a:ln w="0">
              <a:solidFill>
                <a:srgbClr val="000000"/>
              </a:solidFill>
              <a:round/>
              <a:headEnd/>
              <a:tailEnd/>
            </a:ln>
          </p:spPr>
          <p:txBody>
            <a:bodyPr/>
            <a:lstStyle/>
            <a:p>
              <a:endParaRPr lang="en-US"/>
            </a:p>
          </p:txBody>
        </p:sp>
        <p:sp>
          <p:nvSpPr>
            <p:cNvPr id="104658" name="Line 210"/>
            <p:cNvSpPr>
              <a:spLocks noChangeShapeType="1"/>
            </p:cNvSpPr>
            <p:nvPr/>
          </p:nvSpPr>
          <p:spPr bwMode="auto">
            <a:xfrm flipH="1">
              <a:off x="691" y="2609"/>
              <a:ext cx="12" cy="1"/>
            </a:xfrm>
            <a:prstGeom prst="line">
              <a:avLst/>
            </a:prstGeom>
            <a:noFill/>
            <a:ln w="0">
              <a:solidFill>
                <a:srgbClr val="000000"/>
              </a:solidFill>
              <a:round/>
              <a:headEnd/>
              <a:tailEnd/>
            </a:ln>
          </p:spPr>
          <p:txBody>
            <a:bodyPr/>
            <a:lstStyle/>
            <a:p>
              <a:endParaRPr lang="en-US"/>
            </a:p>
          </p:txBody>
        </p:sp>
        <p:sp>
          <p:nvSpPr>
            <p:cNvPr id="104659" name="Line 211"/>
            <p:cNvSpPr>
              <a:spLocks noChangeShapeType="1"/>
            </p:cNvSpPr>
            <p:nvPr/>
          </p:nvSpPr>
          <p:spPr bwMode="auto">
            <a:xfrm flipH="1">
              <a:off x="691" y="2595"/>
              <a:ext cx="12" cy="0"/>
            </a:xfrm>
            <a:prstGeom prst="line">
              <a:avLst/>
            </a:prstGeom>
            <a:noFill/>
            <a:ln w="0">
              <a:solidFill>
                <a:srgbClr val="000000"/>
              </a:solidFill>
              <a:round/>
              <a:headEnd/>
              <a:tailEnd/>
            </a:ln>
          </p:spPr>
          <p:txBody>
            <a:bodyPr/>
            <a:lstStyle/>
            <a:p>
              <a:endParaRPr lang="en-US"/>
            </a:p>
          </p:txBody>
        </p:sp>
        <p:sp>
          <p:nvSpPr>
            <p:cNvPr id="104660" name="Line 212"/>
            <p:cNvSpPr>
              <a:spLocks noChangeShapeType="1"/>
            </p:cNvSpPr>
            <p:nvPr/>
          </p:nvSpPr>
          <p:spPr bwMode="auto">
            <a:xfrm flipH="1">
              <a:off x="691" y="2581"/>
              <a:ext cx="12" cy="1"/>
            </a:xfrm>
            <a:prstGeom prst="line">
              <a:avLst/>
            </a:prstGeom>
            <a:noFill/>
            <a:ln w="0">
              <a:solidFill>
                <a:srgbClr val="000000"/>
              </a:solidFill>
              <a:round/>
              <a:headEnd/>
              <a:tailEnd/>
            </a:ln>
          </p:spPr>
          <p:txBody>
            <a:bodyPr/>
            <a:lstStyle/>
            <a:p>
              <a:endParaRPr lang="en-US"/>
            </a:p>
          </p:txBody>
        </p:sp>
        <p:sp>
          <p:nvSpPr>
            <p:cNvPr id="104661" name="Line 213"/>
            <p:cNvSpPr>
              <a:spLocks noChangeShapeType="1"/>
            </p:cNvSpPr>
            <p:nvPr/>
          </p:nvSpPr>
          <p:spPr bwMode="auto">
            <a:xfrm flipH="1">
              <a:off x="691" y="2568"/>
              <a:ext cx="12" cy="1"/>
            </a:xfrm>
            <a:prstGeom prst="line">
              <a:avLst/>
            </a:prstGeom>
            <a:noFill/>
            <a:ln w="0">
              <a:solidFill>
                <a:srgbClr val="000000"/>
              </a:solidFill>
              <a:round/>
              <a:headEnd/>
              <a:tailEnd/>
            </a:ln>
          </p:spPr>
          <p:txBody>
            <a:bodyPr/>
            <a:lstStyle/>
            <a:p>
              <a:endParaRPr lang="en-US"/>
            </a:p>
          </p:txBody>
        </p:sp>
        <p:sp>
          <p:nvSpPr>
            <p:cNvPr id="104662" name="Line 214"/>
            <p:cNvSpPr>
              <a:spLocks noChangeShapeType="1"/>
            </p:cNvSpPr>
            <p:nvPr/>
          </p:nvSpPr>
          <p:spPr bwMode="auto">
            <a:xfrm flipH="1">
              <a:off x="691" y="2554"/>
              <a:ext cx="12" cy="1"/>
            </a:xfrm>
            <a:prstGeom prst="line">
              <a:avLst/>
            </a:prstGeom>
            <a:noFill/>
            <a:ln w="0">
              <a:solidFill>
                <a:srgbClr val="000000"/>
              </a:solidFill>
              <a:round/>
              <a:headEnd/>
              <a:tailEnd/>
            </a:ln>
          </p:spPr>
          <p:txBody>
            <a:bodyPr/>
            <a:lstStyle/>
            <a:p>
              <a:endParaRPr lang="en-US"/>
            </a:p>
          </p:txBody>
        </p:sp>
        <p:sp>
          <p:nvSpPr>
            <p:cNvPr id="104663" name="Line 215"/>
            <p:cNvSpPr>
              <a:spLocks noChangeShapeType="1"/>
            </p:cNvSpPr>
            <p:nvPr/>
          </p:nvSpPr>
          <p:spPr bwMode="auto">
            <a:xfrm flipH="1">
              <a:off x="691" y="2540"/>
              <a:ext cx="12" cy="0"/>
            </a:xfrm>
            <a:prstGeom prst="line">
              <a:avLst/>
            </a:prstGeom>
            <a:noFill/>
            <a:ln w="0">
              <a:solidFill>
                <a:srgbClr val="000000"/>
              </a:solidFill>
              <a:round/>
              <a:headEnd/>
              <a:tailEnd/>
            </a:ln>
          </p:spPr>
          <p:txBody>
            <a:bodyPr/>
            <a:lstStyle/>
            <a:p>
              <a:endParaRPr lang="en-US"/>
            </a:p>
          </p:txBody>
        </p:sp>
        <p:sp>
          <p:nvSpPr>
            <p:cNvPr id="104664" name="Line 216"/>
            <p:cNvSpPr>
              <a:spLocks noChangeShapeType="1"/>
            </p:cNvSpPr>
            <p:nvPr/>
          </p:nvSpPr>
          <p:spPr bwMode="auto">
            <a:xfrm flipH="1">
              <a:off x="691" y="2526"/>
              <a:ext cx="12" cy="0"/>
            </a:xfrm>
            <a:prstGeom prst="line">
              <a:avLst/>
            </a:prstGeom>
            <a:noFill/>
            <a:ln w="0">
              <a:solidFill>
                <a:srgbClr val="000000"/>
              </a:solidFill>
              <a:round/>
              <a:headEnd/>
              <a:tailEnd/>
            </a:ln>
          </p:spPr>
          <p:txBody>
            <a:bodyPr/>
            <a:lstStyle/>
            <a:p>
              <a:endParaRPr lang="en-US"/>
            </a:p>
          </p:txBody>
        </p:sp>
        <p:sp>
          <p:nvSpPr>
            <p:cNvPr id="104665" name="Line 217"/>
            <p:cNvSpPr>
              <a:spLocks noChangeShapeType="1"/>
            </p:cNvSpPr>
            <p:nvPr/>
          </p:nvSpPr>
          <p:spPr bwMode="auto">
            <a:xfrm flipH="1">
              <a:off x="691" y="2513"/>
              <a:ext cx="12" cy="0"/>
            </a:xfrm>
            <a:prstGeom prst="line">
              <a:avLst/>
            </a:prstGeom>
            <a:noFill/>
            <a:ln w="0">
              <a:solidFill>
                <a:srgbClr val="000000"/>
              </a:solidFill>
              <a:round/>
              <a:headEnd/>
              <a:tailEnd/>
            </a:ln>
          </p:spPr>
          <p:txBody>
            <a:bodyPr/>
            <a:lstStyle/>
            <a:p>
              <a:endParaRPr lang="en-US"/>
            </a:p>
          </p:txBody>
        </p:sp>
        <p:sp>
          <p:nvSpPr>
            <p:cNvPr id="104666" name="Line 218"/>
            <p:cNvSpPr>
              <a:spLocks noChangeShapeType="1"/>
            </p:cNvSpPr>
            <p:nvPr/>
          </p:nvSpPr>
          <p:spPr bwMode="auto">
            <a:xfrm flipH="1">
              <a:off x="691" y="2499"/>
              <a:ext cx="12" cy="1"/>
            </a:xfrm>
            <a:prstGeom prst="line">
              <a:avLst/>
            </a:prstGeom>
            <a:noFill/>
            <a:ln w="0">
              <a:solidFill>
                <a:srgbClr val="000000"/>
              </a:solidFill>
              <a:round/>
              <a:headEnd/>
              <a:tailEnd/>
            </a:ln>
          </p:spPr>
          <p:txBody>
            <a:bodyPr/>
            <a:lstStyle/>
            <a:p>
              <a:endParaRPr lang="en-US"/>
            </a:p>
          </p:txBody>
        </p:sp>
        <p:sp>
          <p:nvSpPr>
            <p:cNvPr id="104667" name="Line 219"/>
            <p:cNvSpPr>
              <a:spLocks noChangeShapeType="1"/>
            </p:cNvSpPr>
            <p:nvPr/>
          </p:nvSpPr>
          <p:spPr bwMode="auto">
            <a:xfrm flipH="1">
              <a:off x="691" y="2485"/>
              <a:ext cx="12" cy="0"/>
            </a:xfrm>
            <a:prstGeom prst="line">
              <a:avLst/>
            </a:prstGeom>
            <a:noFill/>
            <a:ln w="0">
              <a:solidFill>
                <a:srgbClr val="000000"/>
              </a:solidFill>
              <a:round/>
              <a:headEnd/>
              <a:tailEnd/>
            </a:ln>
          </p:spPr>
          <p:txBody>
            <a:bodyPr/>
            <a:lstStyle/>
            <a:p>
              <a:endParaRPr lang="en-US"/>
            </a:p>
          </p:txBody>
        </p:sp>
        <p:sp>
          <p:nvSpPr>
            <p:cNvPr id="104668" name="Line 220"/>
            <p:cNvSpPr>
              <a:spLocks noChangeShapeType="1"/>
            </p:cNvSpPr>
            <p:nvPr/>
          </p:nvSpPr>
          <p:spPr bwMode="auto">
            <a:xfrm flipH="1">
              <a:off x="691" y="2472"/>
              <a:ext cx="12" cy="0"/>
            </a:xfrm>
            <a:prstGeom prst="line">
              <a:avLst/>
            </a:prstGeom>
            <a:noFill/>
            <a:ln w="0">
              <a:solidFill>
                <a:srgbClr val="000000"/>
              </a:solidFill>
              <a:round/>
              <a:headEnd/>
              <a:tailEnd/>
            </a:ln>
          </p:spPr>
          <p:txBody>
            <a:bodyPr/>
            <a:lstStyle/>
            <a:p>
              <a:endParaRPr lang="en-US"/>
            </a:p>
          </p:txBody>
        </p:sp>
        <p:sp>
          <p:nvSpPr>
            <p:cNvPr id="104669" name="Line 221"/>
            <p:cNvSpPr>
              <a:spLocks noChangeShapeType="1"/>
            </p:cNvSpPr>
            <p:nvPr/>
          </p:nvSpPr>
          <p:spPr bwMode="auto">
            <a:xfrm flipH="1">
              <a:off x="691" y="2458"/>
              <a:ext cx="12" cy="1"/>
            </a:xfrm>
            <a:prstGeom prst="line">
              <a:avLst/>
            </a:prstGeom>
            <a:noFill/>
            <a:ln w="0">
              <a:solidFill>
                <a:srgbClr val="000000"/>
              </a:solidFill>
              <a:round/>
              <a:headEnd/>
              <a:tailEnd/>
            </a:ln>
          </p:spPr>
          <p:txBody>
            <a:bodyPr/>
            <a:lstStyle/>
            <a:p>
              <a:endParaRPr lang="en-US"/>
            </a:p>
          </p:txBody>
        </p:sp>
        <p:sp>
          <p:nvSpPr>
            <p:cNvPr id="104670" name="Line 222"/>
            <p:cNvSpPr>
              <a:spLocks noChangeShapeType="1"/>
            </p:cNvSpPr>
            <p:nvPr/>
          </p:nvSpPr>
          <p:spPr bwMode="auto">
            <a:xfrm flipH="1">
              <a:off x="691" y="2444"/>
              <a:ext cx="12" cy="0"/>
            </a:xfrm>
            <a:prstGeom prst="line">
              <a:avLst/>
            </a:prstGeom>
            <a:noFill/>
            <a:ln w="0">
              <a:solidFill>
                <a:srgbClr val="000000"/>
              </a:solidFill>
              <a:round/>
              <a:headEnd/>
              <a:tailEnd/>
            </a:ln>
          </p:spPr>
          <p:txBody>
            <a:bodyPr/>
            <a:lstStyle/>
            <a:p>
              <a:endParaRPr lang="en-US"/>
            </a:p>
          </p:txBody>
        </p:sp>
        <p:sp>
          <p:nvSpPr>
            <p:cNvPr id="104671" name="Line 223"/>
            <p:cNvSpPr>
              <a:spLocks noChangeShapeType="1"/>
            </p:cNvSpPr>
            <p:nvPr/>
          </p:nvSpPr>
          <p:spPr bwMode="auto">
            <a:xfrm flipH="1">
              <a:off x="691" y="2431"/>
              <a:ext cx="12" cy="0"/>
            </a:xfrm>
            <a:prstGeom prst="line">
              <a:avLst/>
            </a:prstGeom>
            <a:noFill/>
            <a:ln w="0">
              <a:solidFill>
                <a:srgbClr val="000000"/>
              </a:solidFill>
              <a:round/>
              <a:headEnd/>
              <a:tailEnd/>
            </a:ln>
          </p:spPr>
          <p:txBody>
            <a:bodyPr/>
            <a:lstStyle/>
            <a:p>
              <a:endParaRPr lang="en-US"/>
            </a:p>
          </p:txBody>
        </p:sp>
        <p:sp>
          <p:nvSpPr>
            <p:cNvPr id="104672" name="Line 224"/>
            <p:cNvSpPr>
              <a:spLocks noChangeShapeType="1"/>
            </p:cNvSpPr>
            <p:nvPr/>
          </p:nvSpPr>
          <p:spPr bwMode="auto">
            <a:xfrm flipH="1">
              <a:off x="691" y="2417"/>
              <a:ext cx="12" cy="0"/>
            </a:xfrm>
            <a:prstGeom prst="line">
              <a:avLst/>
            </a:prstGeom>
            <a:noFill/>
            <a:ln w="0">
              <a:solidFill>
                <a:srgbClr val="000000"/>
              </a:solidFill>
              <a:round/>
              <a:headEnd/>
              <a:tailEnd/>
            </a:ln>
          </p:spPr>
          <p:txBody>
            <a:bodyPr/>
            <a:lstStyle/>
            <a:p>
              <a:endParaRPr lang="en-US"/>
            </a:p>
          </p:txBody>
        </p:sp>
        <p:sp>
          <p:nvSpPr>
            <p:cNvPr id="104673" name="Line 225"/>
            <p:cNvSpPr>
              <a:spLocks noChangeShapeType="1"/>
            </p:cNvSpPr>
            <p:nvPr/>
          </p:nvSpPr>
          <p:spPr bwMode="auto">
            <a:xfrm flipH="1">
              <a:off x="691" y="2403"/>
              <a:ext cx="12" cy="0"/>
            </a:xfrm>
            <a:prstGeom prst="line">
              <a:avLst/>
            </a:prstGeom>
            <a:noFill/>
            <a:ln w="0">
              <a:solidFill>
                <a:srgbClr val="000000"/>
              </a:solidFill>
              <a:round/>
              <a:headEnd/>
              <a:tailEnd/>
            </a:ln>
          </p:spPr>
          <p:txBody>
            <a:bodyPr/>
            <a:lstStyle/>
            <a:p>
              <a:endParaRPr lang="en-US"/>
            </a:p>
          </p:txBody>
        </p:sp>
        <p:sp>
          <p:nvSpPr>
            <p:cNvPr id="104674" name="Line 226"/>
            <p:cNvSpPr>
              <a:spLocks noChangeShapeType="1"/>
            </p:cNvSpPr>
            <p:nvPr/>
          </p:nvSpPr>
          <p:spPr bwMode="auto">
            <a:xfrm flipH="1">
              <a:off x="691" y="2390"/>
              <a:ext cx="12" cy="1"/>
            </a:xfrm>
            <a:prstGeom prst="line">
              <a:avLst/>
            </a:prstGeom>
            <a:noFill/>
            <a:ln w="0">
              <a:solidFill>
                <a:srgbClr val="000000"/>
              </a:solidFill>
              <a:round/>
              <a:headEnd/>
              <a:tailEnd/>
            </a:ln>
          </p:spPr>
          <p:txBody>
            <a:bodyPr/>
            <a:lstStyle/>
            <a:p>
              <a:endParaRPr lang="en-US"/>
            </a:p>
          </p:txBody>
        </p:sp>
        <p:sp>
          <p:nvSpPr>
            <p:cNvPr id="104675" name="Line 227"/>
            <p:cNvSpPr>
              <a:spLocks noChangeShapeType="1"/>
            </p:cNvSpPr>
            <p:nvPr/>
          </p:nvSpPr>
          <p:spPr bwMode="auto">
            <a:xfrm flipH="1">
              <a:off x="691" y="2376"/>
              <a:ext cx="12" cy="0"/>
            </a:xfrm>
            <a:prstGeom prst="line">
              <a:avLst/>
            </a:prstGeom>
            <a:noFill/>
            <a:ln w="0">
              <a:solidFill>
                <a:srgbClr val="000000"/>
              </a:solidFill>
              <a:round/>
              <a:headEnd/>
              <a:tailEnd/>
            </a:ln>
          </p:spPr>
          <p:txBody>
            <a:bodyPr/>
            <a:lstStyle/>
            <a:p>
              <a:endParaRPr lang="en-US"/>
            </a:p>
          </p:txBody>
        </p:sp>
        <p:sp>
          <p:nvSpPr>
            <p:cNvPr id="104676" name="Line 228"/>
            <p:cNvSpPr>
              <a:spLocks noChangeShapeType="1"/>
            </p:cNvSpPr>
            <p:nvPr/>
          </p:nvSpPr>
          <p:spPr bwMode="auto">
            <a:xfrm flipH="1">
              <a:off x="691" y="2362"/>
              <a:ext cx="12" cy="0"/>
            </a:xfrm>
            <a:prstGeom prst="line">
              <a:avLst/>
            </a:prstGeom>
            <a:noFill/>
            <a:ln w="0">
              <a:solidFill>
                <a:srgbClr val="000000"/>
              </a:solidFill>
              <a:round/>
              <a:headEnd/>
              <a:tailEnd/>
            </a:ln>
          </p:spPr>
          <p:txBody>
            <a:bodyPr/>
            <a:lstStyle/>
            <a:p>
              <a:endParaRPr lang="en-US"/>
            </a:p>
          </p:txBody>
        </p:sp>
        <p:sp>
          <p:nvSpPr>
            <p:cNvPr id="104677" name="Line 229"/>
            <p:cNvSpPr>
              <a:spLocks noChangeShapeType="1"/>
            </p:cNvSpPr>
            <p:nvPr/>
          </p:nvSpPr>
          <p:spPr bwMode="auto">
            <a:xfrm flipH="1">
              <a:off x="691" y="2349"/>
              <a:ext cx="12" cy="0"/>
            </a:xfrm>
            <a:prstGeom prst="line">
              <a:avLst/>
            </a:prstGeom>
            <a:noFill/>
            <a:ln w="0">
              <a:solidFill>
                <a:srgbClr val="000000"/>
              </a:solidFill>
              <a:round/>
              <a:headEnd/>
              <a:tailEnd/>
            </a:ln>
          </p:spPr>
          <p:txBody>
            <a:bodyPr/>
            <a:lstStyle/>
            <a:p>
              <a:endParaRPr lang="en-US"/>
            </a:p>
          </p:txBody>
        </p:sp>
        <p:sp>
          <p:nvSpPr>
            <p:cNvPr id="104678" name="Line 230"/>
            <p:cNvSpPr>
              <a:spLocks noChangeShapeType="1"/>
            </p:cNvSpPr>
            <p:nvPr/>
          </p:nvSpPr>
          <p:spPr bwMode="auto">
            <a:xfrm flipH="1">
              <a:off x="691" y="2335"/>
              <a:ext cx="12" cy="0"/>
            </a:xfrm>
            <a:prstGeom prst="line">
              <a:avLst/>
            </a:prstGeom>
            <a:noFill/>
            <a:ln w="0">
              <a:solidFill>
                <a:srgbClr val="000000"/>
              </a:solidFill>
              <a:round/>
              <a:headEnd/>
              <a:tailEnd/>
            </a:ln>
          </p:spPr>
          <p:txBody>
            <a:bodyPr/>
            <a:lstStyle/>
            <a:p>
              <a:endParaRPr lang="en-US"/>
            </a:p>
          </p:txBody>
        </p:sp>
        <p:sp>
          <p:nvSpPr>
            <p:cNvPr id="104679" name="Line 231"/>
            <p:cNvSpPr>
              <a:spLocks noChangeShapeType="1"/>
            </p:cNvSpPr>
            <p:nvPr/>
          </p:nvSpPr>
          <p:spPr bwMode="auto">
            <a:xfrm flipH="1">
              <a:off x="678" y="3706"/>
              <a:ext cx="25" cy="0"/>
            </a:xfrm>
            <a:prstGeom prst="line">
              <a:avLst/>
            </a:prstGeom>
            <a:noFill/>
            <a:ln w="0">
              <a:solidFill>
                <a:srgbClr val="000000"/>
              </a:solidFill>
              <a:round/>
              <a:headEnd/>
              <a:tailEnd/>
            </a:ln>
          </p:spPr>
          <p:txBody>
            <a:bodyPr/>
            <a:lstStyle/>
            <a:p>
              <a:endParaRPr lang="en-US"/>
            </a:p>
          </p:txBody>
        </p:sp>
        <p:sp>
          <p:nvSpPr>
            <p:cNvPr id="104680" name="Line 232"/>
            <p:cNvSpPr>
              <a:spLocks noChangeShapeType="1"/>
            </p:cNvSpPr>
            <p:nvPr/>
          </p:nvSpPr>
          <p:spPr bwMode="auto">
            <a:xfrm flipH="1">
              <a:off x="678" y="3637"/>
              <a:ext cx="25" cy="0"/>
            </a:xfrm>
            <a:prstGeom prst="line">
              <a:avLst/>
            </a:prstGeom>
            <a:noFill/>
            <a:ln w="0">
              <a:solidFill>
                <a:srgbClr val="000000"/>
              </a:solidFill>
              <a:round/>
              <a:headEnd/>
              <a:tailEnd/>
            </a:ln>
          </p:spPr>
          <p:txBody>
            <a:bodyPr/>
            <a:lstStyle/>
            <a:p>
              <a:endParaRPr lang="en-US"/>
            </a:p>
          </p:txBody>
        </p:sp>
        <p:sp>
          <p:nvSpPr>
            <p:cNvPr id="104681" name="Line 233"/>
            <p:cNvSpPr>
              <a:spLocks noChangeShapeType="1"/>
            </p:cNvSpPr>
            <p:nvPr/>
          </p:nvSpPr>
          <p:spPr bwMode="auto">
            <a:xfrm flipH="1">
              <a:off x="678" y="3568"/>
              <a:ext cx="25" cy="1"/>
            </a:xfrm>
            <a:prstGeom prst="line">
              <a:avLst/>
            </a:prstGeom>
            <a:noFill/>
            <a:ln w="0">
              <a:solidFill>
                <a:srgbClr val="000000"/>
              </a:solidFill>
              <a:round/>
              <a:headEnd/>
              <a:tailEnd/>
            </a:ln>
          </p:spPr>
          <p:txBody>
            <a:bodyPr/>
            <a:lstStyle/>
            <a:p>
              <a:endParaRPr lang="en-US"/>
            </a:p>
          </p:txBody>
        </p:sp>
        <p:sp>
          <p:nvSpPr>
            <p:cNvPr id="104682" name="Line 234"/>
            <p:cNvSpPr>
              <a:spLocks noChangeShapeType="1"/>
            </p:cNvSpPr>
            <p:nvPr/>
          </p:nvSpPr>
          <p:spPr bwMode="auto">
            <a:xfrm flipH="1">
              <a:off x="678" y="3500"/>
              <a:ext cx="25" cy="0"/>
            </a:xfrm>
            <a:prstGeom prst="line">
              <a:avLst/>
            </a:prstGeom>
            <a:noFill/>
            <a:ln w="0">
              <a:solidFill>
                <a:srgbClr val="000000"/>
              </a:solidFill>
              <a:round/>
              <a:headEnd/>
              <a:tailEnd/>
            </a:ln>
          </p:spPr>
          <p:txBody>
            <a:bodyPr/>
            <a:lstStyle/>
            <a:p>
              <a:endParaRPr lang="en-US"/>
            </a:p>
          </p:txBody>
        </p:sp>
        <p:sp>
          <p:nvSpPr>
            <p:cNvPr id="104683" name="Line 235"/>
            <p:cNvSpPr>
              <a:spLocks noChangeShapeType="1"/>
            </p:cNvSpPr>
            <p:nvPr/>
          </p:nvSpPr>
          <p:spPr bwMode="auto">
            <a:xfrm flipH="1">
              <a:off x="678" y="3432"/>
              <a:ext cx="25" cy="0"/>
            </a:xfrm>
            <a:prstGeom prst="line">
              <a:avLst/>
            </a:prstGeom>
            <a:noFill/>
            <a:ln w="0">
              <a:solidFill>
                <a:srgbClr val="000000"/>
              </a:solidFill>
              <a:round/>
              <a:headEnd/>
              <a:tailEnd/>
            </a:ln>
          </p:spPr>
          <p:txBody>
            <a:bodyPr/>
            <a:lstStyle/>
            <a:p>
              <a:endParaRPr lang="en-US"/>
            </a:p>
          </p:txBody>
        </p:sp>
        <p:sp>
          <p:nvSpPr>
            <p:cNvPr id="104684" name="Line 236"/>
            <p:cNvSpPr>
              <a:spLocks noChangeShapeType="1"/>
            </p:cNvSpPr>
            <p:nvPr/>
          </p:nvSpPr>
          <p:spPr bwMode="auto">
            <a:xfrm flipH="1">
              <a:off x="678" y="3363"/>
              <a:ext cx="25" cy="1"/>
            </a:xfrm>
            <a:prstGeom prst="line">
              <a:avLst/>
            </a:prstGeom>
            <a:noFill/>
            <a:ln w="0">
              <a:solidFill>
                <a:srgbClr val="000000"/>
              </a:solidFill>
              <a:round/>
              <a:headEnd/>
              <a:tailEnd/>
            </a:ln>
          </p:spPr>
          <p:txBody>
            <a:bodyPr/>
            <a:lstStyle/>
            <a:p>
              <a:endParaRPr lang="en-US"/>
            </a:p>
          </p:txBody>
        </p:sp>
        <p:sp>
          <p:nvSpPr>
            <p:cNvPr id="104685" name="Line 237"/>
            <p:cNvSpPr>
              <a:spLocks noChangeShapeType="1"/>
            </p:cNvSpPr>
            <p:nvPr/>
          </p:nvSpPr>
          <p:spPr bwMode="auto">
            <a:xfrm flipH="1">
              <a:off x="678" y="3293"/>
              <a:ext cx="25" cy="1"/>
            </a:xfrm>
            <a:prstGeom prst="line">
              <a:avLst/>
            </a:prstGeom>
            <a:noFill/>
            <a:ln w="0">
              <a:solidFill>
                <a:srgbClr val="000000"/>
              </a:solidFill>
              <a:round/>
              <a:headEnd/>
              <a:tailEnd/>
            </a:ln>
          </p:spPr>
          <p:txBody>
            <a:bodyPr/>
            <a:lstStyle/>
            <a:p>
              <a:endParaRPr lang="en-US"/>
            </a:p>
          </p:txBody>
        </p:sp>
        <p:sp>
          <p:nvSpPr>
            <p:cNvPr id="104686" name="Line 238"/>
            <p:cNvSpPr>
              <a:spLocks noChangeShapeType="1"/>
            </p:cNvSpPr>
            <p:nvPr/>
          </p:nvSpPr>
          <p:spPr bwMode="auto">
            <a:xfrm flipH="1">
              <a:off x="678" y="3225"/>
              <a:ext cx="25" cy="1"/>
            </a:xfrm>
            <a:prstGeom prst="line">
              <a:avLst/>
            </a:prstGeom>
            <a:noFill/>
            <a:ln w="0">
              <a:solidFill>
                <a:srgbClr val="000000"/>
              </a:solidFill>
              <a:round/>
              <a:headEnd/>
              <a:tailEnd/>
            </a:ln>
          </p:spPr>
          <p:txBody>
            <a:bodyPr/>
            <a:lstStyle/>
            <a:p>
              <a:endParaRPr lang="en-US"/>
            </a:p>
          </p:txBody>
        </p:sp>
        <p:sp>
          <p:nvSpPr>
            <p:cNvPr id="104687" name="Line 239"/>
            <p:cNvSpPr>
              <a:spLocks noChangeShapeType="1"/>
            </p:cNvSpPr>
            <p:nvPr/>
          </p:nvSpPr>
          <p:spPr bwMode="auto">
            <a:xfrm flipH="1">
              <a:off x="678" y="3157"/>
              <a:ext cx="25" cy="1"/>
            </a:xfrm>
            <a:prstGeom prst="line">
              <a:avLst/>
            </a:prstGeom>
            <a:noFill/>
            <a:ln w="0">
              <a:solidFill>
                <a:srgbClr val="000000"/>
              </a:solidFill>
              <a:round/>
              <a:headEnd/>
              <a:tailEnd/>
            </a:ln>
          </p:spPr>
          <p:txBody>
            <a:bodyPr/>
            <a:lstStyle/>
            <a:p>
              <a:endParaRPr lang="en-US"/>
            </a:p>
          </p:txBody>
        </p:sp>
        <p:sp>
          <p:nvSpPr>
            <p:cNvPr id="104688" name="Line 240"/>
            <p:cNvSpPr>
              <a:spLocks noChangeShapeType="1"/>
            </p:cNvSpPr>
            <p:nvPr/>
          </p:nvSpPr>
          <p:spPr bwMode="auto">
            <a:xfrm flipH="1">
              <a:off x="678" y="3089"/>
              <a:ext cx="25" cy="0"/>
            </a:xfrm>
            <a:prstGeom prst="line">
              <a:avLst/>
            </a:prstGeom>
            <a:noFill/>
            <a:ln w="0">
              <a:solidFill>
                <a:srgbClr val="000000"/>
              </a:solidFill>
              <a:round/>
              <a:headEnd/>
              <a:tailEnd/>
            </a:ln>
          </p:spPr>
          <p:txBody>
            <a:bodyPr/>
            <a:lstStyle/>
            <a:p>
              <a:endParaRPr lang="en-US"/>
            </a:p>
          </p:txBody>
        </p:sp>
        <p:sp>
          <p:nvSpPr>
            <p:cNvPr id="104689" name="Line 241"/>
            <p:cNvSpPr>
              <a:spLocks noChangeShapeType="1"/>
            </p:cNvSpPr>
            <p:nvPr/>
          </p:nvSpPr>
          <p:spPr bwMode="auto">
            <a:xfrm flipH="1">
              <a:off x="678" y="3019"/>
              <a:ext cx="25" cy="1"/>
            </a:xfrm>
            <a:prstGeom prst="line">
              <a:avLst/>
            </a:prstGeom>
            <a:noFill/>
            <a:ln w="0">
              <a:solidFill>
                <a:srgbClr val="000000"/>
              </a:solidFill>
              <a:round/>
              <a:headEnd/>
              <a:tailEnd/>
            </a:ln>
          </p:spPr>
          <p:txBody>
            <a:bodyPr/>
            <a:lstStyle/>
            <a:p>
              <a:endParaRPr lang="en-US"/>
            </a:p>
          </p:txBody>
        </p:sp>
        <p:sp>
          <p:nvSpPr>
            <p:cNvPr id="104690" name="Line 242"/>
            <p:cNvSpPr>
              <a:spLocks noChangeShapeType="1"/>
            </p:cNvSpPr>
            <p:nvPr/>
          </p:nvSpPr>
          <p:spPr bwMode="auto">
            <a:xfrm flipH="1">
              <a:off x="678" y="2952"/>
              <a:ext cx="25" cy="0"/>
            </a:xfrm>
            <a:prstGeom prst="line">
              <a:avLst/>
            </a:prstGeom>
            <a:noFill/>
            <a:ln w="0">
              <a:solidFill>
                <a:srgbClr val="000000"/>
              </a:solidFill>
              <a:round/>
              <a:headEnd/>
              <a:tailEnd/>
            </a:ln>
          </p:spPr>
          <p:txBody>
            <a:bodyPr/>
            <a:lstStyle/>
            <a:p>
              <a:endParaRPr lang="en-US"/>
            </a:p>
          </p:txBody>
        </p:sp>
        <p:sp>
          <p:nvSpPr>
            <p:cNvPr id="104691" name="Line 243"/>
            <p:cNvSpPr>
              <a:spLocks noChangeShapeType="1"/>
            </p:cNvSpPr>
            <p:nvPr/>
          </p:nvSpPr>
          <p:spPr bwMode="auto">
            <a:xfrm flipH="1">
              <a:off x="678" y="2883"/>
              <a:ext cx="25" cy="0"/>
            </a:xfrm>
            <a:prstGeom prst="line">
              <a:avLst/>
            </a:prstGeom>
            <a:noFill/>
            <a:ln w="0">
              <a:solidFill>
                <a:srgbClr val="000000"/>
              </a:solidFill>
              <a:round/>
              <a:headEnd/>
              <a:tailEnd/>
            </a:ln>
          </p:spPr>
          <p:txBody>
            <a:bodyPr/>
            <a:lstStyle/>
            <a:p>
              <a:endParaRPr lang="en-US"/>
            </a:p>
          </p:txBody>
        </p:sp>
        <p:sp>
          <p:nvSpPr>
            <p:cNvPr id="104692" name="Line 244"/>
            <p:cNvSpPr>
              <a:spLocks noChangeShapeType="1"/>
            </p:cNvSpPr>
            <p:nvPr/>
          </p:nvSpPr>
          <p:spPr bwMode="auto">
            <a:xfrm flipH="1">
              <a:off x="678" y="2815"/>
              <a:ext cx="25" cy="1"/>
            </a:xfrm>
            <a:prstGeom prst="line">
              <a:avLst/>
            </a:prstGeom>
            <a:noFill/>
            <a:ln w="0">
              <a:solidFill>
                <a:srgbClr val="000000"/>
              </a:solidFill>
              <a:round/>
              <a:headEnd/>
              <a:tailEnd/>
            </a:ln>
          </p:spPr>
          <p:txBody>
            <a:bodyPr/>
            <a:lstStyle/>
            <a:p>
              <a:endParaRPr lang="en-US"/>
            </a:p>
          </p:txBody>
        </p:sp>
        <p:sp>
          <p:nvSpPr>
            <p:cNvPr id="104693" name="Line 245"/>
            <p:cNvSpPr>
              <a:spLocks noChangeShapeType="1"/>
            </p:cNvSpPr>
            <p:nvPr/>
          </p:nvSpPr>
          <p:spPr bwMode="auto">
            <a:xfrm flipH="1">
              <a:off x="678" y="2747"/>
              <a:ext cx="25" cy="1"/>
            </a:xfrm>
            <a:prstGeom prst="line">
              <a:avLst/>
            </a:prstGeom>
            <a:noFill/>
            <a:ln w="0">
              <a:solidFill>
                <a:srgbClr val="000000"/>
              </a:solidFill>
              <a:round/>
              <a:headEnd/>
              <a:tailEnd/>
            </a:ln>
          </p:spPr>
          <p:txBody>
            <a:bodyPr/>
            <a:lstStyle/>
            <a:p>
              <a:endParaRPr lang="en-US"/>
            </a:p>
          </p:txBody>
        </p:sp>
        <p:sp>
          <p:nvSpPr>
            <p:cNvPr id="104694" name="Line 246"/>
            <p:cNvSpPr>
              <a:spLocks noChangeShapeType="1"/>
            </p:cNvSpPr>
            <p:nvPr/>
          </p:nvSpPr>
          <p:spPr bwMode="auto">
            <a:xfrm flipH="1">
              <a:off x="678" y="2678"/>
              <a:ext cx="25" cy="0"/>
            </a:xfrm>
            <a:prstGeom prst="line">
              <a:avLst/>
            </a:prstGeom>
            <a:noFill/>
            <a:ln w="0">
              <a:solidFill>
                <a:srgbClr val="000000"/>
              </a:solidFill>
              <a:round/>
              <a:headEnd/>
              <a:tailEnd/>
            </a:ln>
          </p:spPr>
          <p:txBody>
            <a:bodyPr/>
            <a:lstStyle/>
            <a:p>
              <a:endParaRPr lang="en-US"/>
            </a:p>
          </p:txBody>
        </p:sp>
        <p:sp>
          <p:nvSpPr>
            <p:cNvPr id="104695" name="Line 247"/>
            <p:cNvSpPr>
              <a:spLocks noChangeShapeType="1"/>
            </p:cNvSpPr>
            <p:nvPr/>
          </p:nvSpPr>
          <p:spPr bwMode="auto">
            <a:xfrm flipH="1">
              <a:off x="678" y="2609"/>
              <a:ext cx="25" cy="1"/>
            </a:xfrm>
            <a:prstGeom prst="line">
              <a:avLst/>
            </a:prstGeom>
            <a:noFill/>
            <a:ln w="0">
              <a:solidFill>
                <a:srgbClr val="000000"/>
              </a:solidFill>
              <a:round/>
              <a:headEnd/>
              <a:tailEnd/>
            </a:ln>
          </p:spPr>
          <p:txBody>
            <a:bodyPr/>
            <a:lstStyle/>
            <a:p>
              <a:endParaRPr lang="en-US"/>
            </a:p>
          </p:txBody>
        </p:sp>
        <p:sp>
          <p:nvSpPr>
            <p:cNvPr id="104696" name="Line 248"/>
            <p:cNvSpPr>
              <a:spLocks noChangeShapeType="1"/>
            </p:cNvSpPr>
            <p:nvPr/>
          </p:nvSpPr>
          <p:spPr bwMode="auto">
            <a:xfrm flipH="1">
              <a:off x="678" y="2540"/>
              <a:ext cx="25" cy="0"/>
            </a:xfrm>
            <a:prstGeom prst="line">
              <a:avLst/>
            </a:prstGeom>
            <a:noFill/>
            <a:ln w="0">
              <a:solidFill>
                <a:srgbClr val="000000"/>
              </a:solidFill>
              <a:round/>
              <a:headEnd/>
              <a:tailEnd/>
            </a:ln>
          </p:spPr>
          <p:txBody>
            <a:bodyPr/>
            <a:lstStyle/>
            <a:p>
              <a:endParaRPr lang="en-US"/>
            </a:p>
          </p:txBody>
        </p:sp>
        <p:sp>
          <p:nvSpPr>
            <p:cNvPr id="104697" name="Line 249"/>
            <p:cNvSpPr>
              <a:spLocks noChangeShapeType="1"/>
            </p:cNvSpPr>
            <p:nvPr/>
          </p:nvSpPr>
          <p:spPr bwMode="auto">
            <a:xfrm flipH="1">
              <a:off x="678" y="2472"/>
              <a:ext cx="25" cy="0"/>
            </a:xfrm>
            <a:prstGeom prst="line">
              <a:avLst/>
            </a:prstGeom>
            <a:noFill/>
            <a:ln w="0">
              <a:solidFill>
                <a:srgbClr val="000000"/>
              </a:solidFill>
              <a:round/>
              <a:headEnd/>
              <a:tailEnd/>
            </a:ln>
          </p:spPr>
          <p:txBody>
            <a:bodyPr/>
            <a:lstStyle/>
            <a:p>
              <a:endParaRPr lang="en-US"/>
            </a:p>
          </p:txBody>
        </p:sp>
        <p:sp>
          <p:nvSpPr>
            <p:cNvPr id="104698" name="Line 250"/>
            <p:cNvSpPr>
              <a:spLocks noChangeShapeType="1"/>
            </p:cNvSpPr>
            <p:nvPr/>
          </p:nvSpPr>
          <p:spPr bwMode="auto">
            <a:xfrm flipH="1">
              <a:off x="678" y="2403"/>
              <a:ext cx="25" cy="0"/>
            </a:xfrm>
            <a:prstGeom prst="line">
              <a:avLst/>
            </a:prstGeom>
            <a:noFill/>
            <a:ln w="0">
              <a:solidFill>
                <a:srgbClr val="000000"/>
              </a:solidFill>
              <a:round/>
              <a:headEnd/>
              <a:tailEnd/>
            </a:ln>
          </p:spPr>
          <p:txBody>
            <a:bodyPr/>
            <a:lstStyle/>
            <a:p>
              <a:endParaRPr lang="en-US"/>
            </a:p>
          </p:txBody>
        </p:sp>
        <p:sp>
          <p:nvSpPr>
            <p:cNvPr id="104699" name="Line 251"/>
            <p:cNvSpPr>
              <a:spLocks noChangeShapeType="1"/>
            </p:cNvSpPr>
            <p:nvPr/>
          </p:nvSpPr>
          <p:spPr bwMode="auto">
            <a:xfrm flipH="1">
              <a:off x="678" y="2335"/>
              <a:ext cx="25" cy="0"/>
            </a:xfrm>
            <a:prstGeom prst="line">
              <a:avLst/>
            </a:prstGeom>
            <a:noFill/>
            <a:ln w="0">
              <a:solidFill>
                <a:srgbClr val="000000"/>
              </a:solidFill>
              <a:round/>
              <a:headEnd/>
              <a:tailEnd/>
            </a:ln>
          </p:spPr>
          <p:txBody>
            <a:bodyPr/>
            <a:lstStyle/>
            <a:p>
              <a:endParaRPr lang="en-US"/>
            </a:p>
          </p:txBody>
        </p:sp>
        <p:sp>
          <p:nvSpPr>
            <p:cNvPr id="104700" name="Rectangle 252"/>
            <p:cNvSpPr>
              <a:spLocks noChangeArrowheads="1"/>
            </p:cNvSpPr>
            <p:nvPr/>
          </p:nvSpPr>
          <p:spPr bwMode="auto">
            <a:xfrm>
              <a:off x="566" y="3631"/>
              <a:ext cx="44"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0</a:t>
              </a:r>
              <a:endParaRPr lang="en-AU" sz="1000">
                <a:latin typeface="Arial" pitchFamily="34" charset="0"/>
              </a:endParaRPr>
            </a:p>
          </p:txBody>
        </p:sp>
        <p:sp>
          <p:nvSpPr>
            <p:cNvPr id="104701" name="Rectangle 253"/>
            <p:cNvSpPr>
              <a:spLocks noChangeArrowheads="1"/>
            </p:cNvSpPr>
            <p:nvPr/>
          </p:nvSpPr>
          <p:spPr bwMode="auto">
            <a:xfrm>
              <a:off x="528" y="2303"/>
              <a:ext cx="132"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100</a:t>
              </a:r>
              <a:endParaRPr lang="en-AU" sz="1000">
                <a:latin typeface="Arial" pitchFamily="34" charset="0"/>
              </a:endParaRPr>
            </a:p>
          </p:txBody>
        </p:sp>
        <p:sp>
          <p:nvSpPr>
            <p:cNvPr id="104702" name="Freeform 254"/>
            <p:cNvSpPr>
              <a:spLocks/>
            </p:cNvSpPr>
            <p:nvPr/>
          </p:nvSpPr>
          <p:spPr bwMode="auto">
            <a:xfrm>
              <a:off x="703" y="3706"/>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03" name="Freeform 255"/>
            <p:cNvSpPr>
              <a:spLocks/>
            </p:cNvSpPr>
            <p:nvPr/>
          </p:nvSpPr>
          <p:spPr bwMode="auto">
            <a:xfrm>
              <a:off x="703" y="370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704" name="Rectangle 256"/>
            <p:cNvSpPr>
              <a:spLocks noChangeArrowheads="1"/>
            </p:cNvSpPr>
            <p:nvPr/>
          </p:nvSpPr>
          <p:spPr bwMode="auto">
            <a:xfrm>
              <a:off x="703" y="3706"/>
              <a:ext cx="2" cy="0"/>
            </a:xfrm>
            <a:prstGeom prst="rect">
              <a:avLst/>
            </a:prstGeom>
            <a:noFill/>
            <a:ln w="0">
              <a:solidFill>
                <a:srgbClr val="0000FF"/>
              </a:solidFill>
              <a:miter lim="800000"/>
              <a:headEnd/>
              <a:tailEnd/>
            </a:ln>
          </p:spPr>
          <p:txBody>
            <a:bodyPr/>
            <a:lstStyle/>
            <a:p>
              <a:endParaRPr lang="en-US"/>
            </a:p>
          </p:txBody>
        </p:sp>
        <p:sp>
          <p:nvSpPr>
            <p:cNvPr id="104705" name="Freeform 257"/>
            <p:cNvSpPr>
              <a:spLocks/>
            </p:cNvSpPr>
            <p:nvPr/>
          </p:nvSpPr>
          <p:spPr bwMode="auto">
            <a:xfrm>
              <a:off x="705" y="3706"/>
              <a:ext cx="2"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06" name="Line 258"/>
            <p:cNvSpPr>
              <a:spLocks noChangeShapeType="1"/>
            </p:cNvSpPr>
            <p:nvPr/>
          </p:nvSpPr>
          <p:spPr bwMode="auto">
            <a:xfrm>
              <a:off x="707" y="3706"/>
              <a:ext cx="2" cy="0"/>
            </a:xfrm>
            <a:prstGeom prst="line">
              <a:avLst/>
            </a:prstGeom>
            <a:noFill/>
            <a:ln w="0">
              <a:solidFill>
                <a:srgbClr val="0000FF"/>
              </a:solidFill>
              <a:round/>
              <a:headEnd/>
              <a:tailEnd/>
            </a:ln>
          </p:spPr>
          <p:txBody>
            <a:bodyPr/>
            <a:lstStyle/>
            <a:p>
              <a:endParaRPr lang="en-US"/>
            </a:p>
          </p:txBody>
        </p:sp>
        <p:sp>
          <p:nvSpPr>
            <p:cNvPr id="104707" name="Rectangle 259"/>
            <p:cNvSpPr>
              <a:spLocks noChangeArrowheads="1"/>
            </p:cNvSpPr>
            <p:nvPr/>
          </p:nvSpPr>
          <p:spPr bwMode="auto">
            <a:xfrm>
              <a:off x="707" y="3706"/>
              <a:ext cx="2" cy="0"/>
            </a:xfrm>
            <a:prstGeom prst="rect">
              <a:avLst/>
            </a:prstGeom>
            <a:noFill/>
            <a:ln w="0">
              <a:solidFill>
                <a:srgbClr val="0000FF"/>
              </a:solidFill>
              <a:miter lim="800000"/>
              <a:headEnd/>
              <a:tailEnd/>
            </a:ln>
          </p:spPr>
          <p:txBody>
            <a:bodyPr/>
            <a:lstStyle/>
            <a:p>
              <a:endParaRPr lang="en-US"/>
            </a:p>
          </p:txBody>
        </p:sp>
        <p:sp>
          <p:nvSpPr>
            <p:cNvPr id="104708" name="Rectangle 260"/>
            <p:cNvSpPr>
              <a:spLocks noChangeArrowheads="1"/>
            </p:cNvSpPr>
            <p:nvPr/>
          </p:nvSpPr>
          <p:spPr bwMode="auto">
            <a:xfrm>
              <a:off x="709" y="3706"/>
              <a:ext cx="1" cy="0"/>
            </a:xfrm>
            <a:prstGeom prst="rect">
              <a:avLst/>
            </a:prstGeom>
            <a:noFill/>
            <a:ln w="0">
              <a:solidFill>
                <a:srgbClr val="0000FF"/>
              </a:solidFill>
              <a:miter lim="800000"/>
              <a:headEnd/>
              <a:tailEnd/>
            </a:ln>
          </p:spPr>
          <p:txBody>
            <a:bodyPr/>
            <a:lstStyle/>
            <a:p>
              <a:endParaRPr lang="en-US"/>
            </a:p>
          </p:txBody>
        </p:sp>
        <p:sp>
          <p:nvSpPr>
            <p:cNvPr id="104709" name="Line 261"/>
            <p:cNvSpPr>
              <a:spLocks noChangeShapeType="1"/>
            </p:cNvSpPr>
            <p:nvPr/>
          </p:nvSpPr>
          <p:spPr bwMode="auto">
            <a:xfrm>
              <a:off x="710" y="3706"/>
              <a:ext cx="0" cy="0"/>
            </a:xfrm>
            <a:prstGeom prst="line">
              <a:avLst/>
            </a:prstGeom>
            <a:noFill/>
            <a:ln w="0">
              <a:solidFill>
                <a:srgbClr val="0000FF"/>
              </a:solidFill>
              <a:round/>
              <a:headEnd/>
              <a:tailEnd/>
            </a:ln>
          </p:spPr>
          <p:txBody>
            <a:bodyPr/>
            <a:lstStyle/>
            <a:p>
              <a:endParaRPr lang="en-US"/>
            </a:p>
          </p:txBody>
        </p:sp>
        <p:sp>
          <p:nvSpPr>
            <p:cNvPr id="104710" name="Freeform 262"/>
            <p:cNvSpPr>
              <a:spLocks/>
            </p:cNvSpPr>
            <p:nvPr/>
          </p:nvSpPr>
          <p:spPr bwMode="auto">
            <a:xfrm>
              <a:off x="710" y="3703"/>
              <a:ext cx="2" cy="3"/>
            </a:xfrm>
            <a:custGeom>
              <a:avLst/>
              <a:gdLst/>
              <a:ahLst/>
              <a:cxnLst>
                <a:cxn ang="0">
                  <a:pos x="0" y="5"/>
                </a:cxn>
                <a:cxn ang="0">
                  <a:pos x="0" y="5"/>
                </a:cxn>
                <a:cxn ang="0">
                  <a:pos x="0" y="5"/>
                </a:cxn>
                <a:cxn ang="0">
                  <a:pos x="0" y="5"/>
                </a:cxn>
                <a:cxn ang="0">
                  <a:pos x="0" y="5"/>
                </a:cxn>
                <a:cxn ang="0">
                  <a:pos x="0" y="4"/>
                </a:cxn>
                <a:cxn ang="0">
                  <a:pos x="0" y="3"/>
                </a:cxn>
                <a:cxn ang="0">
                  <a:pos x="0" y="3"/>
                </a:cxn>
                <a:cxn ang="0">
                  <a:pos x="0" y="2"/>
                </a:cxn>
                <a:cxn ang="0">
                  <a:pos x="0" y="0"/>
                </a:cxn>
                <a:cxn ang="0">
                  <a:pos x="0" y="0"/>
                </a:cxn>
                <a:cxn ang="0">
                  <a:pos x="0" y="0"/>
                </a:cxn>
                <a:cxn ang="0">
                  <a:pos x="0" y="1"/>
                </a:cxn>
                <a:cxn ang="0">
                  <a:pos x="0" y="2"/>
                </a:cxn>
                <a:cxn ang="0">
                  <a:pos x="0" y="4"/>
                </a:cxn>
                <a:cxn ang="0">
                  <a:pos x="0"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Lst>
              <a:rect l="0" t="0" r="r" b="b"/>
              <a:pathLst>
                <a:path w="1" h="5">
                  <a:moveTo>
                    <a:pt x="0" y="5"/>
                  </a:moveTo>
                  <a:lnTo>
                    <a:pt x="0" y="5"/>
                  </a:lnTo>
                  <a:lnTo>
                    <a:pt x="0" y="5"/>
                  </a:lnTo>
                  <a:lnTo>
                    <a:pt x="0" y="5"/>
                  </a:lnTo>
                  <a:lnTo>
                    <a:pt x="0" y="5"/>
                  </a:lnTo>
                  <a:lnTo>
                    <a:pt x="0" y="4"/>
                  </a:lnTo>
                  <a:lnTo>
                    <a:pt x="0" y="3"/>
                  </a:lnTo>
                  <a:lnTo>
                    <a:pt x="0" y="3"/>
                  </a:lnTo>
                  <a:lnTo>
                    <a:pt x="0" y="2"/>
                  </a:lnTo>
                  <a:lnTo>
                    <a:pt x="0" y="0"/>
                  </a:lnTo>
                  <a:lnTo>
                    <a:pt x="0" y="0"/>
                  </a:lnTo>
                  <a:lnTo>
                    <a:pt x="0" y="0"/>
                  </a:lnTo>
                  <a:lnTo>
                    <a:pt x="0" y="1"/>
                  </a:lnTo>
                  <a:lnTo>
                    <a:pt x="0" y="2"/>
                  </a:lnTo>
                  <a:lnTo>
                    <a:pt x="0" y="4"/>
                  </a:lnTo>
                  <a:lnTo>
                    <a:pt x="0"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path>
              </a:pathLst>
            </a:custGeom>
            <a:noFill/>
            <a:ln w="0">
              <a:solidFill>
                <a:srgbClr val="0000FF"/>
              </a:solidFill>
              <a:prstDash val="solid"/>
              <a:round/>
              <a:headEnd/>
              <a:tailEnd/>
            </a:ln>
          </p:spPr>
          <p:txBody>
            <a:bodyPr/>
            <a:lstStyle/>
            <a:p>
              <a:endParaRPr lang="en-US"/>
            </a:p>
          </p:txBody>
        </p:sp>
        <p:sp>
          <p:nvSpPr>
            <p:cNvPr id="104711" name="Freeform 263"/>
            <p:cNvSpPr>
              <a:spLocks/>
            </p:cNvSpPr>
            <p:nvPr/>
          </p:nvSpPr>
          <p:spPr bwMode="auto">
            <a:xfrm>
              <a:off x="717" y="3706"/>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12" name="Freeform 264"/>
            <p:cNvSpPr>
              <a:spLocks/>
            </p:cNvSpPr>
            <p:nvPr/>
          </p:nvSpPr>
          <p:spPr bwMode="auto">
            <a:xfrm>
              <a:off x="717" y="3706"/>
              <a:ext cx="2"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13" name="Rectangle 265"/>
            <p:cNvSpPr>
              <a:spLocks noChangeArrowheads="1"/>
            </p:cNvSpPr>
            <p:nvPr/>
          </p:nvSpPr>
          <p:spPr bwMode="auto">
            <a:xfrm>
              <a:off x="719" y="3706"/>
              <a:ext cx="0" cy="0"/>
            </a:xfrm>
            <a:prstGeom prst="rect">
              <a:avLst/>
            </a:prstGeom>
            <a:noFill/>
            <a:ln w="0">
              <a:solidFill>
                <a:srgbClr val="0000FF"/>
              </a:solidFill>
              <a:miter lim="800000"/>
              <a:headEnd/>
              <a:tailEnd/>
            </a:ln>
          </p:spPr>
          <p:txBody>
            <a:bodyPr/>
            <a:lstStyle/>
            <a:p>
              <a:endParaRPr lang="en-US"/>
            </a:p>
          </p:txBody>
        </p:sp>
        <p:sp>
          <p:nvSpPr>
            <p:cNvPr id="104714" name="Freeform 266"/>
            <p:cNvSpPr>
              <a:spLocks/>
            </p:cNvSpPr>
            <p:nvPr/>
          </p:nvSpPr>
          <p:spPr bwMode="auto">
            <a:xfrm>
              <a:off x="719" y="3706"/>
              <a:ext cx="2"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715" name="Freeform 267"/>
            <p:cNvSpPr>
              <a:spLocks/>
            </p:cNvSpPr>
            <p:nvPr/>
          </p:nvSpPr>
          <p:spPr bwMode="auto">
            <a:xfrm>
              <a:off x="721" y="370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16" name="Freeform 268"/>
            <p:cNvSpPr>
              <a:spLocks/>
            </p:cNvSpPr>
            <p:nvPr/>
          </p:nvSpPr>
          <p:spPr bwMode="auto">
            <a:xfrm>
              <a:off x="723" y="3705"/>
              <a:ext cx="2" cy="1"/>
            </a:xfrm>
            <a:custGeom>
              <a:avLst/>
              <a:gdLst/>
              <a:ahLst/>
              <a:cxnLst>
                <a:cxn ang="0">
                  <a:pos x="0" y="1"/>
                </a:cxn>
                <a:cxn ang="0">
                  <a:pos x="0" y="1"/>
                </a:cxn>
                <a:cxn ang="0">
                  <a:pos x="0" y="1"/>
                </a:cxn>
                <a:cxn ang="0">
                  <a:pos x="0" y="1"/>
                </a:cxn>
                <a:cxn ang="0">
                  <a:pos x="0" y="1"/>
                </a:cxn>
                <a:cxn ang="0">
                  <a:pos x="0" y="1"/>
                </a:cxn>
                <a:cxn ang="0">
                  <a:pos x="0" y="1"/>
                </a:cxn>
                <a:cxn ang="0">
                  <a:pos x="0" y="0"/>
                </a:cxn>
                <a:cxn ang="0">
                  <a:pos x="0" y="0"/>
                </a:cxn>
                <a:cxn ang="0">
                  <a:pos x="0" y="0"/>
                </a:cxn>
                <a:cxn ang="0">
                  <a:pos x="0" y="0"/>
                </a:cxn>
                <a:cxn ang="0">
                  <a:pos x="0" y="0"/>
                </a:cxn>
                <a:cxn ang="0">
                  <a:pos x="0" y="1"/>
                </a:cxn>
                <a:cxn ang="0">
                  <a:pos x="0" y="1"/>
                </a:cxn>
                <a:cxn ang="0">
                  <a:pos x="1" y="1"/>
                </a:cxn>
                <a:cxn ang="0">
                  <a:pos x="1" y="1"/>
                </a:cxn>
                <a:cxn ang="0">
                  <a:pos x="1" y="1"/>
                </a:cxn>
                <a:cxn ang="0">
                  <a:pos x="1" y="1"/>
                </a:cxn>
                <a:cxn ang="0">
                  <a:pos x="1" y="1"/>
                </a:cxn>
                <a:cxn ang="0">
                  <a:pos x="1" y="1"/>
                </a:cxn>
                <a:cxn ang="0">
                  <a:pos x="1" y="1"/>
                </a:cxn>
                <a:cxn ang="0">
                  <a:pos x="1" y="1"/>
                </a:cxn>
              </a:cxnLst>
              <a:rect l="0" t="0" r="r" b="b"/>
              <a:pathLst>
                <a:path w="1" h="1">
                  <a:moveTo>
                    <a:pt x="0" y="1"/>
                  </a:moveTo>
                  <a:lnTo>
                    <a:pt x="0" y="1"/>
                  </a:lnTo>
                  <a:lnTo>
                    <a:pt x="0" y="1"/>
                  </a:lnTo>
                  <a:lnTo>
                    <a:pt x="0" y="1"/>
                  </a:lnTo>
                  <a:lnTo>
                    <a:pt x="0" y="1"/>
                  </a:lnTo>
                  <a:lnTo>
                    <a:pt x="0" y="1"/>
                  </a:lnTo>
                  <a:lnTo>
                    <a:pt x="0" y="1"/>
                  </a:lnTo>
                  <a:lnTo>
                    <a:pt x="0" y="0"/>
                  </a:lnTo>
                  <a:lnTo>
                    <a:pt x="0" y="0"/>
                  </a:lnTo>
                  <a:lnTo>
                    <a:pt x="0" y="0"/>
                  </a:lnTo>
                  <a:lnTo>
                    <a:pt x="0" y="0"/>
                  </a:lnTo>
                  <a:lnTo>
                    <a:pt x="0" y="0"/>
                  </a:lnTo>
                  <a:lnTo>
                    <a:pt x="0" y="1"/>
                  </a:lnTo>
                  <a:lnTo>
                    <a:pt x="0" y="1"/>
                  </a:lnTo>
                  <a:lnTo>
                    <a:pt x="1" y="1"/>
                  </a:lnTo>
                  <a:lnTo>
                    <a:pt x="1" y="1"/>
                  </a:lnTo>
                  <a:lnTo>
                    <a:pt x="1" y="1"/>
                  </a:lnTo>
                  <a:lnTo>
                    <a:pt x="1" y="1"/>
                  </a:lnTo>
                  <a:lnTo>
                    <a:pt x="1" y="1"/>
                  </a:lnTo>
                  <a:lnTo>
                    <a:pt x="1" y="1"/>
                  </a:lnTo>
                  <a:lnTo>
                    <a:pt x="1" y="1"/>
                  </a:lnTo>
                  <a:lnTo>
                    <a:pt x="1" y="1"/>
                  </a:lnTo>
                </a:path>
              </a:pathLst>
            </a:custGeom>
            <a:noFill/>
            <a:ln w="0">
              <a:solidFill>
                <a:srgbClr val="0000FF"/>
              </a:solidFill>
              <a:prstDash val="solid"/>
              <a:round/>
              <a:headEnd/>
              <a:tailEnd/>
            </a:ln>
          </p:spPr>
          <p:txBody>
            <a:bodyPr/>
            <a:lstStyle/>
            <a:p>
              <a:endParaRPr lang="en-US"/>
            </a:p>
          </p:txBody>
        </p:sp>
        <p:sp>
          <p:nvSpPr>
            <p:cNvPr id="104717" name="Freeform 269"/>
            <p:cNvSpPr>
              <a:spLocks/>
            </p:cNvSpPr>
            <p:nvPr/>
          </p:nvSpPr>
          <p:spPr bwMode="auto">
            <a:xfrm>
              <a:off x="725" y="3706"/>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18" name="Line 270"/>
            <p:cNvSpPr>
              <a:spLocks noChangeShapeType="1"/>
            </p:cNvSpPr>
            <p:nvPr/>
          </p:nvSpPr>
          <p:spPr bwMode="auto">
            <a:xfrm>
              <a:off x="725" y="3706"/>
              <a:ext cx="3" cy="0"/>
            </a:xfrm>
            <a:prstGeom prst="line">
              <a:avLst/>
            </a:prstGeom>
            <a:noFill/>
            <a:ln w="0">
              <a:solidFill>
                <a:srgbClr val="0000FF"/>
              </a:solidFill>
              <a:round/>
              <a:headEnd/>
              <a:tailEnd/>
            </a:ln>
          </p:spPr>
          <p:txBody>
            <a:bodyPr/>
            <a:lstStyle/>
            <a:p>
              <a:endParaRPr lang="en-US"/>
            </a:p>
          </p:txBody>
        </p:sp>
        <p:sp>
          <p:nvSpPr>
            <p:cNvPr id="104719" name="Freeform 271"/>
            <p:cNvSpPr>
              <a:spLocks/>
            </p:cNvSpPr>
            <p:nvPr/>
          </p:nvSpPr>
          <p:spPr bwMode="auto">
            <a:xfrm>
              <a:off x="728" y="3706"/>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20" name="Freeform 272"/>
            <p:cNvSpPr>
              <a:spLocks/>
            </p:cNvSpPr>
            <p:nvPr/>
          </p:nvSpPr>
          <p:spPr bwMode="auto">
            <a:xfrm>
              <a:off x="728" y="3706"/>
              <a:ext cx="1"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721" name="Line 273"/>
            <p:cNvSpPr>
              <a:spLocks noChangeShapeType="1"/>
            </p:cNvSpPr>
            <p:nvPr/>
          </p:nvSpPr>
          <p:spPr bwMode="auto">
            <a:xfrm>
              <a:off x="729" y="3706"/>
              <a:ext cx="2" cy="0"/>
            </a:xfrm>
            <a:prstGeom prst="line">
              <a:avLst/>
            </a:prstGeom>
            <a:noFill/>
            <a:ln w="0">
              <a:solidFill>
                <a:srgbClr val="0000FF"/>
              </a:solidFill>
              <a:round/>
              <a:headEnd/>
              <a:tailEnd/>
            </a:ln>
          </p:spPr>
          <p:txBody>
            <a:bodyPr/>
            <a:lstStyle/>
            <a:p>
              <a:endParaRPr lang="en-US"/>
            </a:p>
          </p:txBody>
        </p:sp>
        <p:sp>
          <p:nvSpPr>
            <p:cNvPr id="104722" name="Rectangle 274"/>
            <p:cNvSpPr>
              <a:spLocks noChangeArrowheads="1"/>
            </p:cNvSpPr>
            <p:nvPr/>
          </p:nvSpPr>
          <p:spPr bwMode="auto">
            <a:xfrm>
              <a:off x="731" y="3706"/>
              <a:ext cx="2" cy="0"/>
            </a:xfrm>
            <a:prstGeom prst="rect">
              <a:avLst/>
            </a:prstGeom>
            <a:noFill/>
            <a:ln w="0">
              <a:solidFill>
                <a:srgbClr val="0000FF"/>
              </a:solidFill>
              <a:miter lim="800000"/>
              <a:headEnd/>
              <a:tailEnd/>
            </a:ln>
          </p:spPr>
          <p:txBody>
            <a:bodyPr/>
            <a:lstStyle/>
            <a:p>
              <a:endParaRPr lang="en-US"/>
            </a:p>
          </p:txBody>
        </p:sp>
        <p:sp>
          <p:nvSpPr>
            <p:cNvPr id="104723" name="Freeform 275"/>
            <p:cNvSpPr>
              <a:spLocks/>
            </p:cNvSpPr>
            <p:nvPr/>
          </p:nvSpPr>
          <p:spPr bwMode="auto">
            <a:xfrm>
              <a:off x="735" y="3705"/>
              <a:ext cx="0" cy="1"/>
            </a:xfrm>
            <a:custGeom>
              <a:avLst/>
              <a:gdLst/>
              <a:ahLst/>
              <a:cxnLst>
                <a:cxn ang="0">
                  <a:pos x="0" y="1"/>
                </a:cxn>
                <a:cxn ang="0">
                  <a:pos x="0" y="1"/>
                </a:cxn>
                <a:cxn ang="0">
                  <a:pos x="0" y="1"/>
                </a:cxn>
                <a:cxn ang="0">
                  <a:pos x="0" y="1"/>
                </a:cxn>
                <a:cxn ang="0">
                  <a:pos x="0" y="1"/>
                </a:cxn>
                <a:cxn ang="0">
                  <a:pos x="0" y="1"/>
                </a:cxn>
                <a:cxn ang="0">
                  <a:pos x="0" y="1"/>
                </a:cxn>
                <a:cxn ang="0">
                  <a:pos x="0" y="0"/>
                </a:cxn>
                <a:cxn ang="0">
                  <a:pos x="0" y="1"/>
                </a:cxn>
                <a:cxn ang="0">
                  <a:pos x="0" y="1"/>
                </a:cxn>
                <a:cxn ang="0">
                  <a:pos x="0" y="1"/>
                </a:cxn>
                <a:cxn ang="0">
                  <a:pos x="0" y="1"/>
                </a:cxn>
                <a:cxn ang="0">
                  <a:pos x="0" y="1"/>
                </a:cxn>
                <a:cxn ang="0">
                  <a:pos x="0" y="1"/>
                </a:cxn>
                <a:cxn ang="0">
                  <a:pos x="0" y="1"/>
                </a:cxn>
                <a:cxn ang="0">
                  <a:pos x="0" y="1"/>
                </a:cxn>
              </a:cxnLst>
              <a:rect l="0" t="0" r="r" b="b"/>
              <a:pathLst>
                <a:path h="1">
                  <a:moveTo>
                    <a:pt x="0" y="1"/>
                  </a:moveTo>
                  <a:lnTo>
                    <a:pt x="0" y="1"/>
                  </a:lnTo>
                  <a:lnTo>
                    <a:pt x="0" y="1"/>
                  </a:lnTo>
                  <a:lnTo>
                    <a:pt x="0" y="1"/>
                  </a:lnTo>
                  <a:lnTo>
                    <a:pt x="0" y="1"/>
                  </a:lnTo>
                  <a:lnTo>
                    <a:pt x="0" y="1"/>
                  </a:lnTo>
                  <a:lnTo>
                    <a:pt x="0" y="1"/>
                  </a:lnTo>
                  <a:lnTo>
                    <a:pt x="0" y="0"/>
                  </a:lnTo>
                  <a:lnTo>
                    <a:pt x="0" y="1"/>
                  </a:lnTo>
                  <a:lnTo>
                    <a:pt x="0" y="1"/>
                  </a:lnTo>
                  <a:lnTo>
                    <a:pt x="0" y="1"/>
                  </a:lnTo>
                  <a:lnTo>
                    <a:pt x="0" y="1"/>
                  </a:lnTo>
                  <a:lnTo>
                    <a:pt x="0" y="1"/>
                  </a:lnTo>
                  <a:lnTo>
                    <a:pt x="0" y="1"/>
                  </a:lnTo>
                  <a:lnTo>
                    <a:pt x="0" y="1"/>
                  </a:lnTo>
                  <a:lnTo>
                    <a:pt x="0" y="1"/>
                  </a:lnTo>
                </a:path>
              </a:pathLst>
            </a:custGeom>
            <a:noFill/>
            <a:ln w="0">
              <a:solidFill>
                <a:srgbClr val="0000FF"/>
              </a:solidFill>
              <a:prstDash val="solid"/>
              <a:round/>
              <a:headEnd/>
              <a:tailEnd/>
            </a:ln>
          </p:spPr>
          <p:txBody>
            <a:bodyPr/>
            <a:lstStyle/>
            <a:p>
              <a:endParaRPr lang="en-US"/>
            </a:p>
          </p:txBody>
        </p:sp>
        <p:sp>
          <p:nvSpPr>
            <p:cNvPr id="104724" name="Freeform 276"/>
            <p:cNvSpPr>
              <a:spLocks/>
            </p:cNvSpPr>
            <p:nvPr/>
          </p:nvSpPr>
          <p:spPr bwMode="auto">
            <a:xfrm>
              <a:off x="735" y="3706"/>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25" name="Oval 277"/>
            <p:cNvSpPr>
              <a:spLocks noChangeArrowheads="1"/>
            </p:cNvSpPr>
            <p:nvPr/>
          </p:nvSpPr>
          <p:spPr bwMode="auto">
            <a:xfrm>
              <a:off x="735" y="3706"/>
              <a:ext cx="2" cy="0"/>
            </a:xfrm>
            <a:prstGeom prst="ellipse">
              <a:avLst/>
            </a:prstGeom>
            <a:solidFill>
              <a:srgbClr val="FFFFFF"/>
            </a:solidFill>
            <a:ln w="0">
              <a:solidFill>
                <a:srgbClr val="0000FF"/>
              </a:solidFill>
              <a:round/>
              <a:headEnd/>
              <a:tailEnd/>
            </a:ln>
          </p:spPr>
          <p:txBody>
            <a:bodyPr/>
            <a:lstStyle/>
            <a:p>
              <a:endParaRPr lang="en-US"/>
            </a:p>
          </p:txBody>
        </p:sp>
        <p:sp>
          <p:nvSpPr>
            <p:cNvPr id="104726" name="Freeform 278"/>
            <p:cNvSpPr>
              <a:spLocks/>
            </p:cNvSpPr>
            <p:nvPr/>
          </p:nvSpPr>
          <p:spPr bwMode="auto">
            <a:xfrm>
              <a:off x="737" y="3706"/>
              <a:ext cx="3"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27" name="Freeform 279"/>
            <p:cNvSpPr>
              <a:spLocks/>
            </p:cNvSpPr>
            <p:nvPr/>
          </p:nvSpPr>
          <p:spPr bwMode="auto">
            <a:xfrm>
              <a:off x="740" y="3704"/>
              <a:ext cx="0" cy="2"/>
            </a:xfrm>
            <a:custGeom>
              <a:avLst/>
              <a:gdLst/>
              <a:ahLst/>
              <a:cxnLst>
                <a:cxn ang="0">
                  <a:pos x="0" y="3"/>
                </a:cxn>
                <a:cxn ang="0">
                  <a:pos x="0" y="3"/>
                </a:cxn>
                <a:cxn ang="0">
                  <a:pos x="0" y="3"/>
                </a:cxn>
                <a:cxn ang="0">
                  <a:pos x="0" y="3"/>
                </a:cxn>
                <a:cxn ang="0">
                  <a:pos x="0" y="3"/>
                </a:cxn>
                <a:cxn ang="0">
                  <a:pos x="0" y="3"/>
                </a:cxn>
                <a:cxn ang="0">
                  <a:pos x="0" y="3"/>
                </a:cxn>
                <a:cxn ang="0">
                  <a:pos x="0" y="2"/>
                </a:cxn>
                <a:cxn ang="0">
                  <a:pos x="0" y="1"/>
                </a:cxn>
                <a:cxn ang="0">
                  <a:pos x="0" y="1"/>
                </a:cxn>
                <a:cxn ang="0">
                  <a:pos x="0" y="1"/>
                </a:cxn>
                <a:cxn ang="0">
                  <a:pos x="0" y="0"/>
                </a:cxn>
                <a:cxn ang="0">
                  <a:pos x="0" y="1"/>
                </a:cxn>
                <a:cxn ang="0">
                  <a:pos x="0" y="0"/>
                </a:cxn>
                <a:cxn ang="0">
                  <a:pos x="0" y="1"/>
                </a:cxn>
                <a:cxn ang="0">
                  <a:pos x="0" y="2"/>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Lst>
              <a:rect l="0" t="0" r="r" b="b"/>
              <a:pathLst>
                <a:path w="1" h="3">
                  <a:moveTo>
                    <a:pt x="0" y="3"/>
                  </a:moveTo>
                  <a:lnTo>
                    <a:pt x="0" y="3"/>
                  </a:lnTo>
                  <a:lnTo>
                    <a:pt x="0" y="3"/>
                  </a:lnTo>
                  <a:lnTo>
                    <a:pt x="0" y="3"/>
                  </a:lnTo>
                  <a:lnTo>
                    <a:pt x="0" y="3"/>
                  </a:lnTo>
                  <a:lnTo>
                    <a:pt x="0" y="3"/>
                  </a:lnTo>
                  <a:lnTo>
                    <a:pt x="0" y="3"/>
                  </a:lnTo>
                  <a:lnTo>
                    <a:pt x="0" y="2"/>
                  </a:lnTo>
                  <a:lnTo>
                    <a:pt x="0" y="1"/>
                  </a:lnTo>
                  <a:lnTo>
                    <a:pt x="0" y="1"/>
                  </a:lnTo>
                  <a:lnTo>
                    <a:pt x="0" y="1"/>
                  </a:lnTo>
                  <a:lnTo>
                    <a:pt x="0" y="0"/>
                  </a:lnTo>
                  <a:lnTo>
                    <a:pt x="0" y="1"/>
                  </a:lnTo>
                  <a:lnTo>
                    <a:pt x="0" y="0"/>
                  </a:lnTo>
                  <a:lnTo>
                    <a:pt x="0" y="1"/>
                  </a:lnTo>
                  <a:lnTo>
                    <a:pt x="0" y="2"/>
                  </a:lnTo>
                  <a:lnTo>
                    <a:pt x="0" y="3"/>
                  </a:lnTo>
                  <a:lnTo>
                    <a:pt x="0" y="3"/>
                  </a:lnTo>
                  <a:lnTo>
                    <a:pt x="0" y="3"/>
                  </a:lnTo>
                  <a:lnTo>
                    <a:pt x="0" y="3"/>
                  </a:lnTo>
                  <a:lnTo>
                    <a:pt x="0" y="3"/>
                  </a:lnTo>
                  <a:lnTo>
                    <a:pt x="0" y="3"/>
                  </a:lnTo>
                  <a:lnTo>
                    <a:pt x="0" y="3"/>
                  </a:lnTo>
                  <a:lnTo>
                    <a:pt x="0" y="3"/>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path>
              </a:pathLst>
            </a:custGeom>
            <a:noFill/>
            <a:ln w="0">
              <a:solidFill>
                <a:srgbClr val="0000FF"/>
              </a:solidFill>
              <a:prstDash val="solid"/>
              <a:round/>
              <a:headEnd/>
              <a:tailEnd/>
            </a:ln>
          </p:spPr>
          <p:txBody>
            <a:bodyPr/>
            <a:lstStyle/>
            <a:p>
              <a:endParaRPr lang="en-US"/>
            </a:p>
          </p:txBody>
        </p:sp>
        <p:sp>
          <p:nvSpPr>
            <p:cNvPr id="104728" name="Freeform 280"/>
            <p:cNvSpPr>
              <a:spLocks/>
            </p:cNvSpPr>
            <p:nvPr/>
          </p:nvSpPr>
          <p:spPr bwMode="auto">
            <a:xfrm>
              <a:off x="740" y="3706"/>
              <a:ext cx="2" cy="0"/>
            </a:xfrm>
            <a:custGeom>
              <a:avLst/>
              <a:gdLst/>
              <a:ahLst/>
              <a:cxnLst>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4729" name="Freeform 281"/>
            <p:cNvSpPr>
              <a:spLocks/>
            </p:cNvSpPr>
            <p:nvPr/>
          </p:nvSpPr>
          <p:spPr bwMode="auto">
            <a:xfrm>
              <a:off x="742" y="3706"/>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30" name="Rectangle 282"/>
            <p:cNvSpPr>
              <a:spLocks noChangeArrowheads="1"/>
            </p:cNvSpPr>
            <p:nvPr/>
          </p:nvSpPr>
          <p:spPr bwMode="auto">
            <a:xfrm>
              <a:off x="742" y="3706"/>
              <a:ext cx="2" cy="0"/>
            </a:xfrm>
            <a:prstGeom prst="rect">
              <a:avLst/>
            </a:prstGeom>
            <a:noFill/>
            <a:ln w="0">
              <a:solidFill>
                <a:srgbClr val="0000FF"/>
              </a:solidFill>
              <a:miter lim="800000"/>
              <a:headEnd/>
              <a:tailEnd/>
            </a:ln>
          </p:spPr>
          <p:txBody>
            <a:bodyPr/>
            <a:lstStyle/>
            <a:p>
              <a:endParaRPr lang="en-US"/>
            </a:p>
          </p:txBody>
        </p:sp>
        <p:sp>
          <p:nvSpPr>
            <p:cNvPr id="104731" name="Line 283"/>
            <p:cNvSpPr>
              <a:spLocks noChangeShapeType="1"/>
            </p:cNvSpPr>
            <p:nvPr/>
          </p:nvSpPr>
          <p:spPr bwMode="auto">
            <a:xfrm>
              <a:off x="744" y="3706"/>
              <a:ext cx="2" cy="0"/>
            </a:xfrm>
            <a:prstGeom prst="line">
              <a:avLst/>
            </a:prstGeom>
            <a:noFill/>
            <a:ln w="0">
              <a:solidFill>
                <a:srgbClr val="0000FF"/>
              </a:solidFill>
              <a:round/>
              <a:headEnd/>
              <a:tailEnd/>
            </a:ln>
          </p:spPr>
          <p:txBody>
            <a:bodyPr/>
            <a:lstStyle/>
            <a:p>
              <a:endParaRPr lang="en-US"/>
            </a:p>
          </p:txBody>
        </p:sp>
        <p:sp>
          <p:nvSpPr>
            <p:cNvPr id="104732" name="Rectangle 284"/>
            <p:cNvSpPr>
              <a:spLocks noChangeArrowheads="1"/>
            </p:cNvSpPr>
            <p:nvPr/>
          </p:nvSpPr>
          <p:spPr bwMode="auto">
            <a:xfrm>
              <a:off x="746" y="3706"/>
              <a:ext cx="0" cy="0"/>
            </a:xfrm>
            <a:prstGeom prst="rect">
              <a:avLst/>
            </a:prstGeom>
            <a:noFill/>
            <a:ln w="0">
              <a:solidFill>
                <a:srgbClr val="0000FF"/>
              </a:solidFill>
              <a:miter lim="800000"/>
              <a:headEnd/>
              <a:tailEnd/>
            </a:ln>
          </p:spPr>
          <p:txBody>
            <a:bodyPr/>
            <a:lstStyle/>
            <a:p>
              <a:endParaRPr lang="en-US"/>
            </a:p>
          </p:txBody>
        </p:sp>
        <p:sp>
          <p:nvSpPr>
            <p:cNvPr id="104733" name="Rectangle 285"/>
            <p:cNvSpPr>
              <a:spLocks noChangeArrowheads="1"/>
            </p:cNvSpPr>
            <p:nvPr/>
          </p:nvSpPr>
          <p:spPr bwMode="auto">
            <a:xfrm>
              <a:off x="746" y="3706"/>
              <a:ext cx="1" cy="0"/>
            </a:xfrm>
            <a:prstGeom prst="rect">
              <a:avLst/>
            </a:prstGeom>
            <a:noFill/>
            <a:ln w="0">
              <a:solidFill>
                <a:srgbClr val="0000FF"/>
              </a:solidFill>
              <a:miter lim="800000"/>
              <a:headEnd/>
              <a:tailEnd/>
            </a:ln>
          </p:spPr>
          <p:txBody>
            <a:bodyPr/>
            <a:lstStyle/>
            <a:p>
              <a:endParaRPr lang="en-US"/>
            </a:p>
          </p:txBody>
        </p:sp>
        <p:sp>
          <p:nvSpPr>
            <p:cNvPr id="104734" name="Line 286"/>
            <p:cNvSpPr>
              <a:spLocks noChangeShapeType="1"/>
            </p:cNvSpPr>
            <p:nvPr/>
          </p:nvSpPr>
          <p:spPr bwMode="auto">
            <a:xfrm>
              <a:off x="747" y="3706"/>
              <a:ext cx="2" cy="0"/>
            </a:xfrm>
            <a:prstGeom prst="line">
              <a:avLst/>
            </a:prstGeom>
            <a:noFill/>
            <a:ln w="0">
              <a:solidFill>
                <a:srgbClr val="0000FF"/>
              </a:solidFill>
              <a:round/>
              <a:headEnd/>
              <a:tailEnd/>
            </a:ln>
          </p:spPr>
          <p:txBody>
            <a:bodyPr/>
            <a:lstStyle/>
            <a:p>
              <a:endParaRPr lang="en-US"/>
            </a:p>
          </p:txBody>
        </p:sp>
        <p:sp>
          <p:nvSpPr>
            <p:cNvPr id="104735" name="Freeform 287"/>
            <p:cNvSpPr>
              <a:spLocks/>
            </p:cNvSpPr>
            <p:nvPr/>
          </p:nvSpPr>
          <p:spPr bwMode="auto">
            <a:xfrm>
              <a:off x="747" y="3629"/>
              <a:ext cx="2" cy="77"/>
            </a:xfrm>
            <a:custGeom>
              <a:avLst/>
              <a:gdLst/>
              <a:ahLst/>
              <a:cxnLst>
                <a:cxn ang="0">
                  <a:pos x="0" y="146"/>
                </a:cxn>
                <a:cxn ang="0">
                  <a:pos x="0" y="146"/>
                </a:cxn>
                <a:cxn ang="0">
                  <a:pos x="0" y="146"/>
                </a:cxn>
                <a:cxn ang="0">
                  <a:pos x="0" y="144"/>
                </a:cxn>
                <a:cxn ang="0">
                  <a:pos x="0" y="139"/>
                </a:cxn>
                <a:cxn ang="0">
                  <a:pos x="0" y="130"/>
                </a:cxn>
                <a:cxn ang="0">
                  <a:pos x="0" y="115"/>
                </a:cxn>
                <a:cxn ang="0">
                  <a:pos x="0" y="97"/>
                </a:cxn>
                <a:cxn ang="0">
                  <a:pos x="0" y="68"/>
                </a:cxn>
                <a:cxn ang="0">
                  <a:pos x="0" y="28"/>
                </a:cxn>
                <a:cxn ang="0">
                  <a:pos x="0" y="0"/>
                </a:cxn>
                <a:cxn ang="0">
                  <a:pos x="0" y="1"/>
                </a:cxn>
                <a:cxn ang="0">
                  <a:pos x="1" y="26"/>
                </a:cxn>
                <a:cxn ang="0">
                  <a:pos x="1" y="58"/>
                </a:cxn>
                <a:cxn ang="0">
                  <a:pos x="1" y="99"/>
                </a:cxn>
                <a:cxn ang="0">
                  <a:pos x="1" y="130"/>
                </a:cxn>
                <a:cxn ang="0">
                  <a:pos x="1" y="143"/>
                </a:cxn>
                <a:cxn ang="0">
                  <a:pos x="1" y="146"/>
                </a:cxn>
                <a:cxn ang="0">
                  <a:pos x="1" y="146"/>
                </a:cxn>
                <a:cxn ang="0">
                  <a:pos x="1" y="146"/>
                </a:cxn>
                <a:cxn ang="0">
                  <a:pos x="1" y="146"/>
                </a:cxn>
                <a:cxn ang="0">
                  <a:pos x="1" y="146"/>
                </a:cxn>
                <a:cxn ang="0">
                  <a:pos x="1" y="146"/>
                </a:cxn>
                <a:cxn ang="0">
                  <a:pos x="1" y="146"/>
                </a:cxn>
                <a:cxn ang="0">
                  <a:pos x="1" y="146"/>
                </a:cxn>
                <a:cxn ang="0">
                  <a:pos x="1" y="146"/>
                </a:cxn>
                <a:cxn ang="0">
                  <a:pos x="1" y="146"/>
                </a:cxn>
                <a:cxn ang="0">
                  <a:pos x="1" y="146"/>
                </a:cxn>
                <a:cxn ang="0">
                  <a:pos x="1" y="146"/>
                </a:cxn>
                <a:cxn ang="0">
                  <a:pos x="1" y="144"/>
                </a:cxn>
                <a:cxn ang="0">
                  <a:pos x="1" y="138"/>
                </a:cxn>
                <a:cxn ang="0">
                  <a:pos x="1" y="129"/>
                </a:cxn>
                <a:cxn ang="0">
                  <a:pos x="1" y="121"/>
                </a:cxn>
                <a:cxn ang="0">
                  <a:pos x="1" y="119"/>
                </a:cxn>
                <a:cxn ang="0">
                  <a:pos x="1" y="120"/>
                </a:cxn>
                <a:cxn ang="0">
                  <a:pos x="1" y="127"/>
                </a:cxn>
                <a:cxn ang="0">
                  <a:pos x="1" y="137"/>
                </a:cxn>
                <a:cxn ang="0">
                  <a:pos x="1" y="144"/>
                </a:cxn>
                <a:cxn ang="0">
                  <a:pos x="1" y="146"/>
                </a:cxn>
                <a:cxn ang="0">
                  <a:pos x="1" y="146"/>
                </a:cxn>
              </a:cxnLst>
              <a:rect l="0" t="0" r="r" b="b"/>
              <a:pathLst>
                <a:path w="1" h="146">
                  <a:moveTo>
                    <a:pt x="0" y="146"/>
                  </a:moveTo>
                  <a:lnTo>
                    <a:pt x="0" y="146"/>
                  </a:lnTo>
                  <a:lnTo>
                    <a:pt x="0" y="146"/>
                  </a:lnTo>
                  <a:lnTo>
                    <a:pt x="0" y="144"/>
                  </a:lnTo>
                  <a:lnTo>
                    <a:pt x="0" y="139"/>
                  </a:lnTo>
                  <a:lnTo>
                    <a:pt x="0" y="130"/>
                  </a:lnTo>
                  <a:lnTo>
                    <a:pt x="0" y="115"/>
                  </a:lnTo>
                  <a:lnTo>
                    <a:pt x="0" y="97"/>
                  </a:lnTo>
                  <a:lnTo>
                    <a:pt x="0" y="68"/>
                  </a:lnTo>
                  <a:lnTo>
                    <a:pt x="0" y="28"/>
                  </a:lnTo>
                  <a:lnTo>
                    <a:pt x="0" y="0"/>
                  </a:lnTo>
                  <a:lnTo>
                    <a:pt x="0" y="1"/>
                  </a:lnTo>
                  <a:lnTo>
                    <a:pt x="1" y="26"/>
                  </a:lnTo>
                  <a:lnTo>
                    <a:pt x="1" y="58"/>
                  </a:lnTo>
                  <a:lnTo>
                    <a:pt x="1" y="99"/>
                  </a:lnTo>
                  <a:lnTo>
                    <a:pt x="1" y="130"/>
                  </a:lnTo>
                  <a:lnTo>
                    <a:pt x="1" y="143"/>
                  </a:lnTo>
                  <a:lnTo>
                    <a:pt x="1" y="146"/>
                  </a:lnTo>
                  <a:lnTo>
                    <a:pt x="1" y="146"/>
                  </a:lnTo>
                  <a:lnTo>
                    <a:pt x="1" y="146"/>
                  </a:lnTo>
                  <a:lnTo>
                    <a:pt x="1" y="146"/>
                  </a:lnTo>
                  <a:lnTo>
                    <a:pt x="1" y="146"/>
                  </a:lnTo>
                  <a:lnTo>
                    <a:pt x="1" y="146"/>
                  </a:lnTo>
                  <a:lnTo>
                    <a:pt x="1" y="146"/>
                  </a:lnTo>
                  <a:lnTo>
                    <a:pt x="1" y="146"/>
                  </a:lnTo>
                  <a:lnTo>
                    <a:pt x="1" y="146"/>
                  </a:lnTo>
                  <a:lnTo>
                    <a:pt x="1" y="146"/>
                  </a:lnTo>
                  <a:lnTo>
                    <a:pt x="1" y="146"/>
                  </a:lnTo>
                  <a:lnTo>
                    <a:pt x="1" y="146"/>
                  </a:lnTo>
                  <a:lnTo>
                    <a:pt x="1" y="144"/>
                  </a:lnTo>
                  <a:lnTo>
                    <a:pt x="1" y="138"/>
                  </a:lnTo>
                  <a:lnTo>
                    <a:pt x="1" y="129"/>
                  </a:lnTo>
                  <a:lnTo>
                    <a:pt x="1" y="121"/>
                  </a:lnTo>
                  <a:lnTo>
                    <a:pt x="1" y="119"/>
                  </a:lnTo>
                  <a:lnTo>
                    <a:pt x="1" y="120"/>
                  </a:lnTo>
                  <a:lnTo>
                    <a:pt x="1" y="127"/>
                  </a:lnTo>
                  <a:lnTo>
                    <a:pt x="1" y="137"/>
                  </a:lnTo>
                  <a:lnTo>
                    <a:pt x="1" y="144"/>
                  </a:lnTo>
                  <a:lnTo>
                    <a:pt x="1" y="146"/>
                  </a:lnTo>
                  <a:lnTo>
                    <a:pt x="1" y="146"/>
                  </a:lnTo>
                </a:path>
              </a:pathLst>
            </a:custGeom>
            <a:noFill/>
            <a:ln w="0">
              <a:solidFill>
                <a:srgbClr val="0000FF"/>
              </a:solidFill>
              <a:prstDash val="solid"/>
              <a:round/>
              <a:headEnd/>
              <a:tailEnd/>
            </a:ln>
          </p:spPr>
          <p:txBody>
            <a:bodyPr/>
            <a:lstStyle/>
            <a:p>
              <a:endParaRPr lang="en-US"/>
            </a:p>
          </p:txBody>
        </p:sp>
        <p:sp>
          <p:nvSpPr>
            <p:cNvPr id="104736" name="Line 288"/>
            <p:cNvSpPr>
              <a:spLocks noChangeShapeType="1"/>
            </p:cNvSpPr>
            <p:nvPr/>
          </p:nvSpPr>
          <p:spPr bwMode="auto">
            <a:xfrm>
              <a:off x="752" y="3706"/>
              <a:ext cx="0" cy="0"/>
            </a:xfrm>
            <a:prstGeom prst="line">
              <a:avLst/>
            </a:prstGeom>
            <a:noFill/>
            <a:ln w="0">
              <a:solidFill>
                <a:srgbClr val="0000FF"/>
              </a:solidFill>
              <a:round/>
              <a:headEnd/>
              <a:tailEnd/>
            </a:ln>
          </p:spPr>
          <p:txBody>
            <a:bodyPr/>
            <a:lstStyle/>
            <a:p>
              <a:endParaRPr lang="en-US"/>
            </a:p>
          </p:txBody>
        </p:sp>
        <p:sp>
          <p:nvSpPr>
            <p:cNvPr id="104737" name="Freeform 289"/>
            <p:cNvSpPr>
              <a:spLocks/>
            </p:cNvSpPr>
            <p:nvPr/>
          </p:nvSpPr>
          <p:spPr bwMode="auto">
            <a:xfrm>
              <a:off x="752" y="3703"/>
              <a:ext cx="2" cy="3"/>
            </a:xfrm>
            <a:custGeom>
              <a:avLst/>
              <a:gdLst/>
              <a:ahLst/>
              <a:cxnLst>
                <a:cxn ang="0">
                  <a:pos x="0" y="4"/>
                </a:cxn>
                <a:cxn ang="0">
                  <a:pos x="0" y="4"/>
                </a:cxn>
                <a:cxn ang="0">
                  <a:pos x="0" y="4"/>
                </a:cxn>
                <a:cxn ang="0">
                  <a:pos x="0" y="4"/>
                </a:cxn>
                <a:cxn ang="0">
                  <a:pos x="0" y="4"/>
                </a:cxn>
                <a:cxn ang="0">
                  <a:pos x="0" y="3"/>
                </a:cxn>
                <a:cxn ang="0">
                  <a:pos x="0" y="3"/>
                </a:cxn>
                <a:cxn ang="0">
                  <a:pos x="0" y="2"/>
                </a:cxn>
                <a:cxn ang="0">
                  <a:pos x="0" y="1"/>
                </a:cxn>
                <a:cxn ang="0">
                  <a:pos x="0" y="0"/>
                </a:cxn>
                <a:cxn ang="0">
                  <a:pos x="0" y="1"/>
                </a:cxn>
                <a:cxn ang="0">
                  <a:pos x="0" y="2"/>
                </a:cxn>
                <a:cxn ang="0">
                  <a:pos x="0" y="3"/>
                </a:cxn>
                <a:cxn ang="0">
                  <a:pos x="0" y="4"/>
                </a:cxn>
                <a:cxn ang="0">
                  <a:pos x="0" y="4"/>
                </a:cxn>
                <a:cxn ang="0">
                  <a:pos x="0" y="4"/>
                </a:cxn>
                <a:cxn ang="0">
                  <a:pos x="0" y="4"/>
                </a:cxn>
                <a:cxn ang="0">
                  <a:pos x="0" y="4"/>
                </a:cxn>
                <a:cxn ang="0">
                  <a:pos x="0" y="4"/>
                </a:cxn>
                <a:cxn ang="0">
                  <a:pos x="0" y="4"/>
                </a:cxn>
                <a:cxn ang="0">
                  <a:pos x="0" y="4"/>
                </a:cxn>
                <a:cxn ang="0">
                  <a:pos x="0" y="4"/>
                </a:cxn>
                <a:cxn ang="0">
                  <a:pos x="0"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Lst>
              <a:rect l="0" t="0" r="r" b="b"/>
              <a:pathLst>
                <a:path w="1" h="4">
                  <a:moveTo>
                    <a:pt x="0" y="4"/>
                  </a:moveTo>
                  <a:lnTo>
                    <a:pt x="0" y="4"/>
                  </a:lnTo>
                  <a:lnTo>
                    <a:pt x="0" y="4"/>
                  </a:lnTo>
                  <a:lnTo>
                    <a:pt x="0" y="4"/>
                  </a:lnTo>
                  <a:lnTo>
                    <a:pt x="0" y="4"/>
                  </a:lnTo>
                  <a:lnTo>
                    <a:pt x="0" y="3"/>
                  </a:lnTo>
                  <a:lnTo>
                    <a:pt x="0" y="3"/>
                  </a:lnTo>
                  <a:lnTo>
                    <a:pt x="0" y="2"/>
                  </a:lnTo>
                  <a:lnTo>
                    <a:pt x="0" y="1"/>
                  </a:lnTo>
                  <a:lnTo>
                    <a:pt x="0" y="0"/>
                  </a:lnTo>
                  <a:lnTo>
                    <a:pt x="0" y="1"/>
                  </a:lnTo>
                  <a:lnTo>
                    <a:pt x="0" y="2"/>
                  </a:lnTo>
                  <a:lnTo>
                    <a:pt x="0" y="3"/>
                  </a:lnTo>
                  <a:lnTo>
                    <a:pt x="0" y="4"/>
                  </a:lnTo>
                  <a:lnTo>
                    <a:pt x="0" y="4"/>
                  </a:lnTo>
                  <a:lnTo>
                    <a:pt x="0" y="4"/>
                  </a:lnTo>
                  <a:lnTo>
                    <a:pt x="0" y="4"/>
                  </a:lnTo>
                  <a:lnTo>
                    <a:pt x="0" y="4"/>
                  </a:lnTo>
                  <a:lnTo>
                    <a:pt x="0" y="4"/>
                  </a:lnTo>
                  <a:lnTo>
                    <a:pt x="0" y="4"/>
                  </a:lnTo>
                  <a:lnTo>
                    <a:pt x="0" y="4"/>
                  </a:lnTo>
                  <a:lnTo>
                    <a:pt x="0" y="4"/>
                  </a:lnTo>
                  <a:lnTo>
                    <a:pt x="0" y="4"/>
                  </a:lnTo>
                  <a:lnTo>
                    <a:pt x="1" y="4"/>
                  </a:lnTo>
                  <a:lnTo>
                    <a:pt x="1" y="4"/>
                  </a:lnTo>
                  <a:lnTo>
                    <a:pt x="1" y="4"/>
                  </a:lnTo>
                  <a:lnTo>
                    <a:pt x="1" y="4"/>
                  </a:lnTo>
                  <a:lnTo>
                    <a:pt x="1" y="4"/>
                  </a:lnTo>
                  <a:lnTo>
                    <a:pt x="1" y="4"/>
                  </a:lnTo>
                  <a:lnTo>
                    <a:pt x="1" y="4"/>
                  </a:lnTo>
                  <a:lnTo>
                    <a:pt x="1" y="4"/>
                  </a:lnTo>
                  <a:lnTo>
                    <a:pt x="1" y="4"/>
                  </a:lnTo>
                  <a:lnTo>
                    <a:pt x="1" y="4"/>
                  </a:lnTo>
                  <a:lnTo>
                    <a:pt x="1" y="4"/>
                  </a:lnTo>
                  <a:lnTo>
                    <a:pt x="1" y="4"/>
                  </a:lnTo>
                </a:path>
              </a:pathLst>
            </a:custGeom>
            <a:noFill/>
            <a:ln w="0">
              <a:solidFill>
                <a:srgbClr val="0000FF"/>
              </a:solidFill>
              <a:prstDash val="solid"/>
              <a:round/>
              <a:headEnd/>
              <a:tailEnd/>
            </a:ln>
          </p:spPr>
          <p:txBody>
            <a:bodyPr/>
            <a:lstStyle/>
            <a:p>
              <a:endParaRPr lang="en-US"/>
            </a:p>
          </p:txBody>
        </p:sp>
        <p:sp>
          <p:nvSpPr>
            <p:cNvPr id="104738" name="Freeform 290"/>
            <p:cNvSpPr>
              <a:spLocks/>
            </p:cNvSpPr>
            <p:nvPr/>
          </p:nvSpPr>
          <p:spPr bwMode="auto">
            <a:xfrm>
              <a:off x="754" y="3706"/>
              <a:ext cx="2"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739" name="Freeform 291"/>
            <p:cNvSpPr>
              <a:spLocks/>
            </p:cNvSpPr>
            <p:nvPr/>
          </p:nvSpPr>
          <p:spPr bwMode="auto">
            <a:xfrm>
              <a:off x="756" y="3703"/>
              <a:ext cx="0" cy="3"/>
            </a:xfrm>
            <a:custGeom>
              <a:avLst/>
              <a:gdLst/>
              <a:ahLst/>
              <a:cxnLst>
                <a:cxn ang="0">
                  <a:pos x="0" y="4"/>
                </a:cxn>
                <a:cxn ang="0">
                  <a:pos x="0" y="4"/>
                </a:cxn>
                <a:cxn ang="0">
                  <a:pos x="0" y="4"/>
                </a:cxn>
                <a:cxn ang="0">
                  <a:pos x="0" y="4"/>
                </a:cxn>
                <a:cxn ang="0">
                  <a:pos x="0" y="3"/>
                </a:cxn>
                <a:cxn ang="0">
                  <a:pos x="0" y="3"/>
                </a:cxn>
                <a:cxn ang="0">
                  <a:pos x="0" y="2"/>
                </a:cxn>
                <a:cxn ang="0">
                  <a:pos x="0" y="2"/>
                </a:cxn>
                <a:cxn ang="0">
                  <a:pos x="0" y="1"/>
                </a:cxn>
                <a:cxn ang="0">
                  <a:pos x="0" y="1"/>
                </a:cxn>
                <a:cxn ang="0">
                  <a:pos x="0" y="0"/>
                </a:cxn>
                <a:cxn ang="0">
                  <a:pos x="0" y="1"/>
                </a:cxn>
                <a:cxn ang="0">
                  <a:pos x="0" y="2"/>
                </a:cxn>
                <a:cxn ang="0">
                  <a:pos x="0" y="3"/>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Lst>
              <a:rect l="0" t="0" r="r" b="b"/>
              <a:pathLst>
                <a:path w="1" h="4">
                  <a:moveTo>
                    <a:pt x="0" y="4"/>
                  </a:moveTo>
                  <a:lnTo>
                    <a:pt x="0" y="4"/>
                  </a:lnTo>
                  <a:lnTo>
                    <a:pt x="0" y="4"/>
                  </a:lnTo>
                  <a:lnTo>
                    <a:pt x="0" y="4"/>
                  </a:lnTo>
                  <a:lnTo>
                    <a:pt x="0" y="3"/>
                  </a:lnTo>
                  <a:lnTo>
                    <a:pt x="0" y="3"/>
                  </a:lnTo>
                  <a:lnTo>
                    <a:pt x="0" y="2"/>
                  </a:lnTo>
                  <a:lnTo>
                    <a:pt x="0" y="2"/>
                  </a:lnTo>
                  <a:lnTo>
                    <a:pt x="0" y="1"/>
                  </a:lnTo>
                  <a:lnTo>
                    <a:pt x="0" y="1"/>
                  </a:lnTo>
                  <a:lnTo>
                    <a:pt x="0" y="0"/>
                  </a:lnTo>
                  <a:lnTo>
                    <a:pt x="0" y="1"/>
                  </a:lnTo>
                  <a:lnTo>
                    <a:pt x="0" y="2"/>
                  </a:lnTo>
                  <a:lnTo>
                    <a:pt x="0" y="3"/>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path>
              </a:pathLst>
            </a:custGeom>
            <a:noFill/>
            <a:ln w="0">
              <a:solidFill>
                <a:srgbClr val="0000FF"/>
              </a:solidFill>
              <a:prstDash val="solid"/>
              <a:round/>
              <a:headEnd/>
              <a:tailEnd/>
            </a:ln>
          </p:spPr>
          <p:txBody>
            <a:bodyPr/>
            <a:lstStyle/>
            <a:p>
              <a:endParaRPr lang="en-US"/>
            </a:p>
          </p:txBody>
        </p:sp>
        <p:sp>
          <p:nvSpPr>
            <p:cNvPr id="104740" name="Freeform 292"/>
            <p:cNvSpPr>
              <a:spLocks/>
            </p:cNvSpPr>
            <p:nvPr/>
          </p:nvSpPr>
          <p:spPr bwMode="auto">
            <a:xfrm>
              <a:off x="758" y="3706"/>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41" name="Freeform 293"/>
            <p:cNvSpPr>
              <a:spLocks/>
            </p:cNvSpPr>
            <p:nvPr/>
          </p:nvSpPr>
          <p:spPr bwMode="auto">
            <a:xfrm>
              <a:off x="758" y="3706"/>
              <a:ext cx="2"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42" name="Freeform 294"/>
            <p:cNvSpPr>
              <a:spLocks/>
            </p:cNvSpPr>
            <p:nvPr/>
          </p:nvSpPr>
          <p:spPr bwMode="auto">
            <a:xfrm>
              <a:off x="760" y="3703"/>
              <a:ext cx="2" cy="3"/>
            </a:xfrm>
            <a:custGeom>
              <a:avLst/>
              <a:gdLst/>
              <a:ahLst/>
              <a:cxnLst>
                <a:cxn ang="0">
                  <a:pos x="0" y="5"/>
                </a:cxn>
                <a:cxn ang="0">
                  <a:pos x="0" y="5"/>
                </a:cxn>
                <a:cxn ang="0">
                  <a:pos x="0" y="5"/>
                </a:cxn>
                <a:cxn ang="0">
                  <a:pos x="0" y="5"/>
                </a:cxn>
                <a:cxn ang="0">
                  <a:pos x="0" y="4"/>
                </a:cxn>
                <a:cxn ang="0">
                  <a:pos x="0" y="4"/>
                </a:cxn>
                <a:cxn ang="0">
                  <a:pos x="0" y="4"/>
                </a:cxn>
                <a:cxn ang="0">
                  <a:pos x="0" y="3"/>
                </a:cxn>
                <a:cxn ang="0">
                  <a:pos x="0" y="2"/>
                </a:cxn>
                <a:cxn ang="0">
                  <a:pos x="0" y="0"/>
                </a:cxn>
                <a:cxn ang="0">
                  <a:pos x="0" y="1"/>
                </a:cxn>
                <a:cxn ang="0">
                  <a:pos x="0" y="1"/>
                </a:cxn>
                <a:cxn ang="0">
                  <a:pos x="0" y="2"/>
                </a:cxn>
                <a:cxn ang="0">
                  <a:pos x="0" y="3"/>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4"/>
                </a:cxn>
                <a:cxn ang="0">
                  <a:pos x="1" y="4"/>
                </a:cxn>
                <a:cxn ang="0">
                  <a:pos x="1" y="4"/>
                </a:cxn>
                <a:cxn ang="0">
                  <a:pos x="1" y="4"/>
                </a:cxn>
                <a:cxn ang="0">
                  <a:pos x="1" y="4"/>
                </a:cxn>
                <a:cxn ang="0">
                  <a:pos x="1" y="5"/>
                </a:cxn>
                <a:cxn ang="0">
                  <a:pos x="1" y="5"/>
                </a:cxn>
                <a:cxn ang="0">
                  <a:pos x="1" y="5"/>
                </a:cxn>
                <a:cxn ang="0">
                  <a:pos x="1" y="5"/>
                </a:cxn>
              </a:cxnLst>
              <a:rect l="0" t="0" r="r" b="b"/>
              <a:pathLst>
                <a:path w="1" h="5">
                  <a:moveTo>
                    <a:pt x="0" y="5"/>
                  </a:moveTo>
                  <a:lnTo>
                    <a:pt x="0" y="5"/>
                  </a:lnTo>
                  <a:lnTo>
                    <a:pt x="0" y="5"/>
                  </a:lnTo>
                  <a:lnTo>
                    <a:pt x="0" y="5"/>
                  </a:lnTo>
                  <a:lnTo>
                    <a:pt x="0" y="4"/>
                  </a:lnTo>
                  <a:lnTo>
                    <a:pt x="0" y="4"/>
                  </a:lnTo>
                  <a:lnTo>
                    <a:pt x="0" y="4"/>
                  </a:lnTo>
                  <a:lnTo>
                    <a:pt x="0" y="3"/>
                  </a:lnTo>
                  <a:lnTo>
                    <a:pt x="0" y="2"/>
                  </a:lnTo>
                  <a:lnTo>
                    <a:pt x="0" y="0"/>
                  </a:lnTo>
                  <a:lnTo>
                    <a:pt x="0" y="1"/>
                  </a:lnTo>
                  <a:lnTo>
                    <a:pt x="0" y="1"/>
                  </a:lnTo>
                  <a:lnTo>
                    <a:pt x="0" y="2"/>
                  </a:lnTo>
                  <a:lnTo>
                    <a:pt x="0" y="3"/>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4"/>
                  </a:lnTo>
                  <a:lnTo>
                    <a:pt x="1" y="4"/>
                  </a:lnTo>
                  <a:lnTo>
                    <a:pt x="1" y="4"/>
                  </a:lnTo>
                  <a:lnTo>
                    <a:pt x="1" y="4"/>
                  </a:lnTo>
                  <a:lnTo>
                    <a:pt x="1" y="4"/>
                  </a:lnTo>
                  <a:lnTo>
                    <a:pt x="1" y="5"/>
                  </a:lnTo>
                  <a:lnTo>
                    <a:pt x="1" y="5"/>
                  </a:lnTo>
                  <a:lnTo>
                    <a:pt x="1" y="5"/>
                  </a:lnTo>
                  <a:lnTo>
                    <a:pt x="1" y="5"/>
                  </a:lnTo>
                </a:path>
              </a:pathLst>
            </a:custGeom>
            <a:noFill/>
            <a:ln w="0">
              <a:solidFill>
                <a:srgbClr val="0000FF"/>
              </a:solidFill>
              <a:prstDash val="solid"/>
              <a:round/>
              <a:headEnd/>
              <a:tailEnd/>
            </a:ln>
          </p:spPr>
          <p:txBody>
            <a:bodyPr/>
            <a:lstStyle/>
            <a:p>
              <a:endParaRPr lang="en-US"/>
            </a:p>
          </p:txBody>
        </p:sp>
        <p:sp>
          <p:nvSpPr>
            <p:cNvPr id="104743" name="Freeform 295"/>
            <p:cNvSpPr>
              <a:spLocks/>
            </p:cNvSpPr>
            <p:nvPr/>
          </p:nvSpPr>
          <p:spPr bwMode="auto">
            <a:xfrm>
              <a:off x="762" y="3706"/>
              <a:ext cx="3"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4744" name="Freeform 296"/>
            <p:cNvSpPr>
              <a:spLocks/>
            </p:cNvSpPr>
            <p:nvPr/>
          </p:nvSpPr>
          <p:spPr bwMode="auto">
            <a:xfrm>
              <a:off x="765" y="3706"/>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45" name="Freeform 297"/>
            <p:cNvSpPr>
              <a:spLocks/>
            </p:cNvSpPr>
            <p:nvPr/>
          </p:nvSpPr>
          <p:spPr bwMode="auto">
            <a:xfrm>
              <a:off x="765" y="3706"/>
              <a:ext cx="1" cy="0"/>
            </a:xfrm>
            <a:custGeom>
              <a:avLst/>
              <a:gdLst/>
              <a:ahLst/>
              <a:cxnLst>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4746" name="Freeform 298"/>
            <p:cNvSpPr>
              <a:spLocks/>
            </p:cNvSpPr>
            <p:nvPr/>
          </p:nvSpPr>
          <p:spPr bwMode="auto">
            <a:xfrm>
              <a:off x="766" y="3706"/>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47" name="Line 299"/>
            <p:cNvSpPr>
              <a:spLocks noChangeShapeType="1"/>
            </p:cNvSpPr>
            <p:nvPr/>
          </p:nvSpPr>
          <p:spPr bwMode="auto">
            <a:xfrm>
              <a:off x="770" y="3706"/>
              <a:ext cx="0" cy="0"/>
            </a:xfrm>
            <a:prstGeom prst="line">
              <a:avLst/>
            </a:prstGeom>
            <a:noFill/>
            <a:ln w="0">
              <a:solidFill>
                <a:srgbClr val="0000FF"/>
              </a:solidFill>
              <a:round/>
              <a:headEnd/>
              <a:tailEnd/>
            </a:ln>
          </p:spPr>
          <p:txBody>
            <a:bodyPr/>
            <a:lstStyle/>
            <a:p>
              <a:endParaRPr lang="en-US"/>
            </a:p>
          </p:txBody>
        </p:sp>
        <p:sp>
          <p:nvSpPr>
            <p:cNvPr id="104748" name="Freeform 300"/>
            <p:cNvSpPr>
              <a:spLocks/>
            </p:cNvSpPr>
            <p:nvPr/>
          </p:nvSpPr>
          <p:spPr bwMode="auto">
            <a:xfrm>
              <a:off x="770" y="3706"/>
              <a:ext cx="2"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49" name="Line 301"/>
            <p:cNvSpPr>
              <a:spLocks noChangeShapeType="1"/>
            </p:cNvSpPr>
            <p:nvPr/>
          </p:nvSpPr>
          <p:spPr bwMode="auto">
            <a:xfrm>
              <a:off x="772" y="3706"/>
              <a:ext cx="0" cy="0"/>
            </a:xfrm>
            <a:prstGeom prst="line">
              <a:avLst/>
            </a:prstGeom>
            <a:noFill/>
            <a:ln w="0">
              <a:solidFill>
                <a:srgbClr val="0000FF"/>
              </a:solidFill>
              <a:round/>
              <a:headEnd/>
              <a:tailEnd/>
            </a:ln>
          </p:spPr>
          <p:txBody>
            <a:bodyPr/>
            <a:lstStyle/>
            <a:p>
              <a:endParaRPr lang="en-US"/>
            </a:p>
          </p:txBody>
        </p:sp>
        <p:sp>
          <p:nvSpPr>
            <p:cNvPr id="104750" name="Line 302"/>
            <p:cNvSpPr>
              <a:spLocks noChangeShapeType="1"/>
            </p:cNvSpPr>
            <p:nvPr/>
          </p:nvSpPr>
          <p:spPr bwMode="auto">
            <a:xfrm>
              <a:off x="772" y="3706"/>
              <a:ext cx="2" cy="0"/>
            </a:xfrm>
            <a:prstGeom prst="line">
              <a:avLst/>
            </a:prstGeom>
            <a:noFill/>
            <a:ln w="0">
              <a:solidFill>
                <a:srgbClr val="0000FF"/>
              </a:solidFill>
              <a:round/>
              <a:headEnd/>
              <a:tailEnd/>
            </a:ln>
          </p:spPr>
          <p:txBody>
            <a:bodyPr/>
            <a:lstStyle/>
            <a:p>
              <a:endParaRPr lang="en-US"/>
            </a:p>
          </p:txBody>
        </p:sp>
        <p:sp>
          <p:nvSpPr>
            <p:cNvPr id="104751" name="Freeform 303"/>
            <p:cNvSpPr>
              <a:spLocks/>
            </p:cNvSpPr>
            <p:nvPr/>
          </p:nvSpPr>
          <p:spPr bwMode="auto">
            <a:xfrm>
              <a:off x="774" y="3706"/>
              <a:ext cx="2"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52" name="Freeform 304"/>
            <p:cNvSpPr>
              <a:spLocks/>
            </p:cNvSpPr>
            <p:nvPr/>
          </p:nvSpPr>
          <p:spPr bwMode="auto">
            <a:xfrm>
              <a:off x="776" y="3706"/>
              <a:ext cx="3"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53" name="Line 305"/>
            <p:cNvSpPr>
              <a:spLocks noChangeShapeType="1"/>
            </p:cNvSpPr>
            <p:nvPr/>
          </p:nvSpPr>
          <p:spPr bwMode="auto">
            <a:xfrm>
              <a:off x="776" y="3706"/>
              <a:ext cx="3" cy="0"/>
            </a:xfrm>
            <a:prstGeom prst="line">
              <a:avLst/>
            </a:prstGeom>
            <a:noFill/>
            <a:ln w="0">
              <a:solidFill>
                <a:srgbClr val="0000FF"/>
              </a:solidFill>
              <a:round/>
              <a:headEnd/>
              <a:tailEnd/>
            </a:ln>
          </p:spPr>
          <p:txBody>
            <a:bodyPr/>
            <a:lstStyle/>
            <a:p>
              <a:endParaRPr lang="en-US"/>
            </a:p>
          </p:txBody>
        </p:sp>
        <p:sp>
          <p:nvSpPr>
            <p:cNvPr id="104754" name="Freeform 306"/>
            <p:cNvSpPr>
              <a:spLocks/>
            </p:cNvSpPr>
            <p:nvPr/>
          </p:nvSpPr>
          <p:spPr bwMode="auto">
            <a:xfrm>
              <a:off x="779" y="3706"/>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55" name="Freeform 307"/>
            <p:cNvSpPr>
              <a:spLocks/>
            </p:cNvSpPr>
            <p:nvPr/>
          </p:nvSpPr>
          <p:spPr bwMode="auto">
            <a:xfrm>
              <a:off x="779" y="3706"/>
              <a:ext cx="2"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56" name="Freeform 308"/>
            <p:cNvSpPr>
              <a:spLocks/>
            </p:cNvSpPr>
            <p:nvPr/>
          </p:nvSpPr>
          <p:spPr bwMode="auto">
            <a:xfrm>
              <a:off x="781" y="370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57" name="Freeform 309"/>
            <p:cNvSpPr>
              <a:spLocks/>
            </p:cNvSpPr>
            <p:nvPr/>
          </p:nvSpPr>
          <p:spPr bwMode="auto">
            <a:xfrm>
              <a:off x="781" y="3705"/>
              <a:ext cx="0" cy="1"/>
            </a:xfrm>
            <a:custGeom>
              <a:avLst/>
              <a:gdLst/>
              <a:ahLst/>
              <a:cxnLst>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h="1">
                  <a:moveTo>
                    <a:pt x="0" y="1"/>
                  </a:moveTo>
                  <a:lnTo>
                    <a:pt x="0" y="1"/>
                  </a:lnTo>
                  <a:lnTo>
                    <a:pt x="0" y="1"/>
                  </a:lnTo>
                  <a:lnTo>
                    <a:pt x="0" y="1"/>
                  </a:lnTo>
                  <a:lnTo>
                    <a:pt x="0" y="1"/>
                  </a:lnTo>
                  <a:lnTo>
                    <a:pt x="0" y="1"/>
                  </a:lnTo>
                  <a:lnTo>
                    <a:pt x="0" y="1"/>
                  </a:lnTo>
                  <a:lnTo>
                    <a:pt x="0" y="1"/>
                  </a:lnTo>
                  <a:lnTo>
                    <a:pt x="0" y="0"/>
                  </a:lnTo>
                  <a:lnTo>
                    <a:pt x="0" y="0"/>
                  </a:lnTo>
                  <a:lnTo>
                    <a:pt x="0" y="1"/>
                  </a:lnTo>
                  <a:lnTo>
                    <a:pt x="0" y="1"/>
                  </a:lnTo>
                  <a:lnTo>
                    <a:pt x="0" y="1"/>
                  </a:lnTo>
                  <a:lnTo>
                    <a:pt x="0" y="1"/>
                  </a:lnTo>
                  <a:lnTo>
                    <a:pt x="0" y="1"/>
                  </a:lnTo>
                  <a:lnTo>
                    <a:pt x="0" y="1"/>
                  </a:lnTo>
                  <a:lnTo>
                    <a:pt x="0" y="1"/>
                  </a:lnTo>
                  <a:lnTo>
                    <a:pt x="0" y="1"/>
                  </a:lnTo>
                  <a:lnTo>
                    <a:pt x="0" y="1"/>
                  </a:lnTo>
                </a:path>
              </a:pathLst>
            </a:custGeom>
            <a:noFill/>
            <a:ln w="0">
              <a:solidFill>
                <a:srgbClr val="0000FF"/>
              </a:solidFill>
              <a:prstDash val="solid"/>
              <a:round/>
              <a:headEnd/>
              <a:tailEnd/>
            </a:ln>
          </p:spPr>
          <p:txBody>
            <a:bodyPr/>
            <a:lstStyle/>
            <a:p>
              <a:endParaRPr lang="en-US"/>
            </a:p>
          </p:txBody>
        </p:sp>
        <p:sp>
          <p:nvSpPr>
            <p:cNvPr id="104758" name="Freeform 310"/>
            <p:cNvSpPr>
              <a:spLocks/>
            </p:cNvSpPr>
            <p:nvPr/>
          </p:nvSpPr>
          <p:spPr bwMode="auto">
            <a:xfrm>
              <a:off x="781" y="3706"/>
              <a:ext cx="2"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59" name="Freeform 311"/>
            <p:cNvSpPr>
              <a:spLocks/>
            </p:cNvSpPr>
            <p:nvPr/>
          </p:nvSpPr>
          <p:spPr bwMode="auto">
            <a:xfrm>
              <a:off x="783" y="3706"/>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60" name="Line 312"/>
            <p:cNvSpPr>
              <a:spLocks noChangeShapeType="1"/>
            </p:cNvSpPr>
            <p:nvPr/>
          </p:nvSpPr>
          <p:spPr bwMode="auto">
            <a:xfrm>
              <a:off x="783" y="3706"/>
              <a:ext cx="1" cy="0"/>
            </a:xfrm>
            <a:prstGeom prst="line">
              <a:avLst/>
            </a:prstGeom>
            <a:noFill/>
            <a:ln w="0">
              <a:solidFill>
                <a:srgbClr val="0000FF"/>
              </a:solidFill>
              <a:round/>
              <a:headEnd/>
              <a:tailEnd/>
            </a:ln>
          </p:spPr>
          <p:txBody>
            <a:bodyPr/>
            <a:lstStyle/>
            <a:p>
              <a:endParaRPr lang="en-US"/>
            </a:p>
          </p:txBody>
        </p:sp>
        <p:sp>
          <p:nvSpPr>
            <p:cNvPr id="104761" name="Freeform 313"/>
            <p:cNvSpPr>
              <a:spLocks/>
            </p:cNvSpPr>
            <p:nvPr/>
          </p:nvSpPr>
          <p:spPr bwMode="auto">
            <a:xfrm>
              <a:off x="784" y="3706"/>
              <a:ext cx="0" cy="0"/>
            </a:xfrm>
            <a:custGeom>
              <a:avLst/>
              <a:gdLst/>
              <a:ahLst/>
              <a:cxnLst>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4762" name="Rectangle 314"/>
            <p:cNvSpPr>
              <a:spLocks noChangeArrowheads="1"/>
            </p:cNvSpPr>
            <p:nvPr/>
          </p:nvSpPr>
          <p:spPr bwMode="auto">
            <a:xfrm>
              <a:off x="786" y="3706"/>
              <a:ext cx="2" cy="0"/>
            </a:xfrm>
            <a:prstGeom prst="rect">
              <a:avLst/>
            </a:prstGeom>
            <a:noFill/>
            <a:ln w="0">
              <a:solidFill>
                <a:srgbClr val="0000FF"/>
              </a:solidFill>
              <a:miter lim="800000"/>
              <a:headEnd/>
              <a:tailEnd/>
            </a:ln>
          </p:spPr>
          <p:txBody>
            <a:bodyPr/>
            <a:lstStyle/>
            <a:p>
              <a:endParaRPr lang="en-US"/>
            </a:p>
          </p:txBody>
        </p:sp>
        <p:sp>
          <p:nvSpPr>
            <p:cNvPr id="104763" name="Freeform 315"/>
            <p:cNvSpPr>
              <a:spLocks/>
            </p:cNvSpPr>
            <p:nvPr/>
          </p:nvSpPr>
          <p:spPr bwMode="auto">
            <a:xfrm>
              <a:off x="788" y="2540"/>
              <a:ext cx="0" cy="1166"/>
            </a:xfrm>
            <a:custGeom>
              <a:avLst/>
              <a:gdLst/>
              <a:ahLst/>
              <a:cxnLst>
                <a:cxn ang="0">
                  <a:pos x="0" y="2255"/>
                </a:cxn>
                <a:cxn ang="0">
                  <a:pos x="0" y="2255"/>
                </a:cxn>
                <a:cxn ang="0">
                  <a:pos x="0" y="2255"/>
                </a:cxn>
                <a:cxn ang="0">
                  <a:pos x="0" y="2254"/>
                </a:cxn>
                <a:cxn ang="0">
                  <a:pos x="0" y="2243"/>
                </a:cxn>
                <a:cxn ang="0">
                  <a:pos x="0" y="2165"/>
                </a:cxn>
                <a:cxn ang="0">
                  <a:pos x="0" y="1852"/>
                </a:cxn>
                <a:cxn ang="0">
                  <a:pos x="0" y="1348"/>
                </a:cxn>
                <a:cxn ang="0">
                  <a:pos x="0" y="917"/>
                </a:cxn>
                <a:cxn ang="0">
                  <a:pos x="0" y="374"/>
                </a:cxn>
                <a:cxn ang="0">
                  <a:pos x="0" y="0"/>
                </a:cxn>
                <a:cxn ang="0">
                  <a:pos x="0" y="105"/>
                </a:cxn>
                <a:cxn ang="0">
                  <a:pos x="0" y="634"/>
                </a:cxn>
                <a:cxn ang="0">
                  <a:pos x="0" y="1617"/>
                </a:cxn>
                <a:cxn ang="0">
                  <a:pos x="0" y="2119"/>
                </a:cxn>
                <a:cxn ang="0">
                  <a:pos x="0" y="2231"/>
                </a:cxn>
                <a:cxn ang="0">
                  <a:pos x="1" y="2251"/>
                </a:cxn>
                <a:cxn ang="0">
                  <a:pos x="1" y="2255"/>
                </a:cxn>
                <a:cxn ang="0">
                  <a:pos x="1" y="2255"/>
                </a:cxn>
                <a:cxn ang="0">
                  <a:pos x="1" y="2255"/>
                </a:cxn>
                <a:cxn ang="0">
                  <a:pos x="1" y="2255"/>
                </a:cxn>
                <a:cxn ang="0">
                  <a:pos x="1" y="2255"/>
                </a:cxn>
                <a:cxn ang="0">
                  <a:pos x="1" y="2255"/>
                </a:cxn>
                <a:cxn ang="0">
                  <a:pos x="1" y="2253"/>
                </a:cxn>
                <a:cxn ang="0">
                  <a:pos x="1" y="2251"/>
                </a:cxn>
                <a:cxn ang="0">
                  <a:pos x="1" y="2247"/>
                </a:cxn>
                <a:cxn ang="0">
                  <a:pos x="1" y="2229"/>
                </a:cxn>
                <a:cxn ang="0">
                  <a:pos x="1" y="2121"/>
                </a:cxn>
                <a:cxn ang="0">
                  <a:pos x="1" y="1776"/>
                </a:cxn>
                <a:cxn ang="0">
                  <a:pos x="1" y="1576"/>
                </a:cxn>
                <a:cxn ang="0">
                  <a:pos x="1" y="1870"/>
                </a:cxn>
                <a:cxn ang="0">
                  <a:pos x="1" y="2138"/>
                </a:cxn>
                <a:cxn ang="0">
                  <a:pos x="1" y="2228"/>
                </a:cxn>
                <a:cxn ang="0">
                  <a:pos x="1" y="2249"/>
                </a:cxn>
                <a:cxn ang="0">
                  <a:pos x="1" y="2254"/>
                </a:cxn>
                <a:cxn ang="0">
                  <a:pos x="1" y="2255"/>
                </a:cxn>
                <a:cxn ang="0">
                  <a:pos x="1" y="2255"/>
                </a:cxn>
              </a:cxnLst>
              <a:rect l="0" t="0" r="r" b="b"/>
              <a:pathLst>
                <a:path w="1" h="2255">
                  <a:moveTo>
                    <a:pt x="0" y="2255"/>
                  </a:moveTo>
                  <a:lnTo>
                    <a:pt x="0" y="2255"/>
                  </a:lnTo>
                  <a:lnTo>
                    <a:pt x="0" y="2255"/>
                  </a:lnTo>
                  <a:lnTo>
                    <a:pt x="0" y="2254"/>
                  </a:lnTo>
                  <a:lnTo>
                    <a:pt x="0" y="2243"/>
                  </a:lnTo>
                  <a:lnTo>
                    <a:pt x="0" y="2165"/>
                  </a:lnTo>
                  <a:lnTo>
                    <a:pt x="0" y="1852"/>
                  </a:lnTo>
                  <a:lnTo>
                    <a:pt x="0" y="1348"/>
                  </a:lnTo>
                  <a:lnTo>
                    <a:pt x="0" y="917"/>
                  </a:lnTo>
                  <a:lnTo>
                    <a:pt x="0" y="374"/>
                  </a:lnTo>
                  <a:lnTo>
                    <a:pt x="0" y="0"/>
                  </a:lnTo>
                  <a:lnTo>
                    <a:pt x="0" y="105"/>
                  </a:lnTo>
                  <a:lnTo>
                    <a:pt x="0" y="634"/>
                  </a:lnTo>
                  <a:lnTo>
                    <a:pt x="0" y="1617"/>
                  </a:lnTo>
                  <a:lnTo>
                    <a:pt x="0" y="2119"/>
                  </a:lnTo>
                  <a:lnTo>
                    <a:pt x="0" y="2231"/>
                  </a:lnTo>
                  <a:lnTo>
                    <a:pt x="1" y="2251"/>
                  </a:lnTo>
                  <a:lnTo>
                    <a:pt x="1" y="2255"/>
                  </a:lnTo>
                  <a:lnTo>
                    <a:pt x="1" y="2255"/>
                  </a:lnTo>
                  <a:lnTo>
                    <a:pt x="1" y="2255"/>
                  </a:lnTo>
                  <a:lnTo>
                    <a:pt x="1" y="2255"/>
                  </a:lnTo>
                  <a:lnTo>
                    <a:pt x="1" y="2255"/>
                  </a:lnTo>
                  <a:lnTo>
                    <a:pt x="1" y="2255"/>
                  </a:lnTo>
                  <a:lnTo>
                    <a:pt x="1" y="2253"/>
                  </a:lnTo>
                  <a:lnTo>
                    <a:pt x="1" y="2251"/>
                  </a:lnTo>
                  <a:lnTo>
                    <a:pt x="1" y="2247"/>
                  </a:lnTo>
                  <a:lnTo>
                    <a:pt x="1" y="2229"/>
                  </a:lnTo>
                  <a:lnTo>
                    <a:pt x="1" y="2121"/>
                  </a:lnTo>
                  <a:lnTo>
                    <a:pt x="1" y="1776"/>
                  </a:lnTo>
                  <a:lnTo>
                    <a:pt x="1" y="1576"/>
                  </a:lnTo>
                  <a:lnTo>
                    <a:pt x="1" y="1870"/>
                  </a:lnTo>
                  <a:lnTo>
                    <a:pt x="1" y="2138"/>
                  </a:lnTo>
                  <a:lnTo>
                    <a:pt x="1" y="2228"/>
                  </a:lnTo>
                  <a:lnTo>
                    <a:pt x="1" y="2249"/>
                  </a:lnTo>
                  <a:lnTo>
                    <a:pt x="1" y="2254"/>
                  </a:lnTo>
                  <a:lnTo>
                    <a:pt x="1" y="2255"/>
                  </a:lnTo>
                  <a:lnTo>
                    <a:pt x="1" y="2255"/>
                  </a:lnTo>
                </a:path>
              </a:pathLst>
            </a:custGeom>
            <a:noFill/>
            <a:ln w="0">
              <a:solidFill>
                <a:srgbClr val="0000FF"/>
              </a:solidFill>
              <a:prstDash val="solid"/>
              <a:round/>
              <a:headEnd/>
              <a:tailEnd/>
            </a:ln>
          </p:spPr>
          <p:txBody>
            <a:bodyPr/>
            <a:lstStyle/>
            <a:p>
              <a:endParaRPr lang="en-US"/>
            </a:p>
          </p:txBody>
        </p:sp>
        <p:sp>
          <p:nvSpPr>
            <p:cNvPr id="104764" name="Freeform 316"/>
            <p:cNvSpPr>
              <a:spLocks/>
            </p:cNvSpPr>
            <p:nvPr/>
          </p:nvSpPr>
          <p:spPr bwMode="auto">
            <a:xfrm>
              <a:off x="788" y="3706"/>
              <a:ext cx="3"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65" name="Line 317"/>
            <p:cNvSpPr>
              <a:spLocks noChangeShapeType="1"/>
            </p:cNvSpPr>
            <p:nvPr/>
          </p:nvSpPr>
          <p:spPr bwMode="auto">
            <a:xfrm>
              <a:off x="791" y="3706"/>
              <a:ext cx="2" cy="0"/>
            </a:xfrm>
            <a:prstGeom prst="line">
              <a:avLst/>
            </a:prstGeom>
            <a:noFill/>
            <a:ln w="0">
              <a:solidFill>
                <a:srgbClr val="0000FF"/>
              </a:solidFill>
              <a:round/>
              <a:headEnd/>
              <a:tailEnd/>
            </a:ln>
          </p:spPr>
          <p:txBody>
            <a:bodyPr/>
            <a:lstStyle/>
            <a:p>
              <a:endParaRPr lang="en-US"/>
            </a:p>
          </p:txBody>
        </p:sp>
        <p:sp>
          <p:nvSpPr>
            <p:cNvPr id="104766" name="Freeform 318"/>
            <p:cNvSpPr>
              <a:spLocks/>
            </p:cNvSpPr>
            <p:nvPr/>
          </p:nvSpPr>
          <p:spPr bwMode="auto">
            <a:xfrm>
              <a:off x="793" y="3653"/>
              <a:ext cx="0" cy="53"/>
            </a:xfrm>
            <a:custGeom>
              <a:avLst/>
              <a:gdLst/>
              <a:ahLst/>
              <a:cxnLst>
                <a:cxn ang="0">
                  <a:pos x="0" y="101"/>
                </a:cxn>
                <a:cxn ang="0">
                  <a:pos x="0" y="101"/>
                </a:cxn>
                <a:cxn ang="0">
                  <a:pos x="0" y="100"/>
                </a:cxn>
                <a:cxn ang="0">
                  <a:pos x="0" y="97"/>
                </a:cxn>
                <a:cxn ang="0">
                  <a:pos x="0" y="91"/>
                </a:cxn>
                <a:cxn ang="0">
                  <a:pos x="0" y="81"/>
                </a:cxn>
                <a:cxn ang="0">
                  <a:pos x="0" y="66"/>
                </a:cxn>
                <a:cxn ang="0">
                  <a:pos x="0" y="41"/>
                </a:cxn>
                <a:cxn ang="0">
                  <a:pos x="0" y="13"/>
                </a:cxn>
                <a:cxn ang="0">
                  <a:pos x="0" y="0"/>
                </a:cxn>
                <a:cxn ang="0">
                  <a:pos x="0" y="5"/>
                </a:cxn>
                <a:cxn ang="0">
                  <a:pos x="0" y="25"/>
                </a:cxn>
                <a:cxn ang="0">
                  <a:pos x="0" y="53"/>
                </a:cxn>
                <a:cxn ang="0">
                  <a:pos x="0" y="79"/>
                </a:cxn>
                <a:cxn ang="0">
                  <a:pos x="0" y="91"/>
                </a:cxn>
                <a:cxn ang="0">
                  <a:pos x="0" y="98"/>
                </a:cxn>
                <a:cxn ang="0">
                  <a:pos x="0" y="101"/>
                </a:cxn>
                <a:cxn ang="0">
                  <a:pos x="0" y="101"/>
                </a:cxn>
                <a:cxn ang="0">
                  <a:pos x="0" y="101"/>
                </a:cxn>
                <a:cxn ang="0">
                  <a:pos x="0" y="101"/>
                </a:cxn>
                <a:cxn ang="0">
                  <a:pos x="0" y="101"/>
                </a:cxn>
                <a:cxn ang="0">
                  <a:pos x="0" y="101"/>
                </a:cxn>
                <a:cxn ang="0">
                  <a:pos x="0" y="101"/>
                </a:cxn>
                <a:cxn ang="0">
                  <a:pos x="0" y="101"/>
                </a:cxn>
                <a:cxn ang="0">
                  <a:pos x="0" y="101"/>
                </a:cxn>
                <a:cxn ang="0">
                  <a:pos x="0" y="101"/>
                </a:cxn>
                <a:cxn ang="0">
                  <a:pos x="0" y="101"/>
                </a:cxn>
                <a:cxn ang="0">
                  <a:pos x="0" y="101"/>
                </a:cxn>
                <a:cxn ang="0">
                  <a:pos x="1" y="100"/>
                </a:cxn>
                <a:cxn ang="0">
                  <a:pos x="1" y="96"/>
                </a:cxn>
                <a:cxn ang="0">
                  <a:pos x="1" y="90"/>
                </a:cxn>
                <a:cxn ang="0">
                  <a:pos x="1" y="84"/>
                </a:cxn>
                <a:cxn ang="0">
                  <a:pos x="1" y="82"/>
                </a:cxn>
                <a:cxn ang="0">
                  <a:pos x="1" y="84"/>
                </a:cxn>
                <a:cxn ang="0">
                  <a:pos x="1" y="91"/>
                </a:cxn>
                <a:cxn ang="0">
                  <a:pos x="1" y="97"/>
                </a:cxn>
                <a:cxn ang="0">
                  <a:pos x="1" y="100"/>
                </a:cxn>
                <a:cxn ang="0">
                  <a:pos x="1" y="101"/>
                </a:cxn>
                <a:cxn ang="0">
                  <a:pos x="1" y="101"/>
                </a:cxn>
                <a:cxn ang="0">
                  <a:pos x="1" y="101"/>
                </a:cxn>
              </a:cxnLst>
              <a:rect l="0" t="0" r="r" b="b"/>
              <a:pathLst>
                <a:path w="1" h="101">
                  <a:moveTo>
                    <a:pt x="0" y="101"/>
                  </a:moveTo>
                  <a:lnTo>
                    <a:pt x="0" y="101"/>
                  </a:lnTo>
                  <a:lnTo>
                    <a:pt x="0" y="100"/>
                  </a:lnTo>
                  <a:lnTo>
                    <a:pt x="0" y="97"/>
                  </a:lnTo>
                  <a:lnTo>
                    <a:pt x="0" y="91"/>
                  </a:lnTo>
                  <a:lnTo>
                    <a:pt x="0" y="81"/>
                  </a:lnTo>
                  <a:lnTo>
                    <a:pt x="0" y="66"/>
                  </a:lnTo>
                  <a:lnTo>
                    <a:pt x="0" y="41"/>
                  </a:lnTo>
                  <a:lnTo>
                    <a:pt x="0" y="13"/>
                  </a:lnTo>
                  <a:lnTo>
                    <a:pt x="0" y="0"/>
                  </a:lnTo>
                  <a:lnTo>
                    <a:pt x="0" y="5"/>
                  </a:lnTo>
                  <a:lnTo>
                    <a:pt x="0" y="25"/>
                  </a:lnTo>
                  <a:lnTo>
                    <a:pt x="0" y="53"/>
                  </a:lnTo>
                  <a:lnTo>
                    <a:pt x="0" y="79"/>
                  </a:lnTo>
                  <a:lnTo>
                    <a:pt x="0" y="91"/>
                  </a:lnTo>
                  <a:lnTo>
                    <a:pt x="0" y="98"/>
                  </a:lnTo>
                  <a:lnTo>
                    <a:pt x="0" y="101"/>
                  </a:lnTo>
                  <a:lnTo>
                    <a:pt x="0" y="101"/>
                  </a:lnTo>
                  <a:lnTo>
                    <a:pt x="0" y="101"/>
                  </a:lnTo>
                  <a:lnTo>
                    <a:pt x="0" y="101"/>
                  </a:lnTo>
                  <a:lnTo>
                    <a:pt x="0" y="101"/>
                  </a:lnTo>
                  <a:lnTo>
                    <a:pt x="0" y="101"/>
                  </a:lnTo>
                  <a:lnTo>
                    <a:pt x="0" y="101"/>
                  </a:lnTo>
                  <a:lnTo>
                    <a:pt x="0" y="101"/>
                  </a:lnTo>
                  <a:lnTo>
                    <a:pt x="0" y="101"/>
                  </a:lnTo>
                  <a:lnTo>
                    <a:pt x="0" y="101"/>
                  </a:lnTo>
                  <a:lnTo>
                    <a:pt x="0" y="101"/>
                  </a:lnTo>
                  <a:lnTo>
                    <a:pt x="0" y="101"/>
                  </a:lnTo>
                  <a:lnTo>
                    <a:pt x="1" y="100"/>
                  </a:lnTo>
                  <a:lnTo>
                    <a:pt x="1" y="96"/>
                  </a:lnTo>
                  <a:lnTo>
                    <a:pt x="1" y="90"/>
                  </a:lnTo>
                  <a:lnTo>
                    <a:pt x="1" y="84"/>
                  </a:lnTo>
                  <a:lnTo>
                    <a:pt x="1" y="82"/>
                  </a:lnTo>
                  <a:lnTo>
                    <a:pt x="1" y="84"/>
                  </a:lnTo>
                  <a:lnTo>
                    <a:pt x="1" y="91"/>
                  </a:lnTo>
                  <a:lnTo>
                    <a:pt x="1" y="97"/>
                  </a:lnTo>
                  <a:lnTo>
                    <a:pt x="1" y="100"/>
                  </a:lnTo>
                  <a:lnTo>
                    <a:pt x="1" y="101"/>
                  </a:lnTo>
                  <a:lnTo>
                    <a:pt x="1" y="101"/>
                  </a:lnTo>
                  <a:lnTo>
                    <a:pt x="1" y="101"/>
                  </a:lnTo>
                </a:path>
              </a:pathLst>
            </a:custGeom>
            <a:noFill/>
            <a:ln w="0">
              <a:solidFill>
                <a:srgbClr val="0000FF"/>
              </a:solidFill>
              <a:prstDash val="solid"/>
              <a:round/>
              <a:headEnd/>
              <a:tailEnd/>
            </a:ln>
          </p:spPr>
          <p:txBody>
            <a:bodyPr/>
            <a:lstStyle/>
            <a:p>
              <a:endParaRPr lang="en-US"/>
            </a:p>
          </p:txBody>
        </p:sp>
        <p:sp>
          <p:nvSpPr>
            <p:cNvPr id="104767" name="Line 319"/>
            <p:cNvSpPr>
              <a:spLocks noChangeShapeType="1"/>
            </p:cNvSpPr>
            <p:nvPr/>
          </p:nvSpPr>
          <p:spPr bwMode="auto">
            <a:xfrm>
              <a:off x="793" y="3706"/>
              <a:ext cx="2" cy="0"/>
            </a:xfrm>
            <a:prstGeom prst="line">
              <a:avLst/>
            </a:prstGeom>
            <a:noFill/>
            <a:ln w="0">
              <a:solidFill>
                <a:srgbClr val="0000FF"/>
              </a:solidFill>
              <a:round/>
              <a:headEnd/>
              <a:tailEnd/>
            </a:ln>
          </p:spPr>
          <p:txBody>
            <a:bodyPr/>
            <a:lstStyle/>
            <a:p>
              <a:endParaRPr lang="en-US"/>
            </a:p>
          </p:txBody>
        </p:sp>
        <p:sp>
          <p:nvSpPr>
            <p:cNvPr id="104768" name="Freeform 320"/>
            <p:cNvSpPr>
              <a:spLocks/>
            </p:cNvSpPr>
            <p:nvPr/>
          </p:nvSpPr>
          <p:spPr bwMode="auto">
            <a:xfrm>
              <a:off x="795" y="3705"/>
              <a:ext cx="0" cy="1"/>
            </a:xfrm>
            <a:custGeom>
              <a:avLst/>
              <a:gdLst/>
              <a:ahLst/>
              <a:cxnLst>
                <a:cxn ang="0">
                  <a:pos x="0" y="1"/>
                </a:cxn>
                <a:cxn ang="0">
                  <a:pos x="0" y="1"/>
                </a:cxn>
                <a:cxn ang="0">
                  <a:pos x="1" y="1"/>
                </a:cxn>
                <a:cxn ang="0">
                  <a:pos x="1" y="1"/>
                </a:cxn>
                <a:cxn ang="0">
                  <a:pos x="1" y="1"/>
                </a:cxn>
                <a:cxn ang="0">
                  <a:pos x="1" y="1"/>
                </a:cxn>
                <a:cxn ang="0">
                  <a:pos x="1" y="1"/>
                </a:cxn>
                <a:cxn ang="0">
                  <a:pos x="1" y="0"/>
                </a:cxn>
                <a:cxn ang="0">
                  <a:pos x="1" y="0"/>
                </a:cxn>
                <a:cxn ang="0">
                  <a:pos x="1" y="0"/>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0" t="0" r="r" b="b"/>
              <a:pathLst>
                <a:path w="1" h="1">
                  <a:moveTo>
                    <a:pt x="0" y="1"/>
                  </a:moveTo>
                  <a:lnTo>
                    <a:pt x="0" y="1"/>
                  </a:lnTo>
                  <a:lnTo>
                    <a:pt x="1" y="1"/>
                  </a:lnTo>
                  <a:lnTo>
                    <a:pt x="1" y="1"/>
                  </a:lnTo>
                  <a:lnTo>
                    <a:pt x="1" y="1"/>
                  </a:lnTo>
                  <a:lnTo>
                    <a:pt x="1" y="1"/>
                  </a:lnTo>
                  <a:lnTo>
                    <a:pt x="1" y="1"/>
                  </a:lnTo>
                  <a:lnTo>
                    <a:pt x="1" y="0"/>
                  </a:lnTo>
                  <a:lnTo>
                    <a:pt x="1" y="0"/>
                  </a:lnTo>
                  <a:lnTo>
                    <a:pt x="1" y="0"/>
                  </a:lnTo>
                  <a:lnTo>
                    <a:pt x="1" y="0"/>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path>
              </a:pathLst>
            </a:custGeom>
            <a:noFill/>
            <a:ln w="0">
              <a:solidFill>
                <a:srgbClr val="0000FF"/>
              </a:solidFill>
              <a:prstDash val="solid"/>
              <a:round/>
              <a:headEnd/>
              <a:tailEnd/>
            </a:ln>
          </p:spPr>
          <p:txBody>
            <a:bodyPr/>
            <a:lstStyle/>
            <a:p>
              <a:endParaRPr lang="en-US"/>
            </a:p>
          </p:txBody>
        </p:sp>
        <p:sp>
          <p:nvSpPr>
            <p:cNvPr id="104769" name="Line 321"/>
            <p:cNvSpPr>
              <a:spLocks noChangeShapeType="1"/>
            </p:cNvSpPr>
            <p:nvPr/>
          </p:nvSpPr>
          <p:spPr bwMode="auto">
            <a:xfrm>
              <a:off x="799" y="3706"/>
              <a:ext cx="0" cy="0"/>
            </a:xfrm>
            <a:prstGeom prst="line">
              <a:avLst/>
            </a:prstGeom>
            <a:noFill/>
            <a:ln w="0">
              <a:solidFill>
                <a:srgbClr val="0000FF"/>
              </a:solidFill>
              <a:round/>
              <a:headEnd/>
              <a:tailEnd/>
            </a:ln>
          </p:spPr>
          <p:txBody>
            <a:bodyPr/>
            <a:lstStyle/>
            <a:p>
              <a:endParaRPr lang="en-US"/>
            </a:p>
          </p:txBody>
        </p:sp>
        <p:sp>
          <p:nvSpPr>
            <p:cNvPr id="104770" name="Freeform 322"/>
            <p:cNvSpPr>
              <a:spLocks/>
            </p:cNvSpPr>
            <p:nvPr/>
          </p:nvSpPr>
          <p:spPr bwMode="auto">
            <a:xfrm>
              <a:off x="799" y="3704"/>
              <a:ext cx="2" cy="2"/>
            </a:xfrm>
            <a:custGeom>
              <a:avLst/>
              <a:gdLst/>
              <a:ahLst/>
              <a:cxnLst>
                <a:cxn ang="0">
                  <a:pos x="0" y="3"/>
                </a:cxn>
                <a:cxn ang="0">
                  <a:pos x="0" y="3"/>
                </a:cxn>
                <a:cxn ang="0">
                  <a:pos x="0" y="3"/>
                </a:cxn>
                <a:cxn ang="0">
                  <a:pos x="0" y="3"/>
                </a:cxn>
                <a:cxn ang="0">
                  <a:pos x="0" y="3"/>
                </a:cxn>
                <a:cxn ang="0">
                  <a:pos x="0" y="2"/>
                </a:cxn>
                <a:cxn ang="0">
                  <a:pos x="0" y="2"/>
                </a:cxn>
                <a:cxn ang="0">
                  <a:pos x="0" y="1"/>
                </a:cxn>
                <a:cxn ang="0">
                  <a:pos x="0" y="0"/>
                </a:cxn>
                <a:cxn ang="0">
                  <a:pos x="0" y="0"/>
                </a:cxn>
                <a:cxn ang="0">
                  <a:pos x="0" y="0"/>
                </a:cxn>
                <a:cxn ang="0">
                  <a:pos x="0" y="1"/>
                </a:cxn>
                <a:cxn ang="0">
                  <a:pos x="0" y="2"/>
                </a:cxn>
                <a:cxn ang="0">
                  <a:pos x="0" y="3"/>
                </a:cxn>
                <a:cxn ang="0">
                  <a:pos x="0" y="3"/>
                </a:cxn>
                <a:cxn ang="0">
                  <a:pos x="0" y="3"/>
                </a:cxn>
                <a:cxn ang="0">
                  <a:pos x="0" y="3"/>
                </a:cxn>
                <a:cxn ang="0">
                  <a:pos x="0" y="3"/>
                </a:cxn>
              </a:cxnLst>
              <a:rect l="0" t="0" r="r" b="b"/>
              <a:pathLst>
                <a:path h="3">
                  <a:moveTo>
                    <a:pt x="0" y="3"/>
                  </a:moveTo>
                  <a:lnTo>
                    <a:pt x="0" y="3"/>
                  </a:lnTo>
                  <a:lnTo>
                    <a:pt x="0" y="3"/>
                  </a:lnTo>
                  <a:lnTo>
                    <a:pt x="0" y="3"/>
                  </a:lnTo>
                  <a:lnTo>
                    <a:pt x="0" y="3"/>
                  </a:lnTo>
                  <a:lnTo>
                    <a:pt x="0" y="2"/>
                  </a:lnTo>
                  <a:lnTo>
                    <a:pt x="0" y="2"/>
                  </a:lnTo>
                  <a:lnTo>
                    <a:pt x="0" y="1"/>
                  </a:lnTo>
                  <a:lnTo>
                    <a:pt x="0" y="0"/>
                  </a:lnTo>
                  <a:lnTo>
                    <a:pt x="0" y="0"/>
                  </a:lnTo>
                  <a:lnTo>
                    <a:pt x="0" y="0"/>
                  </a:lnTo>
                  <a:lnTo>
                    <a:pt x="0" y="1"/>
                  </a:lnTo>
                  <a:lnTo>
                    <a:pt x="0" y="2"/>
                  </a:lnTo>
                  <a:lnTo>
                    <a:pt x="0" y="3"/>
                  </a:lnTo>
                  <a:lnTo>
                    <a:pt x="0" y="3"/>
                  </a:lnTo>
                  <a:lnTo>
                    <a:pt x="0" y="3"/>
                  </a:lnTo>
                  <a:lnTo>
                    <a:pt x="0" y="3"/>
                  </a:lnTo>
                  <a:lnTo>
                    <a:pt x="0" y="3"/>
                  </a:lnTo>
                </a:path>
              </a:pathLst>
            </a:custGeom>
            <a:noFill/>
            <a:ln w="0">
              <a:solidFill>
                <a:srgbClr val="0000FF"/>
              </a:solidFill>
              <a:prstDash val="solid"/>
              <a:round/>
              <a:headEnd/>
              <a:tailEnd/>
            </a:ln>
          </p:spPr>
          <p:txBody>
            <a:bodyPr/>
            <a:lstStyle/>
            <a:p>
              <a:endParaRPr lang="en-US"/>
            </a:p>
          </p:txBody>
        </p:sp>
        <p:sp>
          <p:nvSpPr>
            <p:cNvPr id="104771" name="Freeform 323"/>
            <p:cNvSpPr>
              <a:spLocks/>
            </p:cNvSpPr>
            <p:nvPr/>
          </p:nvSpPr>
          <p:spPr bwMode="auto">
            <a:xfrm>
              <a:off x="801" y="3706"/>
              <a:ext cx="2"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72" name="Freeform 324"/>
            <p:cNvSpPr>
              <a:spLocks/>
            </p:cNvSpPr>
            <p:nvPr/>
          </p:nvSpPr>
          <p:spPr bwMode="auto">
            <a:xfrm>
              <a:off x="803" y="3705"/>
              <a:ext cx="0" cy="1"/>
            </a:xfrm>
            <a:custGeom>
              <a:avLst/>
              <a:gdLst/>
              <a:ahLst/>
              <a:cxnLst>
                <a:cxn ang="0">
                  <a:pos x="0" y="1"/>
                </a:cxn>
                <a:cxn ang="0">
                  <a:pos x="0" y="1"/>
                </a:cxn>
                <a:cxn ang="0">
                  <a:pos x="0" y="1"/>
                </a:cxn>
                <a:cxn ang="0">
                  <a:pos x="0" y="1"/>
                </a:cxn>
                <a:cxn ang="0">
                  <a:pos x="0" y="1"/>
                </a:cxn>
                <a:cxn ang="0">
                  <a:pos x="0" y="1"/>
                </a:cxn>
                <a:cxn ang="0">
                  <a:pos x="0" y="1"/>
                </a:cxn>
                <a:cxn ang="0">
                  <a:pos x="0" y="0"/>
                </a:cxn>
                <a:cxn ang="0">
                  <a:pos x="0" y="1"/>
                </a:cxn>
                <a:cxn ang="0">
                  <a:pos x="0" y="0"/>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h="1">
                  <a:moveTo>
                    <a:pt x="0" y="1"/>
                  </a:moveTo>
                  <a:lnTo>
                    <a:pt x="0" y="1"/>
                  </a:lnTo>
                  <a:lnTo>
                    <a:pt x="0" y="1"/>
                  </a:lnTo>
                  <a:lnTo>
                    <a:pt x="0" y="1"/>
                  </a:lnTo>
                  <a:lnTo>
                    <a:pt x="0" y="1"/>
                  </a:lnTo>
                  <a:lnTo>
                    <a:pt x="0" y="1"/>
                  </a:lnTo>
                  <a:lnTo>
                    <a:pt x="0" y="1"/>
                  </a:lnTo>
                  <a:lnTo>
                    <a:pt x="0" y="0"/>
                  </a:lnTo>
                  <a:lnTo>
                    <a:pt x="0" y="1"/>
                  </a:lnTo>
                  <a:lnTo>
                    <a:pt x="0" y="0"/>
                  </a:lnTo>
                  <a:lnTo>
                    <a:pt x="0" y="1"/>
                  </a:lnTo>
                  <a:lnTo>
                    <a:pt x="0" y="1"/>
                  </a:lnTo>
                  <a:lnTo>
                    <a:pt x="0" y="1"/>
                  </a:lnTo>
                  <a:lnTo>
                    <a:pt x="0" y="1"/>
                  </a:lnTo>
                  <a:lnTo>
                    <a:pt x="0" y="1"/>
                  </a:lnTo>
                  <a:lnTo>
                    <a:pt x="0" y="1"/>
                  </a:lnTo>
                  <a:lnTo>
                    <a:pt x="0" y="1"/>
                  </a:lnTo>
                  <a:lnTo>
                    <a:pt x="0" y="1"/>
                  </a:lnTo>
                  <a:lnTo>
                    <a:pt x="0" y="1"/>
                  </a:lnTo>
                </a:path>
              </a:pathLst>
            </a:custGeom>
            <a:noFill/>
            <a:ln w="0">
              <a:solidFill>
                <a:srgbClr val="0000FF"/>
              </a:solidFill>
              <a:prstDash val="solid"/>
              <a:round/>
              <a:headEnd/>
              <a:tailEnd/>
            </a:ln>
          </p:spPr>
          <p:txBody>
            <a:bodyPr/>
            <a:lstStyle/>
            <a:p>
              <a:endParaRPr lang="en-US"/>
            </a:p>
          </p:txBody>
        </p:sp>
        <p:sp>
          <p:nvSpPr>
            <p:cNvPr id="104773" name="Freeform 325"/>
            <p:cNvSpPr>
              <a:spLocks/>
            </p:cNvSpPr>
            <p:nvPr/>
          </p:nvSpPr>
          <p:spPr bwMode="auto">
            <a:xfrm>
              <a:off x="803" y="3703"/>
              <a:ext cx="2" cy="3"/>
            </a:xfrm>
            <a:custGeom>
              <a:avLst/>
              <a:gdLst/>
              <a:ahLst/>
              <a:cxnLst>
                <a:cxn ang="0">
                  <a:pos x="0" y="5"/>
                </a:cxn>
                <a:cxn ang="0">
                  <a:pos x="0" y="5"/>
                </a:cxn>
                <a:cxn ang="0">
                  <a:pos x="0" y="5"/>
                </a:cxn>
                <a:cxn ang="0">
                  <a:pos x="0" y="5"/>
                </a:cxn>
                <a:cxn ang="0">
                  <a:pos x="0" y="5"/>
                </a:cxn>
                <a:cxn ang="0">
                  <a:pos x="0" y="5"/>
                </a:cxn>
                <a:cxn ang="0">
                  <a:pos x="0" y="4"/>
                </a:cxn>
                <a:cxn ang="0">
                  <a:pos x="0" y="3"/>
                </a:cxn>
                <a:cxn ang="0">
                  <a:pos x="0" y="2"/>
                </a:cxn>
                <a:cxn ang="0">
                  <a:pos x="0" y="1"/>
                </a:cxn>
                <a:cxn ang="0">
                  <a:pos x="0" y="0"/>
                </a:cxn>
                <a:cxn ang="0">
                  <a:pos x="0" y="0"/>
                </a:cxn>
                <a:cxn ang="0">
                  <a:pos x="0" y="0"/>
                </a:cxn>
                <a:cxn ang="0">
                  <a:pos x="0" y="1"/>
                </a:cxn>
                <a:cxn ang="0">
                  <a:pos x="0" y="2"/>
                </a:cxn>
                <a:cxn ang="0">
                  <a:pos x="0" y="4"/>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Lst>
              <a:rect l="0" t="0" r="r" b="b"/>
              <a:pathLst>
                <a:path w="1" h="5">
                  <a:moveTo>
                    <a:pt x="0" y="5"/>
                  </a:moveTo>
                  <a:lnTo>
                    <a:pt x="0" y="5"/>
                  </a:lnTo>
                  <a:lnTo>
                    <a:pt x="0" y="5"/>
                  </a:lnTo>
                  <a:lnTo>
                    <a:pt x="0" y="5"/>
                  </a:lnTo>
                  <a:lnTo>
                    <a:pt x="0" y="5"/>
                  </a:lnTo>
                  <a:lnTo>
                    <a:pt x="0" y="5"/>
                  </a:lnTo>
                  <a:lnTo>
                    <a:pt x="0" y="4"/>
                  </a:lnTo>
                  <a:lnTo>
                    <a:pt x="0" y="3"/>
                  </a:lnTo>
                  <a:lnTo>
                    <a:pt x="0" y="2"/>
                  </a:lnTo>
                  <a:lnTo>
                    <a:pt x="0" y="1"/>
                  </a:lnTo>
                  <a:lnTo>
                    <a:pt x="0" y="0"/>
                  </a:lnTo>
                  <a:lnTo>
                    <a:pt x="0" y="0"/>
                  </a:lnTo>
                  <a:lnTo>
                    <a:pt x="0" y="0"/>
                  </a:lnTo>
                  <a:lnTo>
                    <a:pt x="0" y="1"/>
                  </a:lnTo>
                  <a:lnTo>
                    <a:pt x="0" y="2"/>
                  </a:lnTo>
                  <a:lnTo>
                    <a:pt x="0" y="4"/>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path>
              </a:pathLst>
            </a:custGeom>
            <a:noFill/>
            <a:ln w="0">
              <a:solidFill>
                <a:srgbClr val="0000FF"/>
              </a:solidFill>
              <a:prstDash val="solid"/>
              <a:round/>
              <a:headEnd/>
              <a:tailEnd/>
            </a:ln>
          </p:spPr>
          <p:txBody>
            <a:bodyPr/>
            <a:lstStyle/>
            <a:p>
              <a:endParaRPr lang="en-US"/>
            </a:p>
          </p:txBody>
        </p:sp>
        <p:sp>
          <p:nvSpPr>
            <p:cNvPr id="104774" name="Freeform 326"/>
            <p:cNvSpPr>
              <a:spLocks/>
            </p:cNvSpPr>
            <p:nvPr/>
          </p:nvSpPr>
          <p:spPr bwMode="auto">
            <a:xfrm>
              <a:off x="805" y="3706"/>
              <a:ext cx="2"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75" name="Freeform 327"/>
            <p:cNvSpPr>
              <a:spLocks/>
            </p:cNvSpPr>
            <p:nvPr/>
          </p:nvSpPr>
          <p:spPr bwMode="auto">
            <a:xfrm>
              <a:off x="807" y="3704"/>
              <a:ext cx="0" cy="2"/>
            </a:xfrm>
            <a:custGeom>
              <a:avLst/>
              <a:gdLst/>
              <a:ahLst/>
              <a:cxnLst>
                <a:cxn ang="0">
                  <a:pos x="0" y="2"/>
                </a:cxn>
                <a:cxn ang="0">
                  <a:pos x="0" y="2"/>
                </a:cxn>
                <a:cxn ang="0">
                  <a:pos x="0" y="2"/>
                </a:cxn>
                <a:cxn ang="0">
                  <a:pos x="0" y="2"/>
                </a:cxn>
                <a:cxn ang="0">
                  <a:pos x="0" y="2"/>
                </a:cxn>
                <a:cxn ang="0">
                  <a:pos x="0" y="2"/>
                </a:cxn>
                <a:cxn ang="0">
                  <a:pos x="0" y="2"/>
                </a:cxn>
                <a:cxn ang="0">
                  <a:pos x="0" y="2"/>
                </a:cxn>
                <a:cxn ang="0">
                  <a:pos x="0" y="1"/>
                </a:cxn>
                <a:cxn ang="0">
                  <a:pos x="0" y="1"/>
                </a:cxn>
                <a:cxn ang="0">
                  <a:pos x="1" y="0"/>
                </a:cxn>
                <a:cxn ang="0">
                  <a:pos x="1" y="0"/>
                </a:cxn>
                <a:cxn ang="0">
                  <a:pos x="1" y="1"/>
                </a:cxn>
                <a:cxn ang="0">
                  <a:pos x="1" y="1"/>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Lst>
              <a:rect l="0" t="0" r="r" b="b"/>
              <a:pathLst>
                <a:path w="1" h="2">
                  <a:moveTo>
                    <a:pt x="0" y="2"/>
                  </a:moveTo>
                  <a:lnTo>
                    <a:pt x="0" y="2"/>
                  </a:lnTo>
                  <a:lnTo>
                    <a:pt x="0" y="2"/>
                  </a:lnTo>
                  <a:lnTo>
                    <a:pt x="0" y="2"/>
                  </a:lnTo>
                  <a:lnTo>
                    <a:pt x="0" y="2"/>
                  </a:lnTo>
                  <a:lnTo>
                    <a:pt x="0" y="2"/>
                  </a:lnTo>
                  <a:lnTo>
                    <a:pt x="0" y="2"/>
                  </a:lnTo>
                  <a:lnTo>
                    <a:pt x="0" y="2"/>
                  </a:lnTo>
                  <a:lnTo>
                    <a:pt x="0" y="1"/>
                  </a:lnTo>
                  <a:lnTo>
                    <a:pt x="0" y="1"/>
                  </a:lnTo>
                  <a:lnTo>
                    <a:pt x="1" y="0"/>
                  </a:lnTo>
                  <a:lnTo>
                    <a:pt x="1" y="0"/>
                  </a:lnTo>
                  <a:lnTo>
                    <a:pt x="1" y="1"/>
                  </a:lnTo>
                  <a:lnTo>
                    <a:pt x="1" y="1"/>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path>
              </a:pathLst>
            </a:custGeom>
            <a:noFill/>
            <a:ln w="0">
              <a:solidFill>
                <a:srgbClr val="0000FF"/>
              </a:solidFill>
              <a:prstDash val="solid"/>
              <a:round/>
              <a:headEnd/>
              <a:tailEnd/>
            </a:ln>
          </p:spPr>
          <p:txBody>
            <a:bodyPr/>
            <a:lstStyle/>
            <a:p>
              <a:endParaRPr lang="en-US"/>
            </a:p>
          </p:txBody>
        </p:sp>
        <p:sp>
          <p:nvSpPr>
            <p:cNvPr id="104776" name="Freeform 328"/>
            <p:cNvSpPr>
              <a:spLocks/>
            </p:cNvSpPr>
            <p:nvPr/>
          </p:nvSpPr>
          <p:spPr bwMode="auto">
            <a:xfrm>
              <a:off x="807" y="3706"/>
              <a:ext cx="2"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77" name="Freeform 329"/>
            <p:cNvSpPr>
              <a:spLocks/>
            </p:cNvSpPr>
            <p:nvPr/>
          </p:nvSpPr>
          <p:spPr bwMode="auto">
            <a:xfrm>
              <a:off x="809" y="370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778" name="Freeform 330"/>
            <p:cNvSpPr>
              <a:spLocks/>
            </p:cNvSpPr>
            <p:nvPr/>
          </p:nvSpPr>
          <p:spPr bwMode="auto">
            <a:xfrm>
              <a:off x="809" y="3706"/>
              <a:ext cx="2"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79" name="Freeform 331"/>
            <p:cNvSpPr>
              <a:spLocks/>
            </p:cNvSpPr>
            <p:nvPr/>
          </p:nvSpPr>
          <p:spPr bwMode="auto">
            <a:xfrm>
              <a:off x="811" y="370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780" name="Freeform 332"/>
            <p:cNvSpPr>
              <a:spLocks/>
            </p:cNvSpPr>
            <p:nvPr/>
          </p:nvSpPr>
          <p:spPr bwMode="auto">
            <a:xfrm>
              <a:off x="811" y="3706"/>
              <a:ext cx="2"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781" name="Rectangle 333"/>
            <p:cNvSpPr>
              <a:spLocks noChangeArrowheads="1"/>
            </p:cNvSpPr>
            <p:nvPr/>
          </p:nvSpPr>
          <p:spPr bwMode="auto">
            <a:xfrm>
              <a:off x="813" y="3706"/>
              <a:ext cx="3" cy="0"/>
            </a:xfrm>
            <a:prstGeom prst="rect">
              <a:avLst/>
            </a:prstGeom>
            <a:noFill/>
            <a:ln w="0">
              <a:solidFill>
                <a:srgbClr val="0000FF"/>
              </a:solidFill>
              <a:miter lim="800000"/>
              <a:headEnd/>
              <a:tailEnd/>
            </a:ln>
          </p:spPr>
          <p:txBody>
            <a:bodyPr/>
            <a:lstStyle/>
            <a:p>
              <a:endParaRPr lang="en-US"/>
            </a:p>
          </p:txBody>
        </p:sp>
        <p:sp>
          <p:nvSpPr>
            <p:cNvPr id="104782" name="Freeform 334"/>
            <p:cNvSpPr>
              <a:spLocks/>
            </p:cNvSpPr>
            <p:nvPr/>
          </p:nvSpPr>
          <p:spPr bwMode="auto">
            <a:xfrm>
              <a:off x="816" y="3704"/>
              <a:ext cx="0" cy="2"/>
            </a:xfrm>
            <a:custGeom>
              <a:avLst/>
              <a:gdLst/>
              <a:ahLst/>
              <a:cxnLst>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2"/>
                </a:cxn>
                <a:cxn ang="0">
                  <a:pos x="0" y="2"/>
                </a:cxn>
                <a:cxn ang="0">
                  <a:pos x="0" y="1"/>
                </a:cxn>
                <a:cxn ang="0">
                  <a:pos x="0" y="1"/>
                </a:cxn>
                <a:cxn ang="0">
                  <a:pos x="0" y="0"/>
                </a:cxn>
                <a:cxn ang="0">
                  <a:pos x="0" y="0"/>
                </a:cxn>
                <a:cxn ang="0">
                  <a:pos x="0" y="0"/>
                </a:cxn>
                <a:cxn ang="0">
                  <a:pos x="1" y="1"/>
                </a:cxn>
                <a:cxn ang="0">
                  <a:pos x="1" y="2"/>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Lst>
              <a:rect l="0" t="0" r="r" b="b"/>
              <a:pathLst>
                <a:path w="1" h="3">
                  <a:moveTo>
                    <a:pt x="0" y="3"/>
                  </a:moveTo>
                  <a:lnTo>
                    <a:pt x="0" y="3"/>
                  </a:lnTo>
                  <a:lnTo>
                    <a:pt x="0" y="3"/>
                  </a:lnTo>
                  <a:lnTo>
                    <a:pt x="0" y="3"/>
                  </a:lnTo>
                  <a:lnTo>
                    <a:pt x="0" y="3"/>
                  </a:lnTo>
                  <a:lnTo>
                    <a:pt x="0" y="3"/>
                  </a:lnTo>
                  <a:lnTo>
                    <a:pt x="0" y="3"/>
                  </a:lnTo>
                  <a:lnTo>
                    <a:pt x="0" y="3"/>
                  </a:lnTo>
                  <a:lnTo>
                    <a:pt x="0" y="3"/>
                  </a:lnTo>
                  <a:lnTo>
                    <a:pt x="0" y="3"/>
                  </a:lnTo>
                  <a:lnTo>
                    <a:pt x="0" y="3"/>
                  </a:lnTo>
                  <a:lnTo>
                    <a:pt x="0" y="3"/>
                  </a:lnTo>
                  <a:lnTo>
                    <a:pt x="0" y="2"/>
                  </a:lnTo>
                  <a:lnTo>
                    <a:pt x="0" y="2"/>
                  </a:lnTo>
                  <a:lnTo>
                    <a:pt x="0" y="1"/>
                  </a:lnTo>
                  <a:lnTo>
                    <a:pt x="0" y="1"/>
                  </a:lnTo>
                  <a:lnTo>
                    <a:pt x="0" y="0"/>
                  </a:lnTo>
                  <a:lnTo>
                    <a:pt x="0" y="0"/>
                  </a:lnTo>
                  <a:lnTo>
                    <a:pt x="0" y="0"/>
                  </a:lnTo>
                  <a:lnTo>
                    <a:pt x="1" y="1"/>
                  </a:lnTo>
                  <a:lnTo>
                    <a:pt x="1" y="2"/>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path>
              </a:pathLst>
            </a:custGeom>
            <a:noFill/>
            <a:ln w="0">
              <a:solidFill>
                <a:srgbClr val="0000FF"/>
              </a:solidFill>
              <a:prstDash val="solid"/>
              <a:round/>
              <a:headEnd/>
              <a:tailEnd/>
            </a:ln>
          </p:spPr>
          <p:txBody>
            <a:bodyPr/>
            <a:lstStyle/>
            <a:p>
              <a:endParaRPr lang="en-US"/>
            </a:p>
          </p:txBody>
        </p:sp>
        <p:sp>
          <p:nvSpPr>
            <p:cNvPr id="104783" name="Line 335"/>
            <p:cNvSpPr>
              <a:spLocks noChangeShapeType="1"/>
            </p:cNvSpPr>
            <p:nvPr/>
          </p:nvSpPr>
          <p:spPr bwMode="auto">
            <a:xfrm>
              <a:off x="818" y="3706"/>
              <a:ext cx="0" cy="0"/>
            </a:xfrm>
            <a:prstGeom prst="line">
              <a:avLst/>
            </a:prstGeom>
            <a:noFill/>
            <a:ln w="0">
              <a:solidFill>
                <a:srgbClr val="0000FF"/>
              </a:solidFill>
              <a:round/>
              <a:headEnd/>
              <a:tailEnd/>
            </a:ln>
          </p:spPr>
          <p:txBody>
            <a:bodyPr/>
            <a:lstStyle/>
            <a:p>
              <a:endParaRPr lang="en-US"/>
            </a:p>
          </p:txBody>
        </p:sp>
        <p:sp>
          <p:nvSpPr>
            <p:cNvPr id="104784" name="Freeform 336"/>
            <p:cNvSpPr>
              <a:spLocks/>
            </p:cNvSpPr>
            <p:nvPr/>
          </p:nvSpPr>
          <p:spPr bwMode="auto">
            <a:xfrm>
              <a:off x="818" y="3705"/>
              <a:ext cx="2" cy="1"/>
            </a:xfrm>
            <a:custGeom>
              <a:avLst/>
              <a:gdLst/>
              <a:ahLst/>
              <a:cxnLst>
                <a:cxn ang="0">
                  <a:pos x="0" y="1"/>
                </a:cxn>
                <a:cxn ang="0">
                  <a:pos x="0" y="1"/>
                </a:cxn>
                <a:cxn ang="0">
                  <a:pos x="0" y="1"/>
                </a:cxn>
                <a:cxn ang="0">
                  <a:pos x="0" y="1"/>
                </a:cxn>
                <a:cxn ang="0">
                  <a:pos x="0" y="1"/>
                </a:cxn>
                <a:cxn ang="0">
                  <a:pos x="0" y="1"/>
                </a:cxn>
                <a:cxn ang="0">
                  <a:pos x="0" y="1"/>
                </a:cxn>
                <a:cxn ang="0">
                  <a:pos x="0" y="1"/>
                </a:cxn>
                <a:cxn ang="0">
                  <a:pos x="1" y="1"/>
                </a:cxn>
                <a:cxn ang="0">
                  <a:pos x="1" y="1"/>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0" t="0" r="r" b="b"/>
              <a:pathLst>
                <a:path w="1" h="1">
                  <a:moveTo>
                    <a:pt x="0" y="1"/>
                  </a:moveTo>
                  <a:lnTo>
                    <a:pt x="0" y="1"/>
                  </a:lnTo>
                  <a:lnTo>
                    <a:pt x="0" y="1"/>
                  </a:lnTo>
                  <a:lnTo>
                    <a:pt x="0" y="1"/>
                  </a:lnTo>
                  <a:lnTo>
                    <a:pt x="0" y="1"/>
                  </a:lnTo>
                  <a:lnTo>
                    <a:pt x="0" y="1"/>
                  </a:lnTo>
                  <a:lnTo>
                    <a:pt x="0" y="1"/>
                  </a:lnTo>
                  <a:lnTo>
                    <a:pt x="0" y="1"/>
                  </a:lnTo>
                  <a:lnTo>
                    <a:pt x="1" y="1"/>
                  </a:lnTo>
                  <a:lnTo>
                    <a:pt x="1" y="1"/>
                  </a:lnTo>
                  <a:lnTo>
                    <a:pt x="1" y="0"/>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path>
              </a:pathLst>
            </a:custGeom>
            <a:noFill/>
            <a:ln w="0">
              <a:solidFill>
                <a:srgbClr val="0000FF"/>
              </a:solidFill>
              <a:prstDash val="solid"/>
              <a:round/>
              <a:headEnd/>
              <a:tailEnd/>
            </a:ln>
          </p:spPr>
          <p:txBody>
            <a:bodyPr/>
            <a:lstStyle/>
            <a:p>
              <a:endParaRPr lang="en-US"/>
            </a:p>
          </p:txBody>
        </p:sp>
        <p:sp>
          <p:nvSpPr>
            <p:cNvPr id="104785" name="Line 337"/>
            <p:cNvSpPr>
              <a:spLocks noChangeShapeType="1"/>
            </p:cNvSpPr>
            <p:nvPr/>
          </p:nvSpPr>
          <p:spPr bwMode="auto">
            <a:xfrm>
              <a:off x="820" y="3706"/>
              <a:ext cx="0" cy="0"/>
            </a:xfrm>
            <a:prstGeom prst="line">
              <a:avLst/>
            </a:prstGeom>
            <a:noFill/>
            <a:ln w="0">
              <a:solidFill>
                <a:srgbClr val="0000FF"/>
              </a:solidFill>
              <a:round/>
              <a:headEnd/>
              <a:tailEnd/>
            </a:ln>
          </p:spPr>
          <p:txBody>
            <a:bodyPr/>
            <a:lstStyle/>
            <a:p>
              <a:endParaRPr lang="en-US"/>
            </a:p>
          </p:txBody>
        </p:sp>
        <p:sp>
          <p:nvSpPr>
            <p:cNvPr id="104786" name="Freeform 338"/>
            <p:cNvSpPr>
              <a:spLocks/>
            </p:cNvSpPr>
            <p:nvPr/>
          </p:nvSpPr>
          <p:spPr bwMode="auto">
            <a:xfrm>
              <a:off x="822" y="3706"/>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87" name="Freeform 339"/>
            <p:cNvSpPr>
              <a:spLocks/>
            </p:cNvSpPr>
            <p:nvPr/>
          </p:nvSpPr>
          <p:spPr bwMode="auto">
            <a:xfrm>
              <a:off x="822" y="3706"/>
              <a:ext cx="1"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88" name="Line 340"/>
            <p:cNvSpPr>
              <a:spLocks noChangeShapeType="1"/>
            </p:cNvSpPr>
            <p:nvPr/>
          </p:nvSpPr>
          <p:spPr bwMode="auto">
            <a:xfrm>
              <a:off x="823" y="3706"/>
              <a:ext cx="2" cy="0"/>
            </a:xfrm>
            <a:prstGeom prst="line">
              <a:avLst/>
            </a:prstGeom>
            <a:noFill/>
            <a:ln w="0">
              <a:solidFill>
                <a:srgbClr val="0000FF"/>
              </a:solidFill>
              <a:round/>
              <a:headEnd/>
              <a:tailEnd/>
            </a:ln>
          </p:spPr>
          <p:txBody>
            <a:bodyPr/>
            <a:lstStyle/>
            <a:p>
              <a:endParaRPr lang="en-US"/>
            </a:p>
          </p:txBody>
        </p:sp>
        <p:sp>
          <p:nvSpPr>
            <p:cNvPr id="104789" name="Freeform 341"/>
            <p:cNvSpPr>
              <a:spLocks/>
            </p:cNvSpPr>
            <p:nvPr/>
          </p:nvSpPr>
          <p:spPr bwMode="auto">
            <a:xfrm>
              <a:off x="825" y="370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790" name="Line 342"/>
            <p:cNvSpPr>
              <a:spLocks noChangeShapeType="1"/>
            </p:cNvSpPr>
            <p:nvPr/>
          </p:nvSpPr>
          <p:spPr bwMode="auto">
            <a:xfrm>
              <a:off x="825" y="3706"/>
              <a:ext cx="0" cy="0"/>
            </a:xfrm>
            <a:prstGeom prst="line">
              <a:avLst/>
            </a:prstGeom>
            <a:noFill/>
            <a:ln w="0">
              <a:solidFill>
                <a:srgbClr val="0000FF"/>
              </a:solidFill>
              <a:round/>
              <a:headEnd/>
              <a:tailEnd/>
            </a:ln>
          </p:spPr>
          <p:txBody>
            <a:bodyPr/>
            <a:lstStyle/>
            <a:p>
              <a:endParaRPr lang="en-US"/>
            </a:p>
          </p:txBody>
        </p:sp>
        <p:sp>
          <p:nvSpPr>
            <p:cNvPr id="104791" name="Line 343"/>
            <p:cNvSpPr>
              <a:spLocks noChangeShapeType="1"/>
            </p:cNvSpPr>
            <p:nvPr/>
          </p:nvSpPr>
          <p:spPr bwMode="auto">
            <a:xfrm>
              <a:off x="825" y="3706"/>
              <a:ext cx="2" cy="0"/>
            </a:xfrm>
            <a:prstGeom prst="line">
              <a:avLst/>
            </a:prstGeom>
            <a:noFill/>
            <a:ln w="0">
              <a:solidFill>
                <a:srgbClr val="0000FF"/>
              </a:solidFill>
              <a:round/>
              <a:headEnd/>
              <a:tailEnd/>
            </a:ln>
          </p:spPr>
          <p:txBody>
            <a:bodyPr/>
            <a:lstStyle/>
            <a:p>
              <a:endParaRPr lang="en-US"/>
            </a:p>
          </p:txBody>
        </p:sp>
        <p:sp>
          <p:nvSpPr>
            <p:cNvPr id="104792" name="Line 344"/>
            <p:cNvSpPr>
              <a:spLocks noChangeShapeType="1"/>
            </p:cNvSpPr>
            <p:nvPr/>
          </p:nvSpPr>
          <p:spPr bwMode="auto">
            <a:xfrm>
              <a:off x="827" y="3706"/>
              <a:ext cx="3" cy="0"/>
            </a:xfrm>
            <a:prstGeom prst="line">
              <a:avLst/>
            </a:prstGeom>
            <a:noFill/>
            <a:ln w="0">
              <a:solidFill>
                <a:srgbClr val="0000FF"/>
              </a:solidFill>
              <a:round/>
              <a:headEnd/>
              <a:tailEnd/>
            </a:ln>
          </p:spPr>
          <p:txBody>
            <a:bodyPr/>
            <a:lstStyle/>
            <a:p>
              <a:endParaRPr lang="en-US"/>
            </a:p>
          </p:txBody>
        </p:sp>
        <p:sp>
          <p:nvSpPr>
            <p:cNvPr id="104793" name="Line 345"/>
            <p:cNvSpPr>
              <a:spLocks noChangeShapeType="1"/>
            </p:cNvSpPr>
            <p:nvPr/>
          </p:nvSpPr>
          <p:spPr bwMode="auto">
            <a:xfrm>
              <a:off x="830" y="3706"/>
              <a:ext cx="2" cy="0"/>
            </a:xfrm>
            <a:prstGeom prst="line">
              <a:avLst/>
            </a:prstGeom>
            <a:noFill/>
            <a:ln w="0">
              <a:solidFill>
                <a:srgbClr val="0000FF"/>
              </a:solidFill>
              <a:round/>
              <a:headEnd/>
              <a:tailEnd/>
            </a:ln>
          </p:spPr>
          <p:txBody>
            <a:bodyPr/>
            <a:lstStyle/>
            <a:p>
              <a:endParaRPr lang="en-US"/>
            </a:p>
          </p:txBody>
        </p:sp>
        <p:sp>
          <p:nvSpPr>
            <p:cNvPr id="104794" name="Freeform 346"/>
            <p:cNvSpPr>
              <a:spLocks/>
            </p:cNvSpPr>
            <p:nvPr/>
          </p:nvSpPr>
          <p:spPr bwMode="auto">
            <a:xfrm>
              <a:off x="832" y="3706"/>
              <a:ext cx="2"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95" name="Freeform 347"/>
            <p:cNvSpPr>
              <a:spLocks/>
            </p:cNvSpPr>
            <p:nvPr/>
          </p:nvSpPr>
          <p:spPr bwMode="auto">
            <a:xfrm>
              <a:off x="832" y="3706"/>
              <a:ext cx="2"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796" name="Freeform 348"/>
            <p:cNvSpPr>
              <a:spLocks/>
            </p:cNvSpPr>
            <p:nvPr/>
          </p:nvSpPr>
          <p:spPr bwMode="auto">
            <a:xfrm>
              <a:off x="834" y="3706"/>
              <a:ext cx="0" cy="0"/>
            </a:xfrm>
            <a:custGeom>
              <a:avLst/>
              <a:gdLst/>
              <a:ahLst/>
              <a:cxnLst>
                <a:cxn ang="0">
                  <a:pos x="0" y="0"/>
                </a:cxn>
                <a:cxn ang="0">
                  <a:pos x="0"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4797" name="Freeform 349"/>
            <p:cNvSpPr>
              <a:spLocks/>
            </p:cNvSpPr>
            <p:nvPr/>
          </p:nvSpPr>
          <p:spPr bwMode="auto">
            <a:xfrm>
              <a:off x="834" y="370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798" name="Line 350"/>
            <p:cNvSpPr>
              <a:spLocks noChangeShapeType="1"/>
            </p:cNvSpPr>
            <p:nvPr/>
          </p:nvSpPr>
          <p:spPr bwMode="auto">
            <a:xfrm>
              <a:off x="834" y="3706"/>
              <a:ext cx="2" cy="0"/>
            </a:xfrm>
            <a:prstGeom prst="line">
              <a:avLst/>
            </a:prstGeom>
            <a:noFill/>
            <a:ln w="0">
              <a:solidFill>
                <a:srgbClr val="0000FF"/>
              </a:solidFill>
              <a:round/>
              <a:headEnd/>
              <a:tailEnd/>
            </a:ln>
          </p:spPr>
          <p:txBody>
            <a:bodyPr/>
            <a:lstStyle/>
            <a:p>
              <a:endParaRPr lang="en-US"/>
            </a:p>
          </p:txBody>
        </p:sp>
        <p:sp>
          <p:nvSpPr>
            <p:cNvPr id="104799" name="Freeform 351"/>
            <p:cNvSpPr>
              <a:spLocks/>
            </p:cNvSpPr>
            <p:nvPr/>
          </p:nvSpPr>
          <p:spPr bwMode="auto">
            <a:xfrm>
              <a:off x="838" y="3703"/>
              <a:ext cx="2" cy="3"/>
            </a:xfrm>
            <a:custGeom>
              <a:avLst/>
              <a:gdLst/>
              <a:ahLst/>
              <a:cxnLst>
                <a:cxn ang="0">
                  <a:pos x="0" y="4"/>
                </a:cxn>
                <a:cxn ang="0">
                  <a:pos x="0" y="4"/>
                </a:cxn>
                <a:cxn ang="0">
                  <a:pos x="0" y="2"/>
                </a:cxn>
                <a:cxn ang="0">
                  <a:pos x="0" y="2"/>
                </a:cxn>
                <a:cxn ang="0">
                  <a:pos x="0" y="0"/>
                </a:cxn>
                <a:cxn ang="0">
                  <a:pos x="0" y="0"/>
                </a:cxn>
                <a:cxn ang="0">
                  <a:pos x="0" y="2"/>
                </a:cxn>
                <a:cxn ang="0">
                  <a:pos x="0" y="4"/>
                </a:cxn>
                <a:cxn ang="0">
                  <a:pos x="0" y="4"/>
                </a:cxn>
                <a:cxn ang="0">
                  <a:pos x="0" y="4"/>
                </a:cxn>
                <a:cxn ang="0">
                  <a:pos x="0" y="4"/>
                </a:cxn>
                <a:cxn ang="0">
                  <a:pos x="0" y="4"/>
                </a:cxn>
                <a:cxn ang="0">
                  <a:pos x="0" y="4"/>
                </a:cxn>
                <a:cxn ang="0">
                  <a:pos x="0" y="4"/>
                </a:cxn>
                <a:cxn ang="0">
                  <a:pos x="1" y="4"/>
                </a:cxn>
                <a:cxn ang="0">
                  <a:pos x="1" y="4"/>
                </a:cxn>
                <a:cxn ang="0">
                  <a:pos x="1" y="4"/>
                </a:cxn>
                <a:cxn ang="0">
                  <a:pos x="1" y="4"/>
                </a:cxn>
                <a:cxn ang="0">
                  <a:pos x="1" y="4"/>
                </a:cxn>
                <a:cxn ang="0">
                  <a:pos x="1" y="4"/>
                </a:cxn>
                <a:cxn ang="0">
                  <a:pos x="1" y="3"/>
                </a:cxn>
                <a:cxn ang="0">
                  <a:pos x="1" y="2"/>
                </a:cxn>
                <a:cxn ang="0">
                  <a:pos x="2" y="1"/>
                </a:cxn>
                <a:cxn ang="0">
                  <a:pos x="2" y="0"/>
                </a:cxn>
                <a:cxn ang="0">
                  <a:pos x="2" y="2"/>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Lst>
              <a:rect l="0" t="0" r="r" b="b"/>
              <a:pathLst>
                <a:path w="2" h="4">
                  <a:moveTo>
                    <a:pt x="0" y="4"/>
                  </a:moveTo>
                  <a:lnTo>
                    <a:pt x="0" y="4"/>
                  </a:lnTo>
                  <a:lnTo>
                    <a:pt x="0" y="4"/>
                  </a:lnTo>
                  <a:lnTo>
                    <a:pt x="0" y="4"/>
                  </a:lnTo>
                  <a:lnTo>
                    <a:pt x="0" y="3"/>
                  </a:lnTo>
                  <a:lnTo>
                    <a:pt x="0" y="2"/>
                  </a:lnTo>
                  <a:lnTo>
                    <a:pt x="0" y="2"/>
                  </a:lnTo>
                  <a:lnTo>
                    <a:pt x="0" y="2"/>
                  </a:lnTo>
                  <a:lnTo>
                    <a:pt x="0" y="0"/>
                  </a:lnTo>
                  <a:lnTo>
                    <a:pt x="0" y="0"/>
                  </a:lnTo>
                  <a:lnTo>
                    <a:pt x="0" y="0"/>
                  </a:lnTo>
                  <a:lnTo>
                    <a:pt x="0" y="0"/>
                  </a:lnTo>
                  <a:lnTo>
                    <a:pt x="0" y="1"/>
                  </a:lnTo>
                  <a:lnTo>
                    <a:pt x="0" y="2"/>
                  </a:lnTo>
                  <a:lnTo>
                    <a:pt x="0" y="3"/>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0"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3"/>
                  </a:lnTo>
                  <a:lnTo>
                    <a:pt x="1" y="3"/>
                  </a:lnTo>
                  <a:lnTo>
                    <a:pt x="1" y="2"/>
                  </a:lnTo>
                  <a:lnTo>
                    <a:pt x="1" y="2"/>
                  </a:lnTo>
                  <a:lnTo>
                    <a:pt x="2" y="1"/>
                  </a:lnTo>
                  <a:lnTo>
                    <a:pt x="2" y="1"/>
                  </a:lnTo>
                  <a:lnTo>
                    <a:pt x="2" y="0"/>
                  </a:lnTo>
                  <a:lnTo>
                    <a:pt x="2" y="0"/>
                  </a:lnTo>
                  <a:lnTo>
                    <a:pt x="2" y="1"/>
                  </a:lnTo>
                  <a:lnTo>
                    <a:pt x="2" y="2"/>
                  </a:lnTo>
                  <a:lnTo>
                    <a:pt x="2" y="3"/>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path>
              </a:pathLst>
            </a:custGeom>
            <a:noFill/>
            <a:ln w="0">
              <a:solidFill>
                <a:srgbClr val="0000FF"/>
              </a:solidFill>
              <a:prstDash val="solid"/>
              <a:round/>
              <a:headEnd/>
              <a:tailEnd/>
            </a:ln>
          </p:spPr>
          <p:txBody>
            <a:bodyPr/>
            <a:lstStyle/>
            <a:p>
              <a:endParaRPr lang="en-US"/>
            </a:p>
          </p:txBody>
        </p:sp>
        <p:sp>
          <p:nvSpPr>
            <p:cNvPr id="104800" name="Freeform 352"/>
            <p:cNvSpPr>
              <a:spLocks/>
            </p:cNvSpPr>
            <p:nvPr/>
          </p:nvSpPr>
          <p:spPr bwMode="auto">
            <a:xfrm>
              <a:off x="840" y="3705"/>
              <a:ext cx="2"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1"/>
                </a:cxn>
                <a:cxn ang="0">
                  <a:pos x="1" y="1"/>
                </a:cxn>
                <a:cxn ang="0">
                  <a:pos x="1" y="1"/>
                </a:cxn>
                <a:cxn ang="0">
                  <a:pos x="1" y="1"/>
                </a:cxn>
                <a:cxn ang="0">
                  <a:pos x="1" y="1"/>
                </a:cxn>
                <a:cxn ang="0">
                  <a:pos x="1" y="1"/>
                </a:cxn>
                <a:cxn ang="0">
                  <a:pos x="1" y="1"/>
                </a:cxn>
                <a:cxn ang="0">
                  <a:pos x="1" y="1"/>
                </a:cxn>
                <a:cxn ang="0">
                  <a:pos x="1" y="1"/>
                </a:cxn>
                <a:cxn ang="0">
                  <a:pos x="1" y="1"/>
                </a:cxn>
              </a:cxnLst>
              <a:rect l="0" t="0" r="r" b="b"/>
              <a:pathLst>
                <a:path w="1" h="1">
                  <a:moveTo>
                    <a:pt x="0" y="1"/>
                  </a:moveTo>
                  <a:lnTo>
                    <a:pt x="0" y="1"/>
                  </a:lnTo>
                  <a:lnTo>
                    <a:pt x="0" y="1"/>
                  </a:lnTo>
                  <a:lnTo>
                    <a:pt x="0" y="1"/>
                  </a:lnTo>
                  <a:lnTo>
                    <a:pt x="0" y="1"/>
                  </a:lnTo>
                  <a:lnTo>
                    <a:pt x="0" y="1"/>
                  </a:lnTo>
                  <a:lnTo>
                    <a:pt x="0" y="1"/>
                  </a:lnTo>
                  <a:lnTo>
                    <a:pt x="0" y="1"/>
                  </a:lnTo>
                  <a:lnTo>
                    <a:pt x="0" y="1"/>
                  </a:lnTo>
                  <a:lnTo>
                    <a:pt x="0" y="1"/>
                  </a:lnTo>
                  <a:lnTo>
                    <a:pt x="0" y="0"/>
                  </a:lnTo>
                  <a:lnTo>
                    <a:pt x="0" y="0"/>
                  </a:lnTo>
                  <a:lnTo>
                    <a:pt x="0" y="1"/>
                  </a:lnTo>
                  <a:lnTo>
                    <a:pt x="1" y="1"/>
                  </a:lnTo>
                  <a:lnTo>
                    <a:pt x="1" y="1"/>
                  </a:lnTo>
                  <a:lnTo>
                    <a:pt x="1" y="1"/>
                  </a:lnTo>
                  <a:lnTo>
                    <a:pt x="1" y="1"/>
                  </a:lnTo>
                  <a:lnTo>
                    <a:pt x="1" y="1"/>
                  </a:lnTo>
                  <a:lnTo>
                    <a:pt x="1" y="1"/>
                  </a:lnTo>
                  <a:lnTo>
                    <a:pt x="1" y="1"/>
                  </a:lnTo>
                  <a:lnTo>
                    <a:pt x="1" y="1"/>
                  </a:lnTo>
                  <a:lnTo>
                    <a:pt x="1" y="1"/>
                  </a:lnTo>
                </a:path>
              </a:pathLst>
            </a:custGeom>
            <a:noFill/>
            <a:ln w="0">
              <a:solidFill>
                <a:srgbClr val="0000FF"/>
              </a:solidFill>
              <a:prstDash val="solid"/>
              <a:round/>
              <a:headEnd/>
              <a:tailEnd/>
            </a:ln>
          </p:spPr>
          <p:txBody>
            <a:bodyPr/>
            <a:lstStyle/>
            <a:p>
              <a:endParaRPr lang="en-US"/>
            </a:p>
          </p:txBody>
        </p:sp>
        <p:sp>
          <p:nvSpPr>
            <p:cNvPr id="104801" name="Freeform 353"/>
            <p:cNvSpPr>
              <a:spLocks/>
            </p:cNvSpPr>
            <p:nvPr/>
          </p:nvSpPr>
          <p:spPr bwMode="auto">
            <a:xfrm>
              <a:off x="844" y="3704"/>
              <a:ext cx="0" cy="2"/>
            </a:xfrm>
            <a:custGeom>
              <a:avLst/>
              <a:gdLst/>
              <a:ahLst/>
              <a:cxnLst>
                <a:cxn ang="0">
                  <a:pos x="0" y="2"/>
                </a:cxn>
                <a:cxn ang="0">
                  <a:pos x="0" y="2"/>
                </a:cxn>
                <a:cxn ang="0">
                  <a:pos x="0" y="2"/>
                </a:cxn>
                <a:cxn ang="0">
                  <a:pos x="0" y="2"/>
                </a:cxn>
                <a:cxn ang="0">
                  <a:pos x="0" y="2"/>
                </a:cxn>
                <a:cxn ang="0">
                  <a:pos x="0" y="1"/>
                </a:cxn>
                <a:cxn ang="0">
                  <a:pos x="0" y="1"/>
                </a:cxn>
                <a:cxn ang="0">
                  <a:pos x="0" y="0"/>
                </a:cxn>
                <a:cxn ang="0">
                  <a:pos x="0" y="0"/>
                </a:cxn>
                <a:cxn ang="0">
                  <a:pos x="0" y="0"/>
                </a:cxn>
                <a:cxn ang="0">
                  <a:pos x="0" y="0"/>
                </a:cxn>
                <a:cxn ang="0">
                  <a:pos x="0" y="0"/>
                </a:cxn>
                <a:cxn ang="0">
                  <a:pos x="0" y="1"/>
                </a:cxn>
                <a:cxn ang="0">
                  <a:pos x="0" y="2"/>
                </a:cxn>
                <a:cxn ang="0">
                  <a:pos x="0" y="2"/>
                </a:cxn>
                <a:cxn ang="0">
                  <a:pos x="0" y="2"/>
                </a:cxn>
                <a:cxn ang="0">
                  <a:pos x="0" y="2"/>
                </a:cxn>
                <a:cxn ang="0">
                  <a:pos x="0" y="2"/>
                </a:cxn>
              </a:cxnLst>
              <a:rect l="0" t="0" r="r" b="b"/>
              <a:pathLst>
                <a:path h="2">
                  <a:moveTo>
                    <a:pt x="0" y="2"/>
                  </a:moveTo>
                  <a:lnTo>
                    <a:pt x="0" y="2"/>
                  </a:lnTo>
                  <a:lnTo>
                    <a:pt x="0" y="2"/>
                  </a:lnTo>
                  <a:lnTo>
                    <a:pt x="0" y="2"/>
                  </a:lnTo>
                  <a:lnTo>
                    <a:pt x="0" y="2"/>
                  </a:lnTo>
                  <a:lnTo>
                    <a:pt x="0" y="1"/>
                  </a:lnTo>
                  <a:lnTo>
                    <a:pt x="0" y="1"/>
                  </a:lnTo>
                  <a:lnTo>
                    <a:pt x="0" y="0"/>
                  </a:lnTo>
                  <a:lnTo>
                    <a:pt x="0" y="0"/>
                  </a:lnTo>
                  <a:lnTo>
                    <a:pt x="0" y="0"/>
                  </a:lnTo>
                  <a:lnTo>
                    <a:pt x="0" y="0"/>
                  </a:lnTo>
                  <a:lnTo>
                    <a:pt x="0" y="0"/>
                  </a:lnTo>
                  <a:lnTo>
                    <a:pt x="0" y="1"/>
                  </a:lnTo>
                  <a:lnTo>
                    <a:pt x="0" y="2"/>
                  </a:lnTo>
                  <a:lnTo>
                    <a:pt x="0" y="2"/>
                  </a:lnTo>
                  <a:lnTo>
                    <a:pt x="0" y="2"/>
                  </a:lnTo>
                  <a:lnTo>
                    <a:pt x="0" y="2"/>
                  </a:lnTo>
                  <a:lnTo>
                    <a:pt x="0" y="2"/>
                  </a:lnTo>
                </a:path>
              </a:pathLst>
            </a:custGeom>
            <a:noFill/>
            <a:ln w="0">
              <a:solidFill>
                <a:srgbClr val="0000FF"/>
              </a:solidFill>
              <a:prstDash val="solid"/>
              <a:round/>
              <a:headEnd/>
              <a:tailEnd/>
            </a:ln>
          </p:spPr>
          <p:txBody>
            <a:bodyPr/>
            <a:lstStyle/>
            <a:p>
              <a:endParaRPr lang="en-US"/>
            </a:p>
          </p:txBody>
        </p:sp>
        <p:sp>
          <p:nvSpPr>
            <p:cNvPr id="104802" name="Freeform 354"/>
            <p:cNvSpPr>
              <a:spLocks/>
            </p:cNvSpPr>
            <p:nvPr/>
          </p:nvSpPr>
          <p:spPr bwMode="auto">
            <a:xfrm>
              <a:off x="844" y="3706"/>
              <a:ext cx="2"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03" name="Line 355"/>
            <p:cNvSpPr>
              <a:spLocks noChangeShapeType="1"/>
            </p:cNvSpPr>
            <p:nvPr/>
          </p:nvSpPr>
          <p:spPr bwMode="auto">
            <a:xfrm>
              <a:off x="846" y="3706"/>
              <a:ext cx="0" cy="0"/>
            </a:xfrm>
            <a:prstGeom prst="line">
              <a:avLst/>
            </a:prstGeom>
            <a:noFill/>
            <a:ln w="0">
              <a:solidFill>
                <a:srgbClr val="0000FF"/>
              </a:solidFill>
              <a:round/>
              <a:headEnd/>
              <a:tailEnd/>
            </a:ln>
          </p:spPr>
          <p:txBody>
            <a:bodyPr/>
            <a:lstStyle/>
            <a:p>
              <a:endParaRPr lang="en-US"/>
            </a:p>
          </p:txBody>
        </p:sp>
        <p:sp>
          <p:nvSpPr>
            <p:cNvPr id="104804" name="Freeform 356"/>
            <p:cNvSpPr>
              <a:spLocks/>
            </p:cNvSpPr>
            <p:nvPr/>
          </p:nvSpPr>
          <p:spPr bwMode="auto">
            <a:xfrm>
              <a:off x="846" y="370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805" name="Freeform 357"/>
            <p:cNvSpPr>
              <a:spLocks/>
            </p:cNvSpPr>
            <p:nvPr/>
          </p:nvSpPr>
          <p:spPr bwMode="auto">
            <a:xfrm>
              <a:off x="846" y="3706"/>
              <a:ext cx="2"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06" name="Line 358"/>
            <p:cNvSpPr>
              <a:spLocks noChangeShapeType="1"/>
            </p:cNvSpPr>
            <p:nvPr/>
          </p:nvSpPr>
          <p:spPr bwMode="auto">
            <a:xfrm>
              <a:off x="848" y="3706"/>
              <a:ext cx="0" cy="0"/>
            </a:xfrm>
            <a:prstGeom prst="line">
              <a:avLst/>
            </a:prstGeom>
            <a:noFill/>
            <a:ln w="0">
              <a:solidFill>
                <a:srgbClr val="0000FF"/>
              </a:solidFill>
              <a:round/>
              <a:headEnd/>
              <a:tailEnd/>
            </a:ln>
          </p:spPr>
          <p:txBody>
            <a:bodyPr/>
            <a:lstStyle/>
            <a:p>
              <a:endParaRPr lang="en-US"/>
            </a:p>
          </p:txBody>
        </p:sp>
        <p:sp>
          <p:nvSpPr>
            <p:cNvPr id="104807" name="Line 359"/>
            <p:cNvSpPr>
              <a:spLocks noChangeShapeType="1"/>
            </p:cNvSpPr>
            <p:nvPr/>
          </p:nvSpPr>
          <p:spPr bwMode="auto">
            <a:xfrm>
              <a:off x="848" y="3706"/>
              <a:ext cx="0" cy="0"/>
            </a:xfrm>
            <a:prstGeom prst="line">
              <a:avLst/>
            </a:prstGeom>
            <a:noFill/>
            <a:ln w="0">
              <a:solidFill>
                <a:srgbClr val="0000FF"/>
              </a:solidFill>
              <a:round/>
              <a:headEnd/>
              <a:tailEnd/>
            </a:ln>
          </p:spPr>
          <p:txBody>
            <a:bodyPr/>
            <a:lstStyle/>
            <a:p>
              <a:endParaRPr lang="en-US"/>
            </a:p>
          </p:txBody>
        </p:sp>
        <p:sp>
          <p:nvSpPr>
            <p:cNvPr id="104808" name="Freeform 360"/>
            <p:cNvSpPr>
              <a:spLocks/>
            </p:cNvSpPr>
            <p:nvPr/>
          </p:nvSpPr>
          <p:spPr bwMode="auto">
            <a:xfrm>
              <a:off x="848" y="3673"/>
              <a:ext cx="4" cy="33"/>
            </a:xfrm>
            <a:custGeom>
              <a:avLst/>
              <a:gdLst/>
              <a:ahLst/>
              <a:cxnLst>
                <a:cxn ang="0">
                  <a:pos x="0" y="63"/>
                </a:cxn>
                <a:cxn ang="0">
                  <a:pos x="0" y="63"/>
                </a:cxn>
                <a:cxn ang="0">
                  <a:pos x="0" y="63"/>
                </a:cxn>
                <a:cxn ang="0">
                  <a:pos x="0" y="63"/>
                </a:cxn>
                <a:cxn ang="0">
                  <a:pos x="1" y="63"/>
                </a:cxn>
                <a:cxn ang="0">
                  <a:pos x="1" y="63"/>
                </a:cxn>
                <a:cxn ang="0">
                  <a:pos x="1" y="63"/>
                </a:cxn>
                <a:cxn ang="0">
                  <a:pos x="1" y="63"/>
                </a:cxn>
                <a:cxn ang="0">
                  <a:pos x="1" y="63"/>
                </a:cxn>
                <a:cxn ang="0">
                  <a:pos x="1" y="63"/>
                </a:cxn>
                <a:cxn ang="0">
                  <a:pos x="1" y="63"/>
                </a:cxn>
                <a:cxn ang="0">
                  <a:pos x="1" y="63"/>
                </a:cxn>
                <a:cxn ang="0">
                  <a:pos x="1" y="63"/>
                </a:cxn>
                <a:cxn ang="0">
                  <a:pos x="1" y="61"/>
                </a:cxn>
                <a:cxn ang="0">
                  <a:pos x="1" y="57"/>
                </a:cxn>
                <a:cxn ang="0">
                  <a:pos x="1" y="53"/>
                </a:cxn>
                <a:cxn ang="0">
                  <a:pos x="1" y="47"/>
                </a:cxn>
                <a:cxn ang="0">
                  <a:pos x="1" y="39"/>
                </a:cxn>
                <a:cxn ang="0">
                  <a:pos x="1" y="27"/>
                </a:cxn>
                <a:cxn ang="0">
                  <a:pos x="1" y="11"/>
                </a:cxn>
                <a:cxn ang="0">
                  <a:pos x="1" y="0"/>
                </a:cxn>
                <a:cxn ang="0">
                  <a:pos x="1" y="0"/>
                </a:cxn>
                <a:cxn ang="0">
                  <a:pos x="1" y="7"/>
                </a:cxn>
                <a:cxn ang="0">
                  <a:pos x="1" y="21"/>
                </a:cxn>
                <a:cxn ang="0">
                  <a:pos x="1" y="37"/>
                </a:cxn>
                <a:cxn ang="0">
                  <a:pos x="1" y="54"/>
                </a:cxn>
                <a:cxn ang="0">
                  <a:pos x="1" y="61"/>
                </a:cxn>
                <a:cxn ang="0">
                  <a:pos x="1" y="63"/>
                </a:cxn>
                <a:cxn ang="0">
                  <a:pos x="1" y="63"/>
                </a:cxn>
                <a:cxn ang="0">
                  <a:pos x="1" y="63"/>
                </a:cxn>
                <a:cxn ang="0">
                  <a:pos x="1" y="63"/>
                </a:cxn>
                <a:cxn ang="0">
                  <a:pos x="1" y="63"/>
                </a:cxn>
                <a:cxn ang="0">
                  <a:pos x="1" y="63"/>
                </a:cxn>
                <a:cxn ang="0">
                  <a:pos x="1" y="63"/>
                </a:cxn>
                <a:cxn ang="0">
                  <a:pos x="2" y="63"/>
                </a:cxn>
                <a:cxn ang="0">
                  <a:pos x="2" y="63"/>
                </a:cxn>
                <a:cxn ang="0">
                  <a:pos x="2" y="63"/>
                </a:cxn>
                <a:cxn ang="0">
                  <a:pos x="2" y="63"/>
                </a:cxn>
                <a:cxn ang="0">
                  <a:pos x="2" y="63"/>
                </a:cxn>
                <a:cxn ang="0">
                  <a:pos x="2" y="62"/>
                </a:cxn>
                <a:cxn ang="0">
                  <a:pos x="2" y="60"/>
                </a:cxn>
                <a:cxn ang="0">
                  <a:pos x="2" y="57"/>
                </a:cxn>
                <a:cxn ang="0">
                  <a:pos x="2" y="55"/>
                </a:cxn>
                <a:cxn ang="0">
                  <a:pos x="2" y="52"/>
                </a:cxn>
                <a:cxn ang="0">
                  <a:pos x="2" y="51"/>
                </a:cxn>
                <a:cxn ang="0">
                  <a:pos x="2" y="53"/>
                </a:cxn>
                <a:cxn ang="0">
                  <a:pos x="2" y="58"/>
                </a:cxn>
                <a:cxn ang="0">
                  <a:pos x="2" y="62"/>
                </a:cxn>
                <a:cxn ang="0">
                  <a:pos x="2" y="63"/>
                </a:cxn>
                <a:cxn ang="0">
                  <a:pos x="2" y="63"/>
                </a:cxn>
              </a:cxnLst>
              <a:rect l="0" t="0" r="r" b="b"/>
              <a:pathLst>
                <a:path w="2" h="63">
                  <a:moveTo>
                    <a:pt x="0" y="63"/>
                  </a:moveTo>
                  <a:lnTo>
                    <a:pt x="0" y="63"/>
                  </a:lnTo>
                  <a:lnTo>
                    <a:pt x="0" y="63"/>
                  </a:lnTo>
                  <a:lnTo>
                    <a:pt x="0" y="63"/>
                  </a:lnTo>
                  <a:lnTo>
                    <a:pt x="1" y="63"/>
                  </a:lnTo>
                  <a:lnTo>
                    <a:pt x="1" y="63"/>
                  </a:lnTo>
                  <a:lnTo>
                    <a:pt x="1" y="63"/>
                  </a:lnTo>
                  <a:lnTo>
                    <a:pt x="1" y="63"/>
                  </a:lnTo>
                  <a:lnTo>
                    <a:pt x="1" y="63"/>
                  </a:lnTo>
                  <a:lnTo>
                    <a:pt x="1" y="63"/>
                  </a:lnTo>
                  <a:lnTo>
                    <a:pt x="1" y="63"/>
                  </a:lnTo>
                  <a:lnTo>
                    <a:pt x="1" y="63"/>
                  </a:lnTo>
                  <a:lnTo>
                    <a:pt x="1" y="63"/>
                  </a:lnTo>
                  <a:lnTo>
                    <a:pt x="1" y="61"/>
                  </a:lnTo>
                  <a:lnTo>
                    <a:pt x="1" y="57"/>
                  </a:lnTo>
                  <a:lnTo>
                    <a:pt x="1" y="53"/>
                  </a:lnTo>
                  <a:lnTo>
                    <a:pt x="1" y="47"/>
                  </a:lnTo>
                  <a:lnTo>
                    <a:pt x="1" y="39"/>
                  </a:lnTo>
                  <a:lnTo>
                    <a:pt x="1" y="27"/>
                  </a:lnTo>
                  <a:lnTo>
                    <a:pt x="1" y="11"/>
                  </a:lnTo>
                  <a:lnTo>
                    <a:pt x="1" y="0"/>
                  </a:lnTo>
                  <a:lnTo>
                    <a:pt x="1" y="0"/>
                  </a:lnTo>
                  <a:lnTo>
                    <a:pt x="1" y="7"/>
                  </a:lnTo>
                  <a:lnTo>
                    <a:pt x="1" y="21"/>
                  </a:lnTo>
                  <a:lnTo>
                    <a:pt x="1" y="37"/>
                  </a:lnTo>
                  <a:lnTo>
                    <a:pt x="1" y="54"/>
                  </a:lnTo>
                  <a:lnTo>
                    <a:pt x="1" y="61"/>
                  </a:lnTo>
                  <a:lnTo>
                    <a:pt x="1" y="63"/>
                  </a:lnTo>
                  <a:lnTo>
                    <a:pt x="1" y="63"/>
                  </a:lnTo>
                  <a:lnTo>
                    <a:pt x="1" y="63"/>
                  </a:lnTo>
                  <a:lnTo>
                    <a:pt x="1" y="63"/>
                  </a:lnTo>
                  <a:lnTo>
                    <a:pt x="1" y="63"/>
                  </a:lnTo>
                  <a:lnTo>
                    <a:pt x="1" y="63"/>
                  </a:lnTo>
                  <a:lnTo>
                    <a:pt x="1" y="63"/>
                  </a:lnTo>
                  <a:lnTo>
                    <a:pt x="2" y="63"/>
                  </a:lnTo>
                  <a:lnTo>
                    <a:pt x="2" y="63"/>
                  </a:lnTo>
                  <a:lnTo>
                    <a:pt x="2" y="63"/>
                  </a:lnTo>
                  <a:lnTo>
                    <a:pt x="2" y="63"/>
                  </a:lnTo>
                  <a:lnTo>
                    <a:pt x="2" y="63"/>
                  </a:lnTo>
                  <a:lnTo>
                    <a:pt x="2" y="62"/>
                  </a:lnTo>
                  <a:lnTo>
                    <a:pt x="2" y="60"/>
                  </a:lnTo>
                  <a:lnTo>
                    <a:pt x="2" y="57"/>
                  </a:lnTo>
                  <a:lnTo>
                    <a:pt x="2" y="55"/>
                  </a:lnTo>
                  <a:lnTo>
                    <a:pt x="2" y="52"/>
                  </a:lnTo>
                  <a:lnTo>
                    <a:pt x="2" y="51"/>
                  </a:lnTo>
                  <a:lnTo>
                    <a:pt x="2" y="53"/>
                  </a:lnTo>
                  <a:lnTo>
                    <a:pt x="2" y="58"/>
                  </a:lnTo>
                  <a:lnTo>
                    <a:pt x="2" y="62"/>
                  </a:lnTo>
                  <a:lnTo>
                    <a:pt x="2" y="63"/>
                  </a:lnTo>
                  <a:lnTo>
                    <a:pt x="2" y="63"/>
                  </a:lnTo>
                </a:path>
              </a:pathLst>
            </a:custGeom>
            <a:noFill/>
            <a:ln w="0">
              <a:solidFill>
                <a:srgbClr val="0000FF"/>
              </a:solidFill>
              <a:prstDash val="solid"/>
              <a:round/>
              <a:headEnd/>
              <a:tailEnd/>
            </a:ln>
          </p:spPr>
          <p:txBody>
            <a:bodyPr/>
            <a:lstStyle/>
            <a:p>
              <a:endParaRPr lang="en-US"/>
            </a:p>
          </p:txBody>
        </p:sp>
        <p:sp>
          <p:nvSpPr>
            <p:cNvPr id="104809" name="Freeform 361"/>
            <p:cNvSpPr>
              <a:spLocks/>
            </p:cNvSpPr>
            <p:nvPr/>
          </p:nvSpPr>
          <p:spPr bwMode="auto">
            <a:xfrm>
              <a:off x="855" y="3706"/>
              <a:ext cx="2"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810" name="Freeform 362"/>
            <p:cNvSpPr>
              <a:spLocks/>
            </p:cNvSpPr>
            <p:nvPr/>
          </p:nvSpPr>
          <p:spPr bwMode="auto">
            <a:xfrm>
              <a:off x="857" y="3704"/>
              <a:ext cx="0" cy="2"/>
            </a:xfrm>
            <a:custGeom>
              <a:avLst/>
              <a:gdLst/>
              <a:ahLst/>
              <a:cxnLst>
                <a:cxn ang="0">
                  <a:pos x="0" y="2"/>
                </a:cxn>
                <a:cxn ang="0">
                  <a:pos x="0" y="2"/>
                </a:cxn>
                <a:cxn ang="0">
                  <a:pos x="0" y="2"/>
                </a:cxn>
                <a:cxn ang="0">
                  <a:pos x="0" y="2"/>
                </a:cxn>
                <a:cxn ang="0">
                  <a:pos x="0" y="2"/>
                </a:cxn>
                <a:cxn ang="0">
                  <a:pos x="0" y="2"/>
                </a:cxn>
                <a:cxn ang="0">
                  <a:pos x="0" y="1"/>
                </a:cxn>
                <a:cxn ang="0">
                  <a:pos x="0" y="1"/>
                </a:cxn>
                <a:cxn ang="0">
                  <a:pos x="0" y="0"/>
                </a:cxn>
                <a:cxn ang="0">
                  <a:pos x="0" y="0"/>
                </a:cxn>
                <a:cxn ang="0">
                  <a:pos x="0" y="0"/>
                </a:cxn>
                <a:cxn ang="0">
                  <a:pos x="0" y="1"/>
                </a:cxn>
                <a:cxn ang="0">
                  <a:pos x="0" y="1"/>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Lst>
              <a:rect l="0" t="0" r="r" b="b"/>
              <a:pathLst>
                <a:path h="2">
                  <a:moveTo>
                    <a:pt x="0" y="2"/>
                  </a:moveTo>
                  <a:lnTo>
                    <a:pt x="0" y="2"/>
                  </a:lnTo>
                  <a:lnTo>
                    <a:pt x="0" y="2"/>
                  </a:lnTo>
                  <a:lnTo>
                    <a:pt x="0" y="2"/>
                  </a:lnTo>
                  <a:lnTo>
                    <a:pt x="0" y="2"/>
                  </a:lnTo>
                  <a:lnTo>
                    <a:pt x="0" y="2"/>
                  </a:lnTo>
                  <a:lnTo>
                    <a:pt x="0" y="1"/>
                  </a:lnTo>
                  <a:lnTo>
                    <a:pt x="0" y="1"/>
                  </a:lnTo>
                  <a:lnTo>
                    <a:pt x="0" y="0"/>
                  </a:lnTo>
                  <a:lnTo>
                    <a:pt x="0" y="0"/>
                  </a:lnTo>
                  <a:lnTo>
                    <a:pt x="0" y="0"/>
                  </a:lnTo>
                  <a:lnTo>
                    <a:pt x="0" y="1"/>
                  </a:lnTo>
                  <a:lnTo>
                    <a:pt x="0" y="1"/>
                  </a:lnTo>
                  <a:lnTo>
                    <a:pt x="0" y="2"/>
                  </a:lnTo>
                  <a:lnTo>
                    <a:pt x="0" y="2"/>
                  </a:lnTo>
                  <a:lnTo>
                    <a:pt x="0" y="2"/>
                  </a:lnTo>
                  <a:lnTo>
                    <a:pt x="0" y="2"/>
                  </a:lnTo>
                  <a:lnTo>
                    <a:pt x="0" y="2"/>
                  </a:lnTo>
                  <a:lnTo>
                    <a:pt x="0" y="2"/>
                  </a:lnTo>
                  <a:lnTo>
                    <a:pt x="0" y="2"/>
                  </a:lnTo>
                  <a:lnTo>
                    <a:pt x="0" y="2"/>
                  </a:lnTo>
                  <a:lnTo>
                    <a:pt x="0" y="2"/>
                  </a:lnTo>
                  <a:lnTo>
                    <a:pt x="0" y="2"/>
                  </a:lnTo>
                  <a:lnTo>
                    <a:pt x="0" y="2"/>
                  </a:lnTo>
                  <a:lnTo>
                    <a:pt x="0" y="2"/>
                  </a:lnTo>
                </a:path>
              </a:pathLst>
            </a:custGeom>
            <a:noFill/>
            <a:ln w="0">
              <a:solidFill>
                <a:srgbClr val="0000FF"/>
              </a:solidFill>
              <a:prstDash val="solid"/>
              <a:round/>
              <a:headEnd/>
              <a:tailEnd/>
            </a:ln>
          </p:spPr>
          <p:txBody>
            <a:bodyPr/>
            <a:lstStyle/>
            <a:p>
              <a:endParaRPr lang="en-US"/>
            </a:p>
          </p:txBody>
        </p:sp>
        <p:sp>
          <p:nvSpPr>
            <p:cNvPr id="104811" name="Freeform 363"/>
            <p:cNvSpPr>
              <a:spLocks/>
            </p:cNvSpPr>
            <p:nvPr/>
          </p:nvSpPr>
          <p:spPr bwMode="auto">
            <a:xfrm>
              <a:off x="859" y="3706"/>
              <a:ext cx="1"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12" name="Rectangle 364"/>
            <p:cNvSpPr>
              <a:spLocks noChangeArrowheads="1"/>
            </p:cNvSpPr>
            <p:nvPr/>
          </p:nvSpPr>
          <p:spPr bwMode="auto">
            <a:xfrm>
              <a:off x="860" y="3706"/>
              <a:ext cx="0" cy="0"/>
            </a:xfrm>
            <a:prstGeom prst="rect">
              <a:avLst/>
            </a:prstGeom>
            <a:noFill/>
            <a:ln w="0">
              <a:solidFill>
                <a:srgbClr val="0000FF"/>
              </a:solidFill>
              <a:miter lim="800000"/>
              <a:headEnd/>
              <a:tailEnd/>
            </a:ln>
          </p:spPr>
          <p:txBody>
            <a:bodyPr/>
            <a:lstStyle/>
            <a:p>
              <a:endParaRPr lang="en-US"/>
            </a:p>
          </p:txBody>
        </p:sp>
        <p:sp>
          <p:nvSpPr>
            <p:cNvPr id="104813" name="Freeform 365"/>
            <p:cNvSpPr>
              <a:spLocks/>
            </p:cNvSpPr>
            <p:nvPr/>
          </p:nvSpPr>
          <p:spPr bwMode="auto">
            <a:xfrm>
              <a:off x="860" y="370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814" name="Line 366"/>
            <p:cNvSpPr>
              <a:spLocks noChangeShapeType="1"/>
            </p:cNvSpPr>
            <p:nvPr/>
          </p:nvSpPr>
          <p:spPr bwMode="auto">
            <a:xfrm>
              <a:off x="864" y="3706"/>
              <a:ext cx="0" cy="0"/>
            </a:xfrm>
            <a:prstGeom prst="line">
              <a:avLst/>
            </a:prstGeom>
            <a:noFill/>
            <a:ln w="0">
              <a:solidFill>
                <a:srgbClr val="0000FF"/>
              </a:solidFill>
              <a:round/>
              <a:headEnd/>
              <a:tailEnd/>
            </a:ln>
          </p:spPr>
          <p:txBody>
            <a:bodyPr/>
            <a:lstStyle/>
            <a:p>
              <a:endParaRPr lang="en-US"/>
            </a:p>
          </p:txBody>
        </p:sp>
        <p:sp>
          <p:nvSpPr>
            <p:cNvPr id="104815" name="Freeform 367"/>
            <p:cNvSpPr>
              <a:spLocks/>
            </p:cNvSpPr>
            <p:nvPr/>
          </p:nvSpPr>
          <p:spPr bwMode="auto">
            <a:xfrm>
              <a:off x="864" y="3605"/>
              <a:ext cx="0" cy="101"/>
            </a:xfrm>
            <a:custGeom>
              <a:avLst/>
              <a:gdLst/>
              <a:ahLst/>
              <a:cxnLst>
                <a:cxn ang="0">
                  <a:pos x="0" y="193"/>
                </a:cxn>
                <a:cxn ang="0">
                  <a:pos x="0" y="193"/>
                </a:cxn>
                <a:cxn ang="0">
                  <a:pos x="0" y="193"/>
                </a:cxn>
                <a:cxn ang="0">
                  <a:pos x="0" y="190"/>
                </a:cxn>
                <a:cxn ang="0">
                  <a:pos x="0" y="185"/>
                </a:cxn>
                <a:cxn ang="0">
                  <a:pos x="0" y="174"/>
                </a:cxn>
                <a:cxn ang="0">
                  <a:pos x="0" y="157"/>
                </a:cxn>
                <a:cxn ang="0">
                  <a:pos x="0" y="133"/>
                </a:cxn>
                <a:cxn ang="0">
                  <a:pos x="0" y="95"/>
                </a:cxn>
                <a:cxn ang="0">
                  <a:pos x="0" y="43"/>
                </a:cxn>
                <a:cxn ang="0">
                  <a:pos x="0" y="4"/>
                </a:cxn>
                <a:cxn ang="0">
                  <a:pos x="0" y="0"/>
                </a:cxn>
                <a:cxn ang="0">
                  <a:pos x="0" y="23"/>
                </a:cxn>
                <a:cxn ang="0">
                  <a:pos x="0" y="60"/>
                </a:cxn>
                <a:cxn ang="0">
                  <a:pos x="0" y="111"/>
                </a:cxn>
                <a:cxn ang="0">
                  <a:pos x="0" y="160"/>
                </a:cxn>
                <a:cxn ang="0">
                  <a:pos x="0" y="184"/>
                </a:cxn>
                <a:cxn ang="0">
                  <a:pos x="0" y="192"/>
                </a:cxn>
                <a:cxn ang="0">
                  <a:pos x="0" y="193"/>
                </a:cxn>
                <a:cxn ang="0">
                  <a:pos x="0" y="193"/>
                </a:cxn>
                <a:cxn ang="0">
                  <a:pos x="1" y="193"/>
                </a:cxn>
                <a:cxn ang="0">
                  <a:pos x="1" y="193"/>
                </a:cxn>
                <a:cxn ang="0">
                  <a:pos x="1" y="193"/>
                </a:cxn>
                <a:cxn ang="0">
                  <a:pos x="1" y="193"/>
                </a:cxn>
                <a:cxn ang="0">
                  <a:pos x="1" y="193"/>
                </a:cxn>
                <a:cxn ang="0">
                  <a:pos x="1" y="193"/>
                </a:cxn>
                <a:cxn ang="0">
                  <a:pos x="1" y="193"/>
                </a:cxn>
                <a:cxn ang="0">
                  <a:pos x="1" y="193"/>
                </a:cxn>
                <a:cxn ang="0">
                  <a:pos x="1" y="193"/>
                </a:cxn>
                <a:cxn ang="0">
                  <a:pos x="1" y="191"/>
                </a:cxn>
                <a:cxn ang="0">
                  <a:pos x="1" y="184"/>
                </a:cxn>
                <a:cxn ang="0">
                  <a:pos x="1" y="173"/>
                </a:cxn>
                <a:cxn ang="0">
                  <a:pos x="1" y="164"/>
                </a:cxn>
                <a:cxn ang="0">
                  <a:pos x="1" y="158"/>
                </a:cxn>
                <a:cxn ang="0">
                  <a:pos x="1" y="156"/>
                </a:cxn>
                <a:cxn ang="0">
                  <a:pos x="1" y="159"/>
                </a:cxn>
                <a:cxn ang="0">
                  <a:pos x="1" y="173"/>
                </a:cxn>
                <a:cxn ang="0">
                  <a:pos x="1" y="187"/>
                </a:cxn>
                <a:cxn ang="0">
                  <a:pos x="1" y="192"/>
                </a:cxn>
                <a:cxn ang="0">
                  <a:pos x="1" y="193"/>
                </a:cxn>
                <a:cxn ang="0">
                  <a:pos x="1" y="193"/>
                </a:cxn>
                <a:cxn ang="0">
                  <a:pos x="1" y="193"/>
                </a:cxn>
              </a:cxnLst>
              <a:rect l="0" t="0" r="r" b="b"/>
              <a:pathLst>
                <a:path w="1" h="193">
                  <a:moveTo>
                    <a:pt x="0" y="193"/>
                  </a:moveTo>
                  <a:lnTo>
                    <a:pt x="0" y="193"/>
                  </a:lnTo>
                  <a:lnTo>
                    <a:pt x="0" y="193"/>
                  </a:lnTo>
                  <a:lnTo>
                    <a:pt x="0" y="190"/>
                  </a:lnTo>
                  <a:lnTo>
                    <a:pt x="0" y="185"/>
                  </a:lnTo>
                  <a:lnTo>
                    <a:pt x="0" y="174"/>
                  </a:lnTo>
                  <a:lnTo>
                    <a:pt x="0" y="157"/>
                  </a:lnTo>
                  <a:lnTo>
                    <a:pt x="0" y="133"/>
                  </a:lnTo>
                  <a:lnTo>
                    <a:pt x="0" y="95"/>
                  </a:lnTo>
                  <a:lnTo>
                    <a:pt x="0" y="43"/>
                  </a:lnTo>
                  <a:lnTo>
                    <a:pt x="0" y="4"/>
                  </a:lnTo>
                  <a:lnTo>
                    <a:pt x="0" y="0"/>
                  </a:lnTo>
                  <a:lnTo>
                    <a:pt x="0" y="23"/>
                  </a:lnTo>
                  <a:lnTo>
                    <a:pt x="0" y="60"/>
                  </a:lnTo>
                  <a:lnTo>
                    <a:pt x="0" y="111"/>
                  </a:lnTo>
                  <a:lnTo>
                    <a:pt x="0" y="160"/>
                  </a:lnTo>
                  <a:lnTo>
                    <a:pt x="0" y="184"/>
                  </a:lnTo>
                  <a:lnTo>
                    <a:pt x="0" y="192"/>
                  </a:lnTo>
                  <a:lnTo>
                    <a:pt x="0" y="193"/>
                  </a:lnTo>
                  <a:lnTo>
                    <a:pt x="0" y="193"/>
                  </a:lnTo>
                  <a:lnTo>
                    <a:pt x="1" y="193"/>
                  </a:lnTo>
                  <a:lnTo>
                    <a:pt x="1" y="193"/>
                  </a:lnTo>
                  <a:lnTo>
                    <a:pt x="1" y="193"/>
                  </a:lnTo>
                  <a:lnTo>
                    <a:pt x="1" y="193"/>
                  </a:lnTo>
                  <a:lnTo>
                    <a:pt x="1" y="193"/>
                  </a:lnTo>
                  <a:lnTo>
                    <a:pt x="1" y="193"/>
                  </a:lnTo>
                  <a:lnTo>
                    <a:pt x="1" y="193"/>
                  </a:lnTo>
                  <a:lnTo>
                    <a:pt x="1" y="193"/>
                  </a:lnTo>
                  <a:lnTo>
                    <a:pt x="1" y="193"/>
                  </a:lnTo>
                  <a:lnTo>
                    <a:pt x="1" y="191"/>
                  </a:lnTo>
                  <a:lnTo>
                    <a:pt x="1" y="184"/>
                  </a:lnTo>
                  <a:lnTo>
                    <a:pt x="1" y="173"/>
                  </a:lnTo>
                  <a:lnTo>
                    <a:pt x="1" y="164"/>
                  </a:lnTo>
                  <a:lnTo>
                    <a:pt x="1" y="158"/>
                  </a:lnTo>
                  <a:lnTo>
                    <a:pt x="1" y="156"/>
                  </a:lnTo>
                  <a:lnTo>
                    <a:pt x="1" y="159"/>
                  </a:lnTo>
                  <a:lnTo>
                    <a:pt x="1" y="173"/>
                  </a:lnTo>
                  <a:lnTo>
                    <a:pt x="1" y="187"/>
                  </a:lnTo>
                  <a:lnTo>
                    <a:pt x="1" y="192"/>
                  </a:lnTo>
                  <a:lnTo>
                    <a:pt x="1" y="193"/>
                  </a:lnTo>
                  <a:lnTo>
                    <a:pt x="1" y="193"/>
                  </a:lnTo>
                  <a:lnTo>
                    <a:pt x="1" y="193"/>
                  </a:lnTo>
                </a:path>
              </a:pathLst>
            </a:custGeom>
            <a:noFill/>
            <a:ln w="0">
              <a:solidFill>
                <a:srgbClr val="0000FF"/>
              </a:solidFill>
              <a:prstDash val="solid"/>
              <a:round/>
              <a:headEnd/>
              <a:tailEnd/>
            </a:ln>
          </p:spPr>
          <p:txBody>
            <a:bodyPr/>
            <a:lstStyle/>
            <a:p>
              <a:endParaRPr lang="en-US"/>
            </a:p>
          </p:txBody>
        </p:sp>
        <p:sp>
          <p:nvSpPr>
            <p:cNvPr id="104816" name="Freeform 368"/>
            <p:cNvSpPr>
              <a:spLocks/>
            </p:cNvSpPr>
            <p:nvPr/>
          </p:nvSpPr>
          <p:spPr bwMode="auto">
            <a:xfrm>
              <a:off x="867" y="370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817" name="Freeform 369"/>
            <p:cNvSpPr>
              <a:spLocks/>
            </p:cNvSpPr>
            <p:nvPr/>
          </p:nvSpPr>
          <p:spPr bwMode="auto">
            <a:xfrm>
              <a:off x="869" y="3704"/>
              <a:ext cx="2" cy="2"/>
            </a:xfrm>
            <a:custGeom>
              <a:avLst/>
              <a:gdLst/>
              <a:ahLst/>
              <a:cxnLst>
                <a:cxn ang="0">
                  <a:pos x="0" y="2"/>
                </a:cxn>
                <a:cxn ang="0">
                  <a:pos x="0" y="2"/>
                </a:cxn>
                <a:cxn ang="0">
                  <a:pos x="0" y="2"/>
                </a:cxn>
                <a:cxn ang="0">
                  <a:pos x="0" y="2"/>
                </a:cxn>
                <a:cxn ang="0">
                  <a:pos x="0" y="2"/>
                </a:cxn>
                <a:cxn ang="0">
                  <a:pos x="0" y="2"/>
                </a:cxn>
                <a:cxn ang="0">
                  <a:pos x="0" y="1"/>
                </a:cxn>
                <a:cxn ang="0">
                  <a:pos x="0" y="0"/>
                </a:cxn>
                <a:cxn ang="0">
                  <a:pos x="0" y="0"/>
                </a:cxn>
                <a:cxn ang="0">
                  <a:pos x="0" y="0"/>
                </a:cxn>
                <a:cxn ang="0">
                  <a:pos x="0" y="0"/>
                </a:cxn>
                <a:cxn ang="0">
                  <a:pos x="0" y="0"/>
                </a:cxn>
                <a:cxn ang="0">
                  <a:pos x="0" y="1"/>
                </a:cxn>
                <a:cxn ang="0">
                  <a:pos x="0" y="2"/>
                </a:cxn>
                <a:cxn ang="0">
                  <a:pos x="0" y="2"/>
                </a:cxn>
                <a:cxn ang="0">
                  <a:pos x="0" y="2"/>
                </a:cxn>
                <a:cxn ang="0">
                  <a:pos x="0" y="2"/>
                </a:cxn>
                <a:cxn ang="0">
                  <a:pos x="0" y="2"/>
                </a:cxn>
                <a:cxn ang="0">
                  <a:pos x="0" y="2"/>
                </a:cxn>
                <a:cxn ang="0">
                  <a:pos x="0" y="2"/>
                </a:cxn>
                <a:cxn ang="0">
                  <a:pos x="0" y="2"/>
                </a:cxn>
              </a:cxnLst>
              <a:rect l="0" t="0" r="r" b="b"/>
              <a:pathLst>
                <a:path h="2">
                  <a:moveTo>
                    <a:pt x="0" y="2"/>
                  </a:moveTo>
                  <a:lnTo>
                    <a:pt x="0" y="2"/>
                  </a:lnTo>
                  <a:lnTo>
                    <a:pt x="0" y="2"/>
                  </a:lnTo>
                  <a:lnTo>
                    <a:pt x="0" y="2"/>
                  </a:lnTo>
                  <a:lnTo>
                    <a:pt x="0" y="2"/>
                  </a:lnTo>
                  <a:lnTo>
                    <a:pt x="0" y="2"/>
                  </a:lnTo>
                  <a:lnTo>
                    <a:pt x="0" y="1"/>
                  </a:lnTo>
                  <a:lnTo>
                    <a:pt x="0" y="0"/>
                  </a:lnTo>
                  <a:lnTo>
                    <a:pt x="0" y="0"/>
                  </a:lnTo>
                  <a:lnTo>
                    <a:pt x="0" y="0"/>
                  </a:lnTo>
                  <a:lnTo>
                    <a:pt x="0" y="0"/>
                  </a:lnTo>
                  <a:lnTo>
                    <a:pt x="0" y="0"/>
                  </a:lnTo>
                  <a:lnTo>
                    <a:pt x="0" y="1"/>
                  </a:lnTo>
                  <a:lnTo>
                    <a:pt x="0" y="2"/>
                  </a:lnTo>
                  <a:lnTo>
                    <a:pt x="0" y="2"/>
                  </a:lnTo>
                  <a:lnTo>
                    <a:pt x="0" y="2"/>
                  </a:lnTo>
                  <a:lnTo>
                    <a:pt x="0" y="2"/>
                  </a:lnTo>
                  <a:lnTo>
                    <a:pt x="0" y="2"/>
                  </a:lnTo>
                  <a:lnTo>
                    <a:pt x="0" y="2"/>
                  </a:lnTo>
                  <a:lnTo>
                    <a:pt x="0" y="2"/>
                  </a:lnTo>
                  <a:lnTo>
                    <a:pt x="0" y="2"/>
                  </a:lnTo>
                </a:path>
              </a:pathLst>
            </a:custGeom>
            <a:noFill/>
            <a:ln w="0">
              <a:solidFill>
                <a:srgbClr val="0000FF"/>
              </a:solidFill>
              <a:prstDash val="solid"/>
              <a:round/>
              <a:headEnd/>
              <a:tailEnd/>
            </a:ln>
          </p:spPr>
          <p:txBody>
            <a:bodyPr/>
            <a:lstStyle/>
            <a:p>
              <a:endParaRPr lang="en-US"/>
            </a:p>
          </p:txBody>
        </p:sp>
        <p:sp>
          <p:nvSpPr>
            <p:cNvPr id="104818" name="Freeform 370"/>
            <p:cNvSpPr>
              <a:spLocks/>
            </p:cNvSpPr>
            <p:nvPr/>
          </p:nvSpPr>
          <p:spPr bwMode="auto">
            <a:xfrm>
              <a:off x="871" y="3706"/>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19" name="Freeform 371"/>
            <p:cNvSpPr>
              <a:spLocks/>
            </p:cNvSpPr>
            <p:nvPr/>
          </p:nvSpPr>
          <p:spPr bwMode="auto">
            <a:xfrm>
              <a:off x="871" y="3706"/>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20" name="Freeform 372"/>
            <p:cNvSpPr>
              <a:spLocks/>
            </p:cNvSpPr>
            <p:nvPr/>
          </p:nvSpPr>
          <p:spPr bwMode="auto">
            <a:xfrm>
              <a:off x="871" y="3706"/>
              <a:ext cx="2" cy="0"/>
            </a:xfrm>
            <a:custGeom>
              <a:avLst/>
              <a:gdLst/>
              <a:ahLst/>
              <a:cxnLst>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4821" name="Freeform 373"/>
            <p:cNvSpPr>
              <a:spLocks/>
            </p:cNvSpPr>
            <p:nvPr/>
          </p:nvSpPr>
          <p:spPr bwMode="auto">
            <a:xfrm>
              <a:off x="873" y="3706"/>
              <a:ext cx="2"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22" name="Rectangle 374"/>
            <p:cNvSpPr>
              <a:spLocks noChangeArrowheads="1"/>
            </p:cNvSpPr>
            <p:nvPr/>
          </p:nvSpPr>
          <p:spPr bwMode="auto">
            <a:xfrm>
              <a:off x="875" y="3706"/>
              <a:ext cx="0" cy="0"/>
            </a:xfrm>
            <a:prstGeom prst="rect">
              <a:avLst/>
            </a:prstGeom>
            <a:noFill/>
            <a:ln w="0">
              <a:solidFill>
                <a:srgbClr val="0000FF"/>
              </a:solidFill>
              <a:miter lim="800000"/>
              <a:headEnd/>
              <a:tailEnd/>
            </a:ln>
          </p:spPr>
          <p:txBody>
            <a:bodyPr/>
            <a:lstStyle/>
            <a:p>
              <a:endParaRPr lang="en-US"/>
            </a:p>
          </p:txBody>
        </p:sp>
        <p:sp>
          <p:nvSpPr>
            <p:cNvPr id="104823" name="Freeform 375"/>
            <p:cNvSpPr>
              <a:spLocks/>
            </p:cNvSpPr>
            <p:nvPr/>
          </p:nvSpPr>
          <p:spPr bwMode="auto">
            <a:xfrm>
              <a:off x="875" y="3658"/>
              <a:ext cx="2" cy="48"/>
            </a:xfrm>
            <a:custGeom>
              <a:avLst/>
              <a:gdLst/>
              <a:ahLst/>
              <a:cxnLst>
                <a:cxn ang="0">
                  <a:pos x="0" y="92"/>
                </a:cxn>
                <a:cxn ang="0">
                  <a:pos x="0" y="92"/>
                </a:cxn>
                <a:cxn ang="0">
                  <a:pos x="0" y="92"/>
                </a:cxn>
                <a:cxn ang="0">
                  <a:pos x="0" y="92"/>
                </a:cxn>
                <a:cxn ang="0">
                  <a:pos x="0" y="91"/>
                </a:cxn>
                <a:cxn ang="0">
                  <a:pos x="0" y="89"/>
                </a:cxn>
                <a:cxn ang="0">
                  <a:pos x="0" y="84"/>
                </a:cxn>
                <a:cxn ang="0">
                  <a:pos x="0" y="77"/>
                </a:cxn>
                <a:cxn ang="0">
                  <a:pos x="0" y="67"/>
                </a:cxn>
                <a:cxn ang="0">
                  <a:pos x="0" y="52"/>
                </a:cxn>
                <a:cxn ang="0">
                  <a:pos x="0" y="31"/>
                </a:cxn>
                <a:cxn ang="0">
                  <a:pos x="0" y="11"/>
                </a:cxn>
                <a:cxn ang="0">
                  <a:pos x="0" y="0"/>
                </a:cxn>
                <a:cxn ang="0">
                  <a:pos x="0" y="5"/>
                </a:cxn>
                <a:cxn ang="0">
                  <a:pos x="0" y="21"/>
                </a:cxn>
                <a:cxn ang="0">
                  <a:pos x="0" y="42"/>
                </a:cxn>
                <a:cxn ang="0">
                  <a:pos x="0" y="69"/>
                </a:cxn>
                <a:cxn ang="0">
                  <a:pos x="0" y="85"/>
                </a:cxn>
                <a:cxn ang="0">
                  <a:pos x="1" y="91"/>
                </a:cxn>
                <a:cxn ang="0">
                  <a:pos x="1" y="92"/>
                </a:cxn>
                <a:cxn ang="0">
                  <a:pos x="1" y="92"/>
                </a:cxn>
                <a:cxn ang="0">
                  <a:pos x="1" y="92"/>
                </a:cxn>
                <a:cxn ang="0">
                  <a:pos x="1" y="92"/>
                </a:cxn>
                <a:cxn ang="0">
                  <a:pos x="1" y="92"/>
                </a:cxn>
                <a:cxn ang="0">
                  <a:pos x="1" y="92"/>
                </a:cxn>
                <a:cxn ang="0">
                  <a:pos x="1" y="92"/>
                </a:cxn>
                <a:cxn ang="0">
                  <a:pos x="1" y="92"/>
                </a:cxn>
                <a:cxn ang="0">
                  <a:pos x="1" y="92"/>
                </a:cxn>
                <a:cxn ang="0">
                  <a:pos x="1" y="92"/>
                </a:cxn>
                <a:cxn ang="0">
                  <a:pos x="1" y="92"/>
                </a:cxn>
                <a:cxn ang="0">
                  <a:pos x="1" y="91"/>
                </a:cxn>
                <a:cxn ang="0">
                  <a:pos x="1" y="90"/>
                </a:cxn>
                <a:cxn ang="0">
                  <a:pos x="1" y="85"/>
                </a:cxn>
                <a:cxn ang="0">
                  <a:pos x="1" y="80"/>
                </a:cxn>
                <a:cxn ang="0">
                  <a:pos x="1" y="77"/>
                </a:cxn>
                <a:cxn ang="0">
                  <a:pos x="1" y="75"/>
                </a:cxn>
                <a:cxn ang="0">
                  <a:pos x="1" y="76"/>
                </a:cxn>
                <a:cxn ang="0">
                  <a:pos x="1" y="81"/>
                </a:cxn>
                <a:cxn ang="0">
                  <a:pos x="1" y="88"/>
                </a:cxn>
                <a:cxn ang="0">
                  <a:pos x="1" y="92"/>
                </a:cxn>
                <a:cxn ang="0">
                  <a:pos x="1" y="92"/>
                </a:cxn>
                <a:cxn ang="0">
                  <a:pos x="1" y="92"/>
                </a:cxn>
              </a:cxnLst>
              <a:rect l="0" t="0" r="r" b="b"/>
              <a:pathLst>
                <a:path w="1" h="92">
                  <a:moveTo>
                    <a:pt x="0" y="92"/>
                  </a:moveTo>
                  <a:lnTo>
                    <a:pt x="0" y="92"/>
                  </a:lnTo>
                  <a:lnTo>
                    <a:pt x="0" y="92"/>
                  </a:lnTo>
                  <a:lnTo>
                    <a:pt x="0" y="92"/>
                  </a:lnTo>
                  <a:lnTo>
                    <a:pt x="0" y="91"/>
                  </a:lnTo>
                  <a:lnTo>
                    <a:pt x="0" y="89"/>
                  </a:lnTo>
                  <a:lnTo>
                    <a:pt x="0" y="84"/>
                  </a:lnTo>
                  <a:lnTo>
                    <a:pt x="0" y="77"/>
                  </a:lnTo>
                  <a:lnTo>
                    <a:pt x="0" y="67"/>
                  </a:lnTo>
                  <a:lnTo>
                    <a:pt x="0" y="52"/>
                  </a:lnTo>
                  <a:lnTo>
                    <a:pt x="0" y="31"/>
                  </a:lnTo>
                  <a:lnTo>
                    <a:pt x="0" y="11"/>
                  </a:lnTo>
                  <a:lnTo>
                    <a:pt x="0" y="0"/>
                  </a:lnTo>
                  <a:lnTo>
                    <a:pt x="0" y="5"/>
                  </a:lnTo>
                  <a:lnTo>
                    <a:pt x="0" y="21"/>
                  </a:lnTo>
                  <a:lnTo>
                    <a:pt x="0" y="42"/>
                  </a:lnTo>
                  <a:lnTo>
                    <a:pt x="0" y="69"/>
                  </a:lnTo>
                  <a:lnTo>
                    <a:pt x="0" y="85"/>
                  </a:lnTo>
                  <a:lnTo>
                    <a:pt x="1" y="91"/>
                  </a:lnTo>
                  <a:lnTo>
                    <a:pt x="1" y="92"/>
                  </a:lnTo>
                  <a:lnTo>
                    <a:pt x="1" y="92"/>
                  </a:lnTo>
                  <a:lnTo>
                    <a:pt x="1" y="92"/>
                  </a:lnTo>
                  <a:lnTo>
                    <a:pt x="1" y="92"/>
                  </a:lnTo>
                  <a:lnTo>
                    <a:pt x="1" y="92"/>
                  </a:lnTo>
                  <a:lnTo>
                    <a:pt x="1" y="92"/>
                  </a:lnTo>
                  <a:lnTo>
                    <a:pt x="1" y="92"/>
                  </a:lnTo>
                  <a:lnTo>
                    <a:pt x="1" y="92"/>
                  </a:lnTo>
                  <a:lnTo>
                    <a:pt x="1" y="92"/>
                  </a:lnTo>
                  <a:lnTo>
                    <a:pt x="1" y="92"/>
                  </a:lnTo>
                  <a:lnTo>
                    <a:pt x="1" y="92"/>
                  </a:lnTo>
                  <a:lnTo>
                    <a:pt x="1" y="91"/>
                  </a:lnTo>
                  <a:lnTo>
                    <a:pt x="1" y="90"/>
                  </a:lnTo>
                  <a:lnTo>
                    <a:pt x="1" y="85"/>
                  </a:lnTo>
                  <a:lnTo>
                    <a:pt x="1" y="80"/>
                  </a:lnTo>
                  <a:lnTo>
                    <a:pt x="1" y="77"/>
                  </a:lnTo>
                  <a:lnTo>
                    <a:pt x="1" y="75"/>
                  </a:lnTo>
                  <a:lnTo>
                    <a:pt x="1" y="76"/>
                  </a:lnTo>
                  <a:lnTo>
                    <a:pt x="1" y="81"/>
                  </a:lnTo>
                  <a:lnTo>
                    <a:pt x="1" y="88"/>
                  </a:lnTo>
                  <a:lnTo>
                    <a:pt x="1" y="92"/>
                  </a:lnTo>
                  <a:lnTo>
                    <a:pt x="1" y="92"/>
                  </a:lnTo>
                  <a:lnTo>
                    <a:pt x="1" y="92"/>
                  </a:lnTo>
                </a:path>
              </a:pathLst>
            </a:custGeom>
            <a:noFill/>
            <a:ln w="0">
              <a:solidFill>
                <a:srgbClr val="0000FF"/>
              </a:solidFill>
              <a:prstDash val="solid"/>
              <a:round/>
              <a:headEnd/>
              <a:tailEnd/>
            </a:ln>
          </p:spPr>
          <p:txBody>
            <a:bodyPr/>
            <a:lstStyle/>
            <a:p>
              <a:endParaRPr lang="en-US"/>
            </a:p>
          </p:txBody>
        </p:sp>
        <p:sp>
          <p:nvSpPr>
            <p:cNvPr id="104824" name="Line 376"/>
            <p:cNvSpPr>
              <a:spLocks noChangeShapeType="1"/>
            </p:cNvSpPr>
            <p:nvPr/>
          </p:nvSpPr>
          <p:spPr bwMode="auto">
            <a:xfrm>
              <a:off x="877" y="3706"/>
              <a:ext cx="2" cy="0"/>
            </a:xfrm>
            <a:prstGeom prst="line">
              <a:avLst/>
            </a:prstGeom>
            <a:noFill/>
            <a:ln w="0">
              <a:solidFill>
                <a:srgbClr val="0000FF"/>
              </a:solidFill>
              <a:round/>
              <a:headEnd/>
              <a:tailEnd/>
            </a:ln>
          </p:spPr>
          <p:txBody>
            <a:bodyPr/>
            <a:lstStyle/>
            <a:p>
              <a:endParaRPr lang="en-US"/>
            </a:p>
          </p:txBody>
        </p:sp>
        <p:sp>
          <p:nvSpPr>
            <p:cNvPr id="104825" name="Freeform 377"/>
            <p:cNvSpPr>
              <a:spLocks/>
            </p:cNvSpPr>
            <p:nvPr/>
          </p:nvSpPr>
          <p:spPr bwMode="auto">
            <a:xfrm>
              <a:off x="879" y="3704"/>
              <a:ext cx="0" cy="2"/>
            </a:xfrm>
            <a:custGeom>
              <a:avLst/>
              <a:gdLst/>
              <a:ahLst/>
              <a:cxnLst>
                <a:cxn ang="0">
                  <a:pos x="0" y="2"/>
                </a:cxn>
                <a:cxn ang="0">
                  <a:pos x="0" y="2"/>
                </a:cxn>
                <a:cxn ang="0">
                  <a:pos x="0" y="2"/>
                </a:cxn>
                <a:cxn ang="0">
                  <a:pos x="0" y="2"/>
                </a:cxn>
                <a:cxn ang="0">
                  <a:pos x="0" y="2"/>
                </a:cxn>
                <a:cxn ang="0">
                  <a:pos x="0" y="1"/>
                </a:cxn>
                <a:cxn ang="0">
                  <a:pos x="0" y="1"/>
                </a:cxn>
                <a:cxn ang="0">
                  <a:pos x="0" y="1"/>
                </a:cxn>
                <a:cxn ang="0">
                  <a:pos x="0" y="0"/>
                </a:cxn>
                <a:cxn ang="0">
                  <a:pos x="0" y="0"/>
                </a:cxn>
                <a:cxn ang="0">
                  <a:pos x="0" y="0"/>
                </a:cxn>
                <a:cxn ang="0">
                  <a:pos x="0" y="0"/>
                </a:cxn>
                <a:cxn ang="0">
                  <a:pos x="0" y="1"/>
                </a:cxn>
                <a:cxn ang="0">
                  <a:pos x="0" y="1"/>
                </a:cxn>
                <a:cxn ang="0">
                  <a:pos x="0" y="2"/>
                </a:cxn>
                <a:cxn ang="0">
                  <a:pos x="0" y="2"/>
                </a:cxn>
                <a:cxn ang="0">
                  <a:pos x="0" y="2"/>
                </a:cxn>
                <a:cxn ang="0">
                  <a:pos x="0" y="2"/>
                </a:cxn>
                <a:cxn ang="0">
                  <a:pos x="0" y="2"/>
                </a:cxn>
                <a:cxn ang="0">
                  <a:pos x="0" y="2"/>
                </a:cxn>
              </a:cxnLst>
              <a:rect l="0" t="0" r="r" b="b"/>
              <a:pathLst>
                <a:path h="2">
                  <a:moveTo>
                    <a:pt x="0" y="2"/>
                  </a:moveTo>
                  <a:lnTo>
                    <a:pt x="0" y="2"/>
                  </a:lnTo>
                  <a:lnTo>
                    <a:pt x="0" y="2"/>
                  </a:lnTo>
                  <a:lnTo>
                    <a:pt x="0" y="2"/>
                  </a:lnTo>
                  <a:lnTo>
                    <a:pt x="0" y="2"/>
                  </a:lnTo>
                  <a:lnTo>
                    <a:pt x="0" y="1"/>
                  </a:lnTo>
                  <a:lnTo>
                    <a:pt x="0" y="1"/>
                  </a:lnTo>
                  <a:lnTo>
                    <a:pt x="0" y="1"/>
                  </a:lnTo>
                  <a:lnTo>
                    <a:pt x="0" y="0"/>
                  </a:lnTo>
                  <a:lnTo>
                    <a:pt x="0" y="0"/>
                  </a:lnTo>
                  <a:lnTo>
                    <a:pt x="0" y="0"/>
                  </a:lnTo>
                  <a:lnTo>
                    <a:pt x="0" y="0"/>
                  </a:lnTo>
                  <a:lnTo>
                    <a:pt x="0" y="1"/>
                  </a:lnTo>
                  <a:lnTo>
                    <a:pt x="0" y="1"/>
                  </a:lnTo>
                  <a:lnTo>
                    <a:pt x="0" y="2"/>
                  </a:lnTo>
                  <a:lnTo>
                    <a:pt x="0" y="2"/>
                  </a:lnTo>
                  <a:lnTo>
                    <a:pt x="0" y="2"/>
                  </a:lnTo>
                  <a:lnTo>
                    <a:pt x="0" y="2"/>
                  </a:lnTo>
                  <a:lnTo>
                    <a:pt x="0" y="2"/>
                  </a:lnTo>
                  <a:lnTo>
                    <a:pt x="0" y="2"/>
                  </a:lnTo>
                </a:path>
              </a:pathLst>
            </a:custGeom>
            <a:noFill/>
            <a:ln w="0">
              <a:solidFill>
                <a:srgbClr val="0000FF"/>
              </a:solidFill>
              <a:prstDash val="solid"/>
              <a:round/>
              <a:headEnd/>
              <a:tailEnd/>
            </a:ln>
          </p:spPr>
          <p:txBody>
            <a:bodyPr/>
            <a:lstStyle/>
            <a:p>
              <a:endParaRPr lang="en-US"/>
            </a:p>
          </p:txBody>
        </p:sp>
        <p:sp>
          <p:nvSpPr>
            <p:cNvPr id="104826" name="Freeform 378"/>
            <p:cNvSpPr>
              <a:spLocks/>
            </p:cNvSpPr>
            <p:nvPr/>
          </p:nvSpPr>
          <p:spPr bwMode="auto">
            <a:xfrm>
              <a:off x="879" y="3706"/>
              <a:ext cx="2"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27" name="Line 379"/>
            <p:cNvSpPr>
              <a:spLocks noChangeShapeType="1"/>
            </p:cNvSpPr>
            <p:nvPr/>
          </p:nvSpPr>
          <p:spPr bwMode="auto">
            <a:xfrm>
              <a:off x="881" y="3706"/>
              <a:ext cx="2" cy="0"/>
            </a:xfrm>
            <a:prstGeom prst="line">
              <a:avLst/>
            </a:prstGeom>
            <a:noFill/>
            <a:ln w="0">
              <a:solidFill>
                <a:srgbClr val="0000FF"/>
              </a:solidFill>
              <a:round/>
              <a:headEnd/>
              <a:tailEnd/>
            </a:ln>
          </p:spPr>
          <p:txBody>
            <a:bodyPr/>
            <a:lstStyle/>
            <a:p>
              <a:endParaRPr lang="en-US"/>
            </a:p>
          </p:txBody>
        </p:sp>
        <p:sp>
          <p:nvSpPr>
            <p:cNvPr id="104828" name="Freeform 380"/>
            <p:cNvSpPr>
              <a:spLocks/>
            </p:cNvSpPr>
            <p:nvPr/>
          </p:nvSpPr>
          <p:spPr bwMode="auto">
            <a:xfrm>
              <a:off x="883" y="3706"/>
              <a:ext cx="0" cy="0"/>
            </a:xfrm>
            <a:custGeom>
              <a:avLst/>
              <a:gdLst/>
              <a:ahLst/>
              <a:cxnLst>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4829" name="Freeform 381"/>
            <p:cNvSpPr>
              <a:spLocks/>
            </p:cNvSpPr>
            <p:nvPr/>
          </p:nvSpPr>
          <p:spPr bwMode="auto">
            <a:xfrm>
              <a:off x="885" y="3706"/>
              <a:ext cx="2"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30" name="Rectangle 382"/>
            <p:cNvSpPr>
              <a:spLocks noChangeArrowheads="1"/>
            </p:cNvSpPr>
            <p:nvPr/>
          </p:nvSpPr>
          <p:spPr bwMode="auto">
            <a:xfrm>
              <a:off x="887" y="3706"/>
              <a:ext cx="0" cy="0"/>
            </a:xfrm>
            <a:prstGeom prst="rect">
              <a:avLst/>
            </a:prstGeom>
            <a:noFill/>
            <a:ln w="0">
              <a:solidFill>
                <a:srgbClr val="0000FF"/>
              </a:solidFill>
              <a:miter lim="800000"/>
              <a:headEnd/>
              <a:tailEnd/>
            </a:ln>
          </p:spPr>
          <p:txBody>
            <a:bodyPr/>
            <a:lstStyle/>
            <a:p>
              <a:endParaRPr lang="en-US"/>
            </a:p>
          </p:txBody>
        </p:sp>
        <p:sp>
          <p:nvSpPr>
            <p:cNvPr id="104831" name="Freeform 383"/>
            <p:cNvSpPr>
              <a:spLocks/>
            </p:cNvSpPr>
            <p:nvPr/>
          </p:nvSpPr>
          <p:spPr bwMode="auto">
            <a:xfrm>
              <a:off x="887" y="370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832" name="Freeform 384"/>
            <p:cNvSpPr>
              <a:spLocks/>
            </p:cNvSpPr>
            <p:nvPr/>
          </p:nvSpPr>
          <p:spPr bwMode="auto">
            <a:xfrm>
              <a:off x="887" y="3706"/>
              <a:ext cx="2"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833" name="Freeform 385"/>
            <p:cNvSpPr>
              <a:spLocks/>
            </p:cNvSpPr>
            <p:nvPr/>
          </p:nvSpPr>
          <p:spPr bwMode="auto">
            <a:xfrm>
              <a:off x="889" y="3706"/>
              <a:ext cx="2"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834" name="Rectangle 386"/>
            <p:cNvSpPr>
              <a:spLocks noChangeArrowheads="1"/>
            </p:cNvSpPr>
            <p:nvPr/>
          </p:nvSpPr>
          <p:spPr bwMode="auto">
            <a:xfrm>
              <a:off x="891" y="3706"/>
              <a:ext cx="0" cy="0"/>
            </a:xfrm>
            <a:prstGeom prst="rect">
              <a:avLst/>
            </a:prstGeom>
            <a:noFill/>
            <a:ln w="0">
              <a:solidFill>
                <a:srgbClr val="0000FF"/>
              </a:solidFill>
              <a:miter lim="800000"/>
              <a:headEnd/>
              <a:tailEnd/>
            </a:ln>
          </p:spPr>
          <p:txBody>
            <a:bodyPr/>
            <a:lstStyle/>
            <a:p>
              <a:endParaRPr lang="en-US"/>
            </a:p>
          </p:txBody>
        </p:sp>
        <p:sp>
          <p:nvSpPr>
            <p:cNvPr id="104835" name="Freeform 387"/>
            <p:cNvSpPr>
              <a:spLocks/>
            </p:cNvSpPr>
            <p:nvPr/>
          </p:nvSpPr>
          <p:spPr bwMode="auto">
            <a:xfrm>
              <a:off x="891" y="370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836" name="Line 388"/>
            <p:cNvSpPr>
              <a:spLocks noChangeShapeType="1"/>
            </p:cNvSpPr>
            <p:nvPr/>
          </p:nvSpPr>
          <p:spPr bwMode="auto">
            <a:xfrm>
              <a:off x="891" y="3706"/>
              <a:ext cx="3" cy="0"/>
            </a:xfrm>
            <a:prstGeom prst="line">
              <a:avLst/>
            </a:prstGeom>
            <a:noFill/>
            <a:ln w="0">
              <a:solidFill>
                <a:srgbClr val="0000FF"/>
              </a:solidFill>
              <a:round/>
              <a:headEnd/>
              <a:tailEnd/>
            </a:ln>
          </p:spPr>
          <p:txBody>
            <a:bodyPr/>
            <a:lstStyle/>
            <a:p>
              <a:endParaRPr lang="en-US"/>
            </a:p>
          </p:txBody>
        </p:sp>
        <p:sp>
          <p:nvSpPr>
            <p:cNvPr id="104837" name="Line 389"/>
            <p:cNvSpPr>
              <a:spLocks noChangeShapeType="1"/>
            </p:cNvSpPr>
            <p:nvPr/>
          </p:nvSpPr>
          <p:spPr bwMode="auto">
            <a:xfrm>
              <a:off x="894" y="3706"/>
              <a:ext cx="0" cy="0"/>
            </a:xfrm>
            <a:prstGeom prst="line">
              <a:avLst/>
            </a:prstGeom>
            <a:noFill/>
            <a:ln w="0">
              <a:solidFill>
                <a:srgbClr val="0000FF"/>
              </a:solidFill>
              <a:round/>
              <a:headEnd/>
              <a:tailEnd/>
            </a:ln>
          </p:spPr>
          <p:txBody>
            <a:bodyPr/>
            <a:lstStyle/>
            <a:p>
              <a:endParaRPr lang="en-US"/>
            </a:p>
          </p:txBody>
        </p:sp>
        <p:sp>
          <p:nvSpPr>
            <p:cNvPr id="104838" name="Freeform 390"/>
            <p:cNvSpPr>
              <a:spLocks/>
            </p:cNvSpPr>
            <p:nvPr/>
          </p:nvSpPr>
          <p:spPr bwMode="auto">
            <a:xfrm>
              <a:off x="894" y="3705"/>
              <a:ext cx="2"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0"/>
                </a:cxn>
                <a:cxn ang="0">
                  <a:pos x="0" y="0"/>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h="1">
                  <a:moveTo>
                    <a:pt x="0" y="1"/>
                  </a:moveTo>
                  <a:lnTo>
                    <a:pt x="0" y="1"/>
                  </a:lnTo>
                  <a:lnTo>
                    <a:pt x="0" y="1"/>
                  </a:lnTo>
                  <a:lnTo>
                    <a:pt x="0" y="1"/>
                  </a:lnTo>
                  <a:lnTo>
                    <a:pt x="0" y="1"/>
                  </a:lnTo>
                  <a:lnTo>
                    <a:pt x="0" y="1"/>
                  </a:lnTo>
                  <a:lnTo>
                    <a:pt x="0" y="1"/>
                  </a:lnTo>
                  <a:lnTo>
                    <a:pt x="0" y="1"/>
                  </a:lnTo>
                  <a:lnTo>
                    <a:pt x="0" y="1"/>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0" y="1"/>
                  </a:lnTo>
                </a:path>
              </a:pathLst>
            </a:custGeom>
            <a:noFill/>
            <a:ln w="0">
              <a:solidFill>
                <a:srgbClr val="0000FF"/>
              </a:solidFill>
              <a:prstDash val="solid"/>
              <a:round/>
              <a:headEnd/>
              <a:tailEnd/>
            </a:ln>
          </p:spPr>
          <p:txBody>
            <a:bodyPr/>
            <a:lstStyle/>
            <a:p>
              <a:endParaRPr lang="en-US"/>
            </a:p>
          </p:txBody>
        </p:sp>
        <p:sp>
          <p:nvSpPr>
            <p:cNvPr id="104839" name="Freeform 391"/>
            <p:cNvSpPr>
              <a:spLocks/>
            </p:cNvSpPr>
            <p:nvPr/>
          </p:nvSpPr>
          <p:spPr bwMode="auto">
            <a:xfrm>
              <a:off x="896" y="3706"/>
              <a:ext cx="1"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40" name="Freeform 392"/>
            <p:cNvSpPr>
              <a:spLocks/>
            </p:cNvSpPr>
            <p:nvPr/>
          </p:nvSpPr>
          <p:spPr bwMode="auto">
            <a:xfrm>
              <a:off x="897" y="370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841" name="Freeform 393"/>
            <p:cNvSpPr>
              <a:spLocks/>
            </p:cNvSpPr>
            <p:nvPr/>
          </p:nvSpPr>
          <p:spPr bwMode="auto">
            <a:xfrm>
              <a:off x="897" y="3706"/>
              <a:ext cx="2" cy="0"/>
            </a:xfrm>
            <a:custGeom>
              <a:avLst/>
              <a:gdLst/>
              <a:ahLst/>
              <a:cxnLst>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4842" name="Rectangle 394"/>
            <p:cNvSpPr>
              <a:spLocks noChangeArrowheads="1"/>
            </p:cNvSpPr>
            <p:nvPr/>
          </p:nvSpPr>
          <p:spPr bwMode="auto">
            <a:xfrm>
              <a:off x="899" y="3706"/>
              <a:ext cx="2" cy="0"/>
            </a:xfrm>
            <a:prstGeom prst="rect">
              <a:avLst/>
            </a:prstGeom>
            <a:noFill/>
            <a:ln w="0">
              <a:solidFill>
                <a:srgbClr val="0000FF"/>
              </a:solidFill>
              <a:miter lim="800000"/>
              <a:headEnd/>
              <a:tailEnd/>
            </a:ln>
          </p:spPr>
          <p:txBody>
            <a:bodyPr/>
            <a:lstStyle/>
            <a:p>
              <a:endParaRPr lang="en-US"/>
            </a:p>
          </p:txBody>
        </p:sp>
        <p:sp>
          <p:nvSpPr>
            <p:cNvPr id="104843" name="Freeform 395"/>
            <p:cNvSpPr>
              <a:spLocks/>
            </p:cNvSpPr>
            <p:nvPr/>
          </p:nvSpPr>
          <p:spPr bwMode="auto">
            <a:xfrm>
              <a:off x="901" y="370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844" name="Freeform 396"/>
            <p:cNvSpPr>
              <a:spLocks/>
            </p:cNvSpPr>
            <p:nvPr/>
          </p:nvSpPr>
          <p:spPr bwMode="auto">
            <a:xfrm>
              <a:off x="901" y="3704"/>
              <a:ext cx="0" cy="2"/>
            </a:xfrm>
            <a:custGeom>
              <a:avLst/>
              <a:gdLst/>
              <a:ahLst/>
              <a:cxnLst>
                <a:cxn ang="0">
                  <a:pos x="0" y="2"/>
                </a:cxn>
                <a:cxn ang="0">
                  <a:pos x="0" y="2"/>
                </a:cxn>
                <a:cxn ang="0">
                  <a:pos x="0" y="2"/>
                </a:cxn>
                <a:cxn ang="0">
                  <a:pos x="0" y="2"/>
                </a:cxn>
                <a:cxn ang="0">
                  <a:pos x="0" y="2"/>
                </a:cxn>
                <a:cxn ang="0">
                  <a:pos x="0" y="2"/>
                </a:cxn>
                <a:cxn ang="0">
                  <a:pos x="0" y="2"/>
                </a:cxn>
                <a:cxn ang="0">
                  <a:pos x="0" y="2"/>
                </a:cxn>
                <a:cxn ang="0">
                  <a:pos x="0" y="1"/>
                </a:cxn>
                <a:cxn ang="0">
                  <a:pos x="0" y="0"/>
                </a:cxn>
                <a:cxn ang="0">
                  <a:pos x="0" y="1"/>
                </a:cxn>
                <a:cxn ang="0">
                  <a:pos x="0" y="1"/>
                </a:cxn>
                <a:cxn ang="0">
                  <a:pos x="0" y="1"/>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Lst>
              <a:rect l="0" t="0" r="r" b="b"/>
              <a:pathLst>
                <a:path w="1" h="2">
                  <a:moveTo>
                    <a:pt x="0" y="2"/>
                  </a:moveTo>
                  <a:lnTo>
                    <a:pt x="0" y="2"/>
                  </a:lnTo>
                  <a:lnTo>
                    <a:pt x="0" y="2"/>
                  </a:lnTo>
                  <a:lnTo>
                    <a:pt x="0" y="2"/>
                  </a:lnTo>
                  <a:lnTo>
                    <a:pt x="0" y="2"/>
                  </a:lnTo>
                  <a:lnTo>
                    <a:pt x="0" y="2"/>
                  </a:lnTo>
                  <a:lnTo>
                    <a:pt x="0" y="2"/>
                  </a:lnTo>
                  <a:lnTo>
                    <a:pt x="0" y="2"/>
                  </a:lnTo>
                  <a:lnTo>
                    <a:pt x="0" y="1"/>
                  </a:lnTo>
                  <a:lnTo>
                    <a:pt x="0" y="0"/>
                  </a:lnTo>
                  <a:lnTo>
                    <a:pt x="0" y="1"/>
                  </a:lnTo>
                  <a:lnTo>
                    <a:pt x="0" y="1"/>
                  </a:lnTo>
                  <a:lnTo>
                    <a:pt x="0" y="1"/>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path>
              </a:pathLst>
            </a:custGeom>
            <a:noFill/>
            <a:ln w="0">
              <a:solidFill>
                <a:srgbClr val="0000FF"/>
              </a:solidFill>
              <a:prstDash val="solid"/>
              <a:round/>
              <a:headEnd/>
              <a:tailEnd/>
            </a:ln>
          </p:spPr>
          <p:txBody>
            <a:bodyPr/>
            <a:lstStyle/>
            <a:p>
              <a:endParaRPr lang="en-US"/>
            </a:p>
          </p:txBody>
        </p:sp>
        <p:sp>
          <p:nvSpPr>
            <p:cNvPr id="104845" name="Freeform 397"/>
            <p:cNvSpPr>
              <a:spLocks/>
            </p:cNvSpPr>
            <p:nvPr/>
          </p:nvSpPr>
          <p:spPr bwMode="auto">
            <a:xfrm>
              <a:off x="903" y="3706"/>
              <a:ext cx="3"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46" name="Freeform 398"/>
            <p:cNvSpPr>
              <a:spLocks/>
            </p:cNvSpPr>
            <p:nvPr/>
          </p:nvSpPr>
          <p:spPr bwMode="auto">
            <a:xfrm>
              <a:off x="906" y="3706"/>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47" name="Freeform 399"/>
            <p:cNvSpPr>
              <a:spLocks/>
            </p:cNvSpPr>
            <p:nvPr/>
          </p:nvSpPr>
          <p:spPr bwMode="auto">
            <a:xfrm>
              <a:off x="906" y="3706"/>
              <a:ext cx="0" cy="0"/>
            </a:xfrm>
            <a:custGeom>
              <a:avLst/>
              <a:gdLst/>
              <a:ahLst/>
              <a:cxnLst>
                <a:cxn ang="0">
                  <a:pos x="0" y="0"/>
                </a:cxn>
                <a:cxn ang="0">
                  <a:pos x="0" y="0"/>
                </a:cxn>
                <a:cxn ang="0">
                  <a:pos x="0" y="0"/>
                </a:cxn>
                <a:cxn ang="0">
                  <a:pos x="0" y="0"/>
                </a:cxn>
                <a:cxn ang="0">
                  <a:pos x="0" y="0"/>
                </a:cxn>
                <a:cxn ang="0">
                  <a:pos x="0"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4848" name="Freeform 400"/>
            <p:cNvSpPr>
              <a:spLocks/>
            </p:cNvSpPr>
            <p:nvPr/>
          </p:nvSpPr>
          <p:spPr bwMode="auto">
            <a:xfrm>
              <a:off x="908" y="3705"/>
              <a:ext cx="2"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1"/>
                </a:cxn>
                <a:cxn ang="0">
                  <a:pos x="0" y="1"/>
                </a:cxn>
                <a:cxn ang="0">
                  <a:pos x="0" y="1"/>
                </a:cxn>
                <a:cxn ang="0">
                  <a:pos x="0" y="1"/>
                </a:cxn>
                <a:cxn ang="0">
                  <a:pos x="0" y="1"/>
                </a:cxn>
                <a:cxn ang="0">
                  <a:pos x="0"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0" t="0" r="r" b="b"/>
              <a:pathLst>
                <a:path w="1" h="1">
                  <a:moveTo>
                    <a:pt x="0" y="1"/>
                  </a:moveTo>
                  <a:lnTo>
                    <a:pt x="0" y="1"/>
                  </a:lnTo>
                  <a:lnTo>
                    <a:pt x="0" y="1"/>
                  </a:lnTo>
                  <a:lnTo>
                    <a:pt x="0" y="1"/>
                  </a:lnTo>
                  <a:lnTo>
                    <a:pt x="0" y="1"/>
                  </a:lnTo>
                  <a:lnTo>
                    <a:pt x="0" y="1"/>
                  </a:lnTo>
                  <a:lnTo>
                    <a:pt x="0" y="1"/>
                  </a:lnTo>
                  <a:lnTo>
                    <a:pt x="0" y="1"/>
                  </a:lnTo>
                  <a:lnTo>
                    <a:pt x="0" y="1"/>
                  </a:lnTo>
                  <a:lnTo>
                    <a:pt x="0" y="1"/>
                  </a:lnTo>
                  <a:lnTo>
                    <a:pt x="0" y="1"/>
                  </a:lnTo>
                  <a:lnTo>
                    <a:pt x="0" y="0"/>
                  </a:lnTo>
                  <a:lnTo>
                    <a:pt x="0" y="1"/>
                  </a:lnTo>
                  <a:lnTo>
                    <a:pt x="0" y="1"/>
                  </a:lnTo>
                  <a:lnTo>
                    <a:pt x="0" y="1"/>
                  </a:lnTo>
                  <a:lnTo>
                    <a:pt x="0" y="1"/>
                  </a:lnTo>
                  <a:lnTo>
                    <a:pt x="0" y="1"/>
                  </a:lnTo>
                  <a:lnTo>
                    <a:pt x="0" y="1"/>
                  </a:lnTo>
                  <a:lnTo>
                    <a:pt x="0"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path>
              </a:pathLst>
            </a:custGeom>
            <a:noFill/>
            <a:ln w="0">
              <a:solidFill>
                <a:srgbClr val="0000FF"/>
              </a:solidFill>
              <a:prstDash val="solid"/>
              <a:round/>
              <a:headEnd/>
              <a:tailEnd/>
            </a:ln>
          </p:spPr>
          <p:txBody>
            <a:bodyPr/>
            <a:lstStyle/>
            <a:p>
              <a:endParaRPr lang="en-US"/>
            </a:p>
          </p:txBody>
        </p:sp>
        <p:sp>
          <p:nvSpPr>
            <p:cNvPr id="104849" name="Line 401"/>
            <p:cNvSpPr>
              <a:spLocks noChangeShapeType="1"/>
            </p:cNvSpPr>
            <p:nvPr/>
          </p:nvSpPr>
          <p:spPr bwMode="auto">
            <a:xfrm>
              <a:off x="910" y="3706"/>
              <a:ext cx="2" cy="0"/>
            </a:xfrm>
            <a:prstGeom prst="line">
              <a:avLst/>
            </a:prstGeom>
            <a:noFill/>
            <a:ln w="0">
              <a:solidFill>
                <a:srgbClr val="0000FF"/>
              </a:solidFill>
              <a:round/>
              <a:headEnd/>
              <a:tailEnd/>
            </a:ln>
          </p:spPr>
          <p:txBody>
            <a:bodyPr/>
            <a:lstStyle/>
            <a:p>
              <a:endParaRPr lang="en-US"/>
            </a:p>
          </p:txBody>
        </p:sp>
        <p:sp>
          <p:nvSpPr>
            <p:cNvPr id="104850" name="Freeform 402"/>
            <p:cNvSpPr>
              <a:spLocks/>
            </p:cNvSpPr>
            <p:nvPr/>
          </p:nvSpPr>
          <p:spPr bwMode="auto">
            <a:xfrm>
              <a:off x="912" y="370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851" name="Freeform 403"/>
            <p:cNvSpPr>
              <a:spLocks/>
            </p:cNvSpPr>
            <p:nvPr/>
          </p:nvSpPr>
          <p:spPr bwMode="auto">
            <a:xfrm>
              <a:off x="912" y="3706"/>
              <a:ext cx="2"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52" name="Freeform 404"/>
            <p:cNvSpPr>
              <a:spLocks/>
            </p:cNvSpPr>
            <p:nvPr/>
          </p:nvSpPr>
          <p:spPr bwMode="auto">
            <a:xfrm>
              <a:off x="914" y="3706"/>
              <a:ext cx="1"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853" name="Line 405"/>
            <p:cNvSpPr>
              <a:spLocks noChangeShapeType="1"/>
            </p:cNvSpPr>
            <p:nvPr/>
          </p:nvSpPr>
          <p:spPr bwMode="auto">
            <a:xfrm>
              <a:off x="914" y="3706"/>
              <a:ext cx="1" cy="0"/>
            </a:xfrm>
            <a:prstGeom prst="line">
              <a:avLst/>
            </a:prstGeom>
            <a:noFill/>
            <a:ln w="0">
              <a:solidFill>
                <a:srgbClr val="0000FF"/>
              </a:solidFill>
              <a:round/>
              <a:headEnd/>
              <a:tailEnd/>
            </a:ln>
          </p:spPr>
          <p:txBody>
            <a:bodyPr/>
            <a:lstStyle/>
            <a:p>
              <a:endParaRPr lang="en-US"/>
            </a:p>
          </p:txBody>
        </p:sp>
        <p:sp>
          <p:nvSpPr>
            <p:cNvPr id="104854" name="Freeform 406"/>
            <p:cNvSpPr>
              <a:spLocks/>
            </p:cNvSpPr>
            <p:nvPr/>
          </p:nvSpPr>
          <p:spPr bwMode="auto">
            <a:xfrm>
              <a:off x="915" y="3703"/>
              <a:ext cx="3" cy="3"/>
            </a:xfrm>
            <a:custGeom>
              <a:avLst/>
              <a:gdLst/>
              <a:ahLst/>
              <a:cxnLst>
                <a:cxn ang="0">
                  <a:pos x="0" y="5"/>
                </a:cxn>
                <a:cxn ang="0">
                  <a:pos x="0" y="5"/>
                </a:cxn>
                <a:cxn ang="0">
                  <a:pos x="0" y="5"/>
                </a:cxn>
                <a:cxn ang="0">
                  <a:pos x="0" y="5"/>
                </a:cxn>
                <a:cxn ang="0">
                  <a:pos x="0" y="5"/>
                </a:cxn>
                <a:cxn ang="0">
                  <a:pos x="0" y="5"/>
                </a:cxn>
                <a:cxn ang="0">
                  <a:pos x="0" y="5"/>
                </a:cxn>
                <a:cxn ang="0">
                  <a:pos x="0" y="5"/>
                </a:cxn>
                <a:cxn ang="0">
                  <a:pos x="0" y="4"/>
                </a:cxn>
                <a:cxn ang="0">
                  <a:pos x="0" y="4"/>
                </a:cxn>
                <a:cxn ang="0">
                  <a:pos x="0" y="3"/>
                </a:cxn>
                <a:cxn ang="0">
                  <a:pos x="0" y="2"/>
                </a:cxn>
                <a:cxn ang="0">
                  <a:pos x="0" y="1"/>
                </a:cxn>
                <a:cxn ang="0">
                  <a:pos x="0" y="0"/>
                </a:cxn>
                <a:cxn ang="0">
                  <a:pos x="0" y="1"/>
                </a:cxn>
                <a:cxn ang="0">
                  <a:pos x="0" y="2"/>
                </a:cxn>
                <a:cxn ang="0">
                  <a:pos x="0" y="3"/>
                </a:cxn>
                <a:cxn ang="0">
                  <a:pos x="0" y="4"/>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4"/>
                  </a:lnTo>
                  <a:lnTo>
                    <a:pt x="0" y="4"/>
                  </a:lnTo>
                  <a:lnTo>
                    <a:pt x="0" y="3"/>
                  </a:lnTo>
                  <a:lnTo>
                    <a:pt x="0" y="2"/>
                  </a:lnTo>
                  <a:lnTo>
                    <a:pt x="0" y="1"/>
                  </a:lnTo>
                  <a:lnTo>
                    <a:pt x="0" y="0"/>
                  </a:lnTo>
                  <a:lnTo>
                    <a:pt x="0" y="1"/>
                  </a:lnTo>
                  <a:lnTo>
                    <a:pt x="0" y="2"/>
                  </a:lnTo>
                  <a:lnTo>
                    <a:pt x="0" y="3"/>
                  </a:lnTo>
                  <a:lnTo>
                    <a:pt x="0" y="4"/>
                  </a:lnTo>
                  <a:lnTo>
                    <a:pt x="0" y="5"/>
                  </a:lnTo>
                  <a:lnTo>
                    <a:pt x="0" y="5"/>
                  </a:lnTo>
                  <a:lnTo>
                    <a:pt x="0" y="5"/>
                  </a:lnTo>
                  <a:lnTo>
                    <a:pt x="0" y="5"/>
                  </a:lnTo>
                  <a:lnTo>
                    <a:pt x="0" y="5"/>
                  </a:lnTo>
                  <a:lnTo>
                    <a:pt x="0" y="5"/>
                  </a:lnTo>
                  <a:lnTo>
                    <a:pt x="0" y="5"/>
                  </a:lnTo>
                  <a:lnTo>
                    <a:pt x="0" y="5"/>
                  </a:lnTo>
                  <a:lnTo>
                    <a:pt x="0" y="5"/>
                  </a:lnTo>
                </a:path>
              </a:pathLst>
            </a:custGeom>
            <a:noFill/>
            <a:ln w="0">
              <a:solidFill>
                <a:srgbClr val="0000FF"/>
              </a:solidFill>
              <a:prstDash val="solid"/>
              <a:round/>
              <a:headEnd/>
              <a:tailEnd/>
            </a:ln>
          </p:spPr>
          <p:txBody>
            <a:bodyPr/>
            <a:lstStyle/>
            <a:p>
              <a:endParaRPr lang="en-US"/>
            </a:p>
          </p:txBody>
        </p:sp>
        <p:sp>
          <p:nvSpPr>
            <p:cNvPr id="104855" name="Oval 407"/>
            <p:cNvSpPr>
              <a:spLocks noChangeArrowheads="1"/>
            </p:cNvSpPr>
            <p:nvPr/>
          </p:nvSpPr>
          <p:spPr bwMode="auto">
            <a:xfrm>
              <a:off x="918" y="3706"/>
              <a:ext cx="0" cy="0"/>
            </a:xfrm>
            <a:prstGeom prst="ellipse">
              <a:avLst/>
            </a:prstGeom>
            <a:solidFill>
              <a:srgbClr val="FFFFFF"/>
            </a:solidFill>
            <a:ln w="0">
              <a:solidFill>
                <a:srgbClr val="0000FF"/>
              </a:solidFill>
              <a:round/>
              <a:headEnd/>
              <a:tailEnd/>
            </a:ln>
          </p:spPr>
          <p:txBody>
            <a:bodyPr/>
            <a:lstStyle/>
            <a:p>
              <a:endParaRPr lang="en-US"/>
            </a:p>
          </p:txBody>
        </p:sp>
        <p:sp>
          <p:nvSpPr>
            <p:cNvPr id="104856" name="Rectangle 408"/>
            <p:cNvSpPr>
              <a:spLocks noChangeArrowheads="1"/>
            </p:cNvSpPr>
            <p:nvPr/>
          </p:nvSpPr>
          <p:spPr bwMode="auto">
            <a:xfrm>
              <a:off x="918" y="3706"/>
              <a:ext cx="0" cy="0"/>
            </a:xfrm>
            <a:prstGeom prst="rect">
              <a:avLst/>
            </a:prstGeom>
            <a:noFill/>
            <a:ln w="0">
              <a:solidFill>
                <a:srgbClr val="0000FF"/>
              </a:solidFill>
              <a:miter lim="800000"/>
              <a:headEnd/>
              <a:tailEnd/>
            </a:ln>
          </p:spPr>
          <p:txBody>
            <a:bodyPr/>
            <a:lstStyle/>
            <a:p>
              <a:endParaRPr lang="en-US"/>
            </a:p>
          </p:txBody>
        </p:sp>
        <p:sp>
          <p:nvSpPr>
            <p:cNvPr id="104857" name="Line 409"/>
            <p:cNvSpPr>
              <a:spLocks noChangeShapeType="1"/>
            </p:cNvSpPr>
            <p:nvPr/>
          </p:nvSpPr>
          <p:spPr bwMode="auto">
            <a:xfrm>
              <a:off x="918" y="3706"/>
              <a:ext cx="2" cy="0"/>
            </a:xfrm>
            <a:prstGeom prst="line">
              <a:avLst/>
            </a:prstGeom>
            <a:noFill/>
            <a:ln w="0">
              <a:solidFill>
                <a:srgbClr val="0000FF"/>
              </a:solidFill>
              <a:round/>
              <a:headEnd/>
              <a:tailEnd/>
            </a:ln>
          </p:spPr>
          <p:txBody>
            <a:bodyPr/>
            <a:lstStyle/>
            <a:p>
              <a:endParaRPr lang="en-US"/>
            </a:p>
          </p:txBody>
        </p:sp>
        <p:sp>
          <p:nvSpPr>
            <p:cNvPr id="104858" name="Freeform 410"/>
            <p:cNvSpPr>
              <a:spLocks/>
            </p:cNvSpPr>
            <p:nvPr/>
          </p:nvSpPr>
          <p:spPr bwMode="auto">
            <a:xfrm>
              <a:off x="920" y="3706"/>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59" name="Freeform 411"/>
            <p:cNvSpPr>
              <a:spLocks/>
            </p:cNvSpPr>
            <p:nvPr/>
          </p:nvSpPr>
          <p:spPr bwMode="auto">
            <a:xfrm>
              <a:off x="920" y="3701"/>
              <a:ext cx="2" cy="5"/>
            </a:xfrm>
            <a:custGeom>
              <a:avLst/>
              <a:gdLst/>
              <a:ahLst/>
              <a:cxnLst>
                <a:cxn ang="0">
                  <a:pos x="0" y="8"/>
                </a:cxn>
                <a:cxn ang="0">
                  <a:pos x="0" y="8"/>
                </a:cxn>
                <a:cxn ang="0">
                  <a:pos x="0" y="8"/>
                </a:cxn>
                <a:cxn ang="0">
                  <a:pos x="0" y="8"/>
                </a:cxn>
                <a:cxn ang="0">
                  <a:pos x="0" y="7"/>
                </a:cxn>
                <a:cxn ang="0">
                  <a:pos x="0" y="6"/>
                </a:cxn>
                <a:cxn ang="0">
                  <a:pos x="0" y="5"/>
                </a:cxn>
                <a:cxn ang="0">
                  <a:pos x="0" y="5"/>
                </a:cxn>
                <a:cxn ang="0">
                  <a:pos x="0" y="4"/>
                </a:cxn>
                <a:cxn ang="0">
                  <a:pos x="0" y="2"/>
                </a:cxn>
                <a:cxn ang="0">
                  <a:pos x="0" y="1"/>
                </a:cxn>
                <a:cxn ang="0">
                  <a:pos x="0" y="0"/>
                </a:cxn>
                <a:cxn ang="0">
                  <a:pos x="0" y="1"/>
                </a:cxn>
                <a:cxn ang="0">
                  <a:pos x="0" y="3"/>
                </a:cxn>
                <a:cxn ang="0">
                  <a:pos x="0" y="5"/>
                </a:cxn>
                <a:cxn ang="0">
                  <a:pos x="0" y="7"/>
                </a:cxn>
                <a:cxn ang="0">
                  <a:pos x="0" y="8"/>
                </a:cxn>
                <a:cxn ang="0">
                  <a:pos x="0" y="8"/>
                </a:cxn>
                <a:cxn ang="0">
                  <a:pos x="0" y="8"/>
                </a:cxn>
                <a:cxn ang="0">
                  <a:pos x="0" y="8"/>
                </a:cxn>
                <a:cxn ang="0">
                  <a:pos x="0" y="8"/>
                </a:cxn>
                <a:cxn ang="0">
                  <a:pos x="0" y="8"/>
                </a:cxn>
                <a:cxn ang="0">
                  <a:pos x="0" y="8"/>
                </a:cxn>
                <a:cxn ang="0">
                  <a:pos x="0" y="8"/>
                </a:cxn>
                <a:cxn ang="0">
                  <a:pos x="1" y="8"/>
                </a:cxn>
                <a:cxn ang="0">
                  <a:pos x="1" y="8"/>
                </a:cxn>
                <a:cxn ang="0">
                  <a:pos x="1" y="8"/>
                </a:cxn>
                <a:cxn ang="0">
                  <a:pos x="1" y="8"/>
                </a:cxn>
                <a:cxn ang="0">
                  <a:pos x="1" y="8"/>
                </a:cxn>
                <a:cxn ang="0">
                  <a:pos x="1" y="8"/>
                </a:cxn>
                <a:cxn ang="0">
                  <a:pos x="1" y="8"/>
                </a:cxn>
                <a:cxn ang="0">
                  <a:pos x="1" y="8"/>
                </a:cxn>
                <a:cxn ang="0">
                  <a:pos x="1" y="8"/>
                </a:cxn>
                <a:cxn ang="0">
                  <a:pos x="1" y="8"/>
                </a:cxn>
                <a:cxn ang="0">
                  <a:pos x="1" y="8"/>
                </a:cxn>
                <a:cxn ang="0">
                  <a:pos x="1" y="8"/>
                </a:cxn>
                <a:cxn ang="0">
                  <a:pos x="1" y="8"/>
                </a:cxn>
                <a:cxn ang="0">
                  <a:pos x="1" y="8"/>
                </a:cxn>
                <a:cxn ang="0">
                  <a:pos x="1" y="8"/>
                </a:cxn>
                <a:cxn ang="0">
                  <a:pos x="1" y="8"/>
                </a:cxn>
              </a:cxnLst>
              <a:rect l="0" t="0" r="r" b="b"/>
              <a:pathLst>
                <a:path w="1" h="8">
                  <a:moveTo>
                    <a:pt x="0" y="8"/>
                  </a:moveTo>
                  <a:lnTo>
                    <a:pt x="0" y="8"/>
                  </a:lnTo>
                  <a:lnTo>
                    <a:pt x="0" y="8"/>
                  </a:lnTo>
                  <a:lnTo>
                    <a:pt x="0" y="8"/>
                  </a:lnTo>
                  <a:lnTo>
                    <a:pt x="0" y="7"/>
                  </a:lnTo>
                  <a:lnTo>
                    <a:pt x="0" y="6"/>
                  </a:lnTo>
                  <a:lnTo>
                    <a:pt x="0" y="5"/>
                  </a:lnTo>
                  <a:lnTo>
                    <a:pt x="0" y="5"/>
                  </a:lnTo>
                  <a:lnTo>
                    <a:pt x="0" y="4"/>
                  </a:lnTo>
                  <a:lnTo>
                    <a:pt x="0" y="2"/>
                  </a:lnTo>
                  <a:lnTo>
                    <a:pt x="0" y="1"/>
                  </a:lnTo>
                  <a:lnTo>
                    <a:pt x="0" y="0"/>
                  </a:lnTo>
                  <a:lnTo>
                    <a:pt x="0" y="1"/>
                  </a:lnTo>
                  <a:lnTo>
                    <a:pt x="0" y="3"/>
                  </a:lnTo>
                  <a:lnTo>
                    <a:pt x="0" y="5"/>
                  </a:lnTo>
                  <a:lnTo>
                    <a:pt x="0" y="7"/>
                  </a:lnTo>
                  <a:lnTo>
                    <a:pt x="0" y="8"/>
                  </a:lnTo>
                  <a:lnTo>
                    <a:pt x="0" y="8"/>
                  </a:lnTo>
                  <a:lnTo>
                    <a:pt x="0" y="8"/>
                  </a:lnTo>
                  <a:lnTo>
                    <a:pt x="0" y="8"/>
                  </a:lnTo>
                  <a:lnTo>
                    <a:pt x="0" y="8"/>
                  </a:lnTo>
                  <a:lnTo>
                    <a:pt x="0" y="8"/>
                  </a:lnTo>
                  <a:lnTo>
                    <a:pt x="0" y="8"/>
                  </a:lnTo>
                  <a:lnTo>
                    <a:pt x="0" y="8"/>
                  </a:lnTo>
                  <a:lnTo>
                    <a:pt x="1" y="8"/>
                  </a:lnTo>
                  <a:lnTo>
                    <a:pt x="1" y="8"/>
                  </a:lnTo>
                  <a:lnTo>
                    <a:pt x="1" y="8"/>
                  </a:lnTo>
                  <a:lnTo>
                    <a:pt x="1" y="8"/>
                  </a:lnTo>
                  <a:lnTo>
                    <a:pt x="1" y="8"/>
                  </a:lnTo>
                  <a:lnTo>
                    <a:pt x="1" y="8"/>
                  </a:lnTo>
                  <a:lnTo>
                    <a:pt x="1" y="8"/>
                  </a:lnTo>
                  <a:lnTo>
                    <a:pt x="1" y="8"/>
                  </a:lnTo>
                  <a:lnTo>
                    <a:pt x="1" y="8"/>
                  </a:lnTo>
                  <a:lnTo>
                    <a:pt x="1" y="8"/>
                  </a:lnTo>
                  <a:lnTo>
                    <a:pt x="1" y="8"/>
                  </a:lnTo>
                  <a:lnTo>
                    <a:pt x="1" y="8"/>
                  </a:lnTo>
                  <a:lnTo>
                    <a:pt x="1" y="8"/>
                  </a:lnTo>
                  <a:lnTo>
                    <a:pt x="1" y="8"/>
                  </a:lnTo>
                  <a:lnTo>
                    <a:pt x="1" y="8"/>
                  </a:lnTo>
                  <a:lnTo>
                    <a:pt x="1" y="8"/>
                  </a:lnTo>
                </a:path>
              </a:pathLst>
            </a:custGeom>
            <a:noFill/>
            <a:ln w="0">
              <a:solidFill>
                <a:srgbClr val="0000FF"/>
              </a:solidFill>
              <a:prstDash val="solid"/>
              <a:round/>
              <a:headEnd/>
              <a:tailEnd/>
            </a:ln>
          </p:spPr>
          <p:txBody>
            <a:bodyPr/>
            <a:lstStyle/>
            <a:p>
              <a:endParaRPr lang="en-US"/>
            </a:p>
          </p:txBody>
        </p:sp>
        <p:sp>
          <p:nvSpPr>
            <p:cNvPr id="104860" name="Freeform 412"/>
            <p:cNvSpPr>
              <a:spLocks/>
            </p:cNvSpPr>
            <p:nvPr/>
          </p:nvSpPr>
          <p:spPr bwMode="auto">
            <a:xfrm>
              <a:off x="924" y="3704"/>
              <a:ext cx="0" cy="2"/>
            </a:xfrm>
            <a:custGeom>
              <a:avLst/>
              <a:gdLst/>
              <a:ahLst/>
              <a:cxnLst>
                <a:cxn ang="0">
                  <a:pos x="0" y="2"/>
                </a:cxn>
                <a:cxn ang="0">
                  <a:pos x="0" y="2"/>
                </a:cxn>
                <a:cxn ang="0">
                  <a:pos x="0" y="2"/>
                </a:cxn>
                <a:cxn ang="0">
                  <a:pos x="0" y="2"/>
                </a:cxn>
                <a:cxn ang="0">
                  <a:pos x="0" y="2"/>
                </a:cxn>
                <a:cxn ang="0">
                  <a:pos x="0" y="2"/>
                </a:cxn>
                <a:cxn ang="0">
                  <a:pos x="0" y="1"/>
                </a:cxn>
                <a:cxn ang="0">
                  <a:pos x="0" y="1"/>
                </a:cxn>
                <a:cxn ang="0">
                  <a:pos x="0" y="1"/>
                </a:cxn>
                <a:cxn ang="0">
                  <a:pos x="0" y="0"/>
                </a:cxn>
                <a:cxn ang="0">
                  <a:pos x="0" y="1"/>
                </a:cxn>
                <a:cxn ang="0">
                  <a:pos x="0" y="1"/>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Lst>
              <a:rect l="0" t="0" r="r" b="b"/>
              <a:pathLst>
                <a:path h="2">
                  <a:moveTo>
                    <a:pt x="0" y="2"/>
                  </a:moveTo>
                  <a:lnTo>
                    <a:pt x="0" y="2"/>
                  </a:lnTo>
                  <a:lnTo>
                    <a:pt x="0" y="2"/>
                  </a:lnTo>
                  <a:lnTo>
                    <a:pt x="0" y="2"/>
                  </a:lnTo>
                  <a:lnTo>
                    <a:pt x="0" y="2"/>
                  </a:lnTo>
                  <a:lnTo>
                    <a:pt x="0" y="2"/>
                  </a:lnTo>
                  <a:lnTo>
                    <a:pt x="0" y="1"/>
                  </a:lnTo>
                  <a:lnTo>
                    <a:pt x="0" y="1"/>
                  </a:lnTo>
                  <a:lnTo>
                    <a:pt x="0" y="1"/>
                  </a:lnTo>
                  <a:lnTo>
                    <a:pt x="0" y="0"/>
                  </a:lnTo>
                  <a:lnTo>
                    <a:pt x="0" y="1"/>
                  </a:lnTo>
                  <a:lnTo>
                    <a:pt x="0" y="1"/>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path>
              </a:pathLst>
            </a:custGeom>
            <a:noFill/>
            <a:ln w="0">
              <a:solidFill>
                <a:srgbClr val="0000FF"/>
              </a:solidFill>
              <a:prstDash val="solid"/>
              <a:round/>
              <a:headEnd/>
              <a:tailEnd/>
            </a:ln>
          </p:spPr>
          <p:txBody>
            <a:bodyPr/>
            <a:lstStyle/>
            <a:p>
              <a:endParaRPr lang="en-US"/>
            </a:p>
          </p:txBody>
        </p:sp>
        <p:sp>
          <p:nvSpPr>
            <p:cNvPr id="104861" name="Freeform 413"/>
            <p:cNvSpPr>
              <a:spLocks/>
            </p:cNvSpPr>
            <p:nvPr/>
          </p:nvSpPr>
          <p:spPr bwMode="auto">
            <a:xfrm>
              <a:off x="924" y="3706"/>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62" name="Freeform 414"/>
            <p:cNvSpPr>
              <a:spLocks/>
            </p:cNvSpPr>
            <p:nvPr/>
          </p:nvSpPr>
          <p:spPr bwMode="auto">
            <a:xfrm>
              <a:off x="924" y="3706"/>
              <a:ext cx="2"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63" name="Freeform 415"/>
            <p:cNvSpPr>
              <a:spLocks/>
            </p:cNvSpPr>
            <p:nvPr/>
          </p:nvSpPr>
          <p:spPr bwMode="auto">
            <a:xfrm>
              <a:off x="928" y="3706"/>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64" name="Freeform 416"/>
            <p:cNvSpPr>
              <a:spLocks/>
            </p:cNvSpPr>
            <p:nvPr/>
          </p:nvSpPr>
          <p:spPr bwMode="auto">
            <a:xfrm>
              <a:off x="928" y="3706"/>
              <a:ext cx="3"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65" name="Freeform 417"/>
            <p:cNvSpPr>
              <a:spLocks/>
            </p:cNvSpPr>
            <p:nvPr/>
          </p:nvSpPr>
          <p:spPr bwMode="auto">
            <a:xfrm>
              <a:off x="928" y="3706"/>
              <a:ext cx="3"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866" name="Rectangle 418"/>
            <p:cNvSpPr>
              <a:spLocks noChangeArrowheads="1"/>
            </p:cNvSpPr>
            <p:nvPr/>
          </p:nvSpPr>
          <p:spPr bwMode="auto">
            <a:xfrm>
              <a:off x="931" y="3706"/>
              <a:ext cx="2" cy="0"/>
            </a:xfrm>
            <a:prstGeom prst="rect">
              <a:avLst/>
            </a:prstGeom>
            <a:noFill/>
            <a:ln w="0">
              <a:solidFill>
                <a:srgbClr val="0000FF"/>
              </a:solidFill>
              <a:miter lim="800000"/>
              <a:headEnd/>
              <a:tailEnd/>
            </a:ln>
          </p:spPr>
          <p:txBody>
            <a:bodyPr/>
            <a:lstStyle/>
            <a:p>
              <a:endParaRPr lang="en-US"/>
            </a:p>
          </p:txBody>
        </p:sp>
        <p:sp>
          <p:nvSpPr>
            <p:cNvPr id="104867" name="Freeform 419"/>
            <p:cNvSpPr>
              <a:spLocks/>
            </p:cNvSpPr>
            <p:nvPr/>
          </p:nvSpPr>
          <p:spPr bwMode="auto">
            <a:xfrm>
              <a:off x="933" y="370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868" name="Rectangle 420"/>
            <p:cNvSpPr>
              <a:spLocks noChangeArrowheads="1"/>
            </p:cNvSpPr>
            <p:nvPr/>
          </p:nvSpPr>
          <p:spPr bwMode="auto">
            <a:xfrm>
              <a:off x="933" y="3706"/>
              <a:ext cx="0" cy="0"/>
            </a:xfrm>
            <a:prstGeom prst="rect">
              <a:avLst/>
            </a:prstGeom>
            <a:noFill/>
            <a:ln w="0">
              <a:solidFill>
                <a:srgbClr val="0000FF"/>
              </a:solidFill>
              <a:miter lim="800000"/>
              <a:headEnd/>
              <a:tailEnd/>
            </a:ln>
          </p:spPr>
          <p:txBody>
            <a:bodyPr/>
            <a:lstStyle/>
            <a:p>
              <a:endParaRPr lang="en-US"/>
            </a:p>
          </p:txBody>
        </p:sp>
        <p:sp>
          <p:nvSpPr>
            <p:cNvPr id="104869" name="Freeform 421"/>
            <p:cNvSpPr>
              <a:spLocks/>
            </p:cNvSpPr>
            <p:nvPr/>
          </p:nvSpPr>
          <p:spPr bwMode="auto">
            <a:xfrm>
              <a:off x="933" y="3706"/>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70" name="Freeform 422"/>
            <p:cNvSpPr>
              <a:spLocks/>
            </p:cNvSpPr>
            <p:nvPr/>
          </p:nvSpPr>
          <p:spPr bwMode="auto">
            <a:xfrm>
              <a:off x="933" y="3706"/>
              <a:ext cx="1"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71" name="Freeform 423"/>
            <p:cNvSpPr>
              <a:spLocks/>
            </p:cNvSpPr>
            <p:nvPr/>
          </p:nvSpPr>
          <p:spPr bwMode="auto">
            <a:xfrm>
              <a:off x="934" y="3706"/>
              <a:ext cx="2"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872" name="Rectangle 424"/>
            <p:cNvSpPr>
              <a:spLocks noChangeArrowheads="1"/>
            </p:cNvSpPr>
            <p:nvPr/>
          </p:nvSpPr>
          <p:spPr bwMode="auto">
            <a:xfrm>
              <a:off x="936" y="3706"/>
              <a:ext cx="0" cy="0"/>
            </a:xfrm>
            <a:prstGeom prst="rect">
              <a:avLst/>
            </a:prstGeom>
            <a:noFill/>
            <a:ln w="0">
              <a:solidFill>
                <a:srgbClr val="0000FF"/>
              </a:solidFill>
              <a:miter lim="800000"/>
              <a:headEnd/>
              <a:tailEnd/>
            </a:ln>
          </p:spPr>
          <p:txBody>
            <a:bodyPr/>
            <a:lstStyle/>
            <a:p>
              <a:endParaRPr lang="en-US"/>
            </a:p>
          </p:txBody>
        </p:sp>
        <p:sp>
          <p:nvSpPr>
            <p:cNvPr id="104873" name="Freeform 425"/>
            <p:cNvSpPr>
              <a:spLocks/>
            </p:cNvSpPr>
            <p:nvPr/>
          </p:nvSpPr>
          <p:spPr bwMode="auto">
            <a:xfrm>
              <a:off x="938" y="3706"/>
              <a:ext cx="2"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874" name="Freeform 426"/>
            <p:cNvSpPr>
              <a:spLocks/>
            </p:cNvSpPr>
            <p:nvPr/>
          </p:nvSpPr>
          <p:spPr bwMode="auto">
            <a:xfrm>
              <a:off x="940" y="3706"/>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4875" name="Freeform 427"/>
            <p:cNvSpPr>
              <a:spLocks/>
            </p:cNvSpPr>
            <p:nvPr/>
          </p:nvSpPr>
          <p:spPr bwMode="auto">
            <a:xfrm>
              <a:off x="940" y="3706"/>
              <a:ext cx="3"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76" name="Freeform 428"/>
            <p:cNvSpPr>
              <a:spLocks/>
            </p:cNvSpPr>
            <p:nvPr/>
          </p:nvSpPr>
          <p:spPr bwMode="auto">
            <a:xfrm>
              <a:off x="943" y="3706"/>
              <a:ext cx="2"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77" name="Freeform 429"/>
            <p:cNvSpPr>
              <a:spLocks/>
            </p:cNvSpPr>
            <p:nvPr/>
          </p:nvSpPr>
          <p:spPr bwMode="auto">
            <a:xfrm>
              <a:off x="943" y="3706"/>
              <a:ext cx="2"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78" name="Freeform 430"/>
            <p:cNvSpPr>
              <a:spLocks/>
            </p:cNvSpPr>
            <p:nvPr/>
          </p:nvSpPr>
          <p:spPr bwMode="auto">
            <a:xfrm>
              <a:off x="945" y="370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879" name="Line 431"/>
            <p:cNvSpPr>
              <a:spLocks noChangeShapeType="1"/>
            </p:cNvSpPr>
            <p:nvPr/>
          </p:nvSpPr>
          <p:spPr bwMode="auto">
            <a:xfrm>
              <a:off x="945" y="3706"/>
              <a:ext cx="0" cy="0"/>
            </a:xfrm>
            <a:prstGeom prst="line">
              <a:avLst/>
            </a:prstGeom>
            <a:noFill/>
            <a:ln w="0">
              <a:solidFill>
                <a:srgbClr val="0000FF"/>
              </a:solidFill>
              <a:round/>
              <a:headEnd/>
              <a:tailEnd/>
            </a:ln>
          </p:spPr>
          <p:txBody>
            <a:bodyPr/>
            <a:lstStyle/>
            <a:p>
              <a:endParaRPr lang="en-US"/>
            </a:p>
          </p:txBody>
        </p:sp>
        <p:sp>
          <p:nvSpPr>
            <p:cNvPr id="104880" name="Freeform 432"/>
            <p:cNvSpPr>
              <a:spLocks/>
            </p:cNvSpPr>
            <p:nvPr/>
          </p:nvSpPr>
          <p:spPr bwMode="auto">
            <a:xfrm>
              <a:off x="947" y="370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881" name="Freeform 433"/>
            <p:cNvSpPr>
              <a:spLocks/>
            </p:cNvSpPr>
            <p:nvPr/>
          </p:nvSpPr>
          <p:spPr bwMode="auto">
            <a:xfrm>
              <a:off x="949" y="370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882" name="Line 434"/>
            <p:cNvSpPr>
              <a:spLocks noChangeShapeType="1"/>
            </p:cNvSpPr>
            <p:nvPr/>
          </p:nvSpPr>
          <p:spPr bwMode="auto">
            <a:xfrm>
              <a:off x="949" y="3706"/>
              <a:ext cx="2" cy="0"/>
            </a:xfrm>
            <a:prstGeom prst="line">
              <a:avLst/>
            </a:prstGeom>
            <a:noFill/>
            <a:ln w="0">
              <a:solidFill>
                <a:srgbClr val="0000FF"/>
              </a:solidFill>
              <a:round/>
              <a:headEnd/>
              <a:tailEnd/>
            </a:ln>
          </p:spPr>
          <p:txBody>
            <a:bodyPr/>
            <a:lstStyle/>
            <a:p>
              <a:endParaRPr lang="en-US"/>
            </a:p>
          </p:txBody>
        </p:sp>
        <p:sp>
          <p:nvSpPr>
            <p:cNvPr id="104883" name="Freeform 435"/>
            <p:cNvSpPr>
              <a:spLocks/>
            </p:cNvSpPr>
            <p:nvPr/>
          </p:nvSpPr>
          <p:spPr bwMode="auto">
            <a:xfrm>
              <a:off x="951" y="3706"/>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84" name="Freeform 436"/>
            <p:cNvSpPr>
              <a:spLocks/>
            </p:cNvSpPr>
            <p:nvPr/>
          </p:nvSpPr>
          <p:spPr bwMode="auto">
            <a:xfrm>
              <a:off x="951" y="3706"/>
              <a:ext cx="1"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85" name="Freeform 437"/>
            <p:cNvSpPr>
              <a:spLocks/>
            </p:cNvSpPr>
            <p:nvPr/>
          </p:nvSpPr>
          <p:spPr bwMode="auto">
            <a:xfrm>
              <a:off x="952" y="3706"/>
              <a:ext cx="2"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86" name="Freeform 438"/>
            <p:cNvSpPr>
              <a:spLocks/>
            </p:cNvSpPr>
            <p:nvPr/>
          </p:nvSpPr>
          <p:spPr bwMode="auto">
            <a:xfrm>
              <a:off x="954" y="3706"/>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4887" name="Freeform 439"/>
            <p:cNvSpPr>
              <a:spLocks/>
            </p:cNvSpPr>
            <p:nvPr/>
          </p:nvSpPr>
          <p:spPr bwMode="auto">
            <a:xfrm>
              <a:off x="954" y="3706"/>
              <a:ext cx="3"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88" name="Rectangle 440"/>
            <p:cNvSpPr>
              <a:spLocks noChangeArrowheads="1"/>
            </p:cNvSpPr>
            <p:nvPr/>
          </p:nvSpPr>
          <p:spPr bwMode="auto">
            <a:xfrm>
              <a:off x="954" y="3706"/>
              <a:ext cx="3" cy="0"/>
            </a:xfrm>
            <a:prstGeom prst="rect">
              <a:avLst/>
            </a:prstGeom>
            <a:noFill/>
            <a:ln w="0">
              <a:solidFill>
                <a:srgbClr val="0000FF"/>
              </a:solidFill>
              <a:miter lim="800000"/>
              <a:headEnd/>
              <a:tailEnd/>
            </a:ln>
          </p:spPr>
          <p:txBody>
            <a:bodyPr/>
            <a:lstStyle/>
            <a:p>
              <a:endParaRPr lang="en-US"/>
            </a:p>
          </p:txBody>
        </p:sp>
        <p:sp>
          <p:nvSpPr>
            <p:cNvPr id="104889" name="Freeform 441"/>
            <p:cNvSpPr>
              <a:spLocks/>
            </p:cNvSpPr>
            <p:nvPr/>
          </p:nvSpPr>
          <p:spPr bwMode="auto">
            <a:xfrm>
              <a:off x="957" y="3706"/>
              <a:ext cx="2"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890" name="Freeform 442"/>
            <p:cNvSpPr>
              <a:spLocks/>
            </p:cNvSpPr>
            <p:nvPr/>
          </p:nvSpPr>
          <p:spPr bwMode="auto">
            <a:xfrm>
              <a:off x="959" y="370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891" name="Rectangle 443"/>
            <p:cNvSpPr>
              <a:spLocks noChangeArrowheads="1"/>
            </p:cNvSpPr>
            <p:nvPr/>
          </p:nvSpPr>
          <p:spPr bwMode="auto">
            <a:xfrm>
              <a:off x="959" y="3706"/>
              <a:ext cx="0" cy="0"/>
            </a:xfrm>
            <a:prstGeom prst="rect">
              <a:avLst/>
            </a:prstGeom>
            <a:noFill/>
            <a:ln w="0">
              <a:solidFill>
                <a:srgbClr val="0000FF"/>
              </a:solidFill>
              <a:miter lim="800000"/>
              <a:headEnd/>
              <a:tailEnd/>
            </a:ln>
          </p:spPr>
          <p:txBody>
            <a:bodyPr/>
            <a:lstStyle/>
            <a:p>
              <a:endParaRPr lang="en-US"/>
            </a:p>
          </p:txBody>
        </p:sp>
        <p:sp>
          <p:nvSpPr>
            <p:cNvPr id="104892" name="Rectangle 444"/>
            <p:cNvSpPr>
              <a:spLocks noChangeArrowheads="1"/>
            </p:cNvSpPr>
            <p:nvPr/>
          </p:nvSpPr>
          <p:spPr bwMode="auto">
            <a:xfrm>
              <a:off x="959" y="3706"/>
              <a:ext cx="2" cy="0"/>
            </a:xfrm>
            <a:prstGeom prst="rect">
              <a:avLst/>
            </a:prstGeom>
            <a:noFill/>
            <a:ln w="0">
              <a:solidFill>
                <a:srgbClr val="0000FF"/>
              </a:solidFill>
              <a:miter lim="800000"/>
              <a:headEnd/>
              <a:tailEnd/>
            </a:ln>
          </p:spPr>
          <p:txBody>
            <a:bodyPr/>
            <a:lstStyle/>
            <a:p>
              <a:endParaRPr lang="en-US"/>
            </a:p>
          </p:txBody>
        </p:sp>
        <p:sp>
          <p:nvSpPr>
            <p:cNvPr id="104893" name="Line 445"/>
            <p:cNvSpPr>
              <a:spLocks noChangeShapeType="1"/>
            </p:cNvSpPr>
            <p:nvPr/>
          </p:nvSpPr>
          <p:spPr bwMode="auto">
            <a:xfrm>
              <a:off x="963" y="3706"/>
              <a:ext cx="0" cy="0"/>
            </a:xfrm>
            <a:prstGeom prst="line">
              <a:avLst/>
            </a:prstGeom>
            <a:noFill/>
            <a:ln w="0">
              <a:solidFill>
                <a:srgbClr val="0000FF"/>
              </a:solidFill>
              <a:round/>
              <a:headEnd/>
              <a:tailEnd/>
            </a:ln>
          </p:spPr>
          <p:txBody>
            <a:bodyPr/>
            <a:lstStyle/>
            <a:p>
              <a:endParaRPr lang="en-US"/>
            </a:p>
          </p:txBody>
        </p:sp>
        <p:sp>
          <p:nvSpPr>
            <p:cNvPr id="104894" name="Line 446"/>
            <p:cNvSpPr>
              <a:spLocks noChangeShapeType="1"/>
            </p:cNvSpPr>
            <p:nvPr/>
          </p:nvSpPr>
          <p:spPr bwMode="auto">
            <a:xfrm>
              <a:off x="965" y="3706"/>
              <a:ext cx="2" cy="0"/>
            </a:xfrm>
            <a:prstGeom prst="line">
              <a:avLst/>
            </a:prstGeom>
            <a:noFill/>
            <a:ln w="0">
              <a:solidFill>
                <a:srgbClr val="0000FF"/>
              </a:solidFill>
              <a:round/>
              <a:headEnd/>
              <a:tailEnd/>
            </a:ln>
          </p:spPr>
          <p:txBody>
            <a:bodyPr/>
            <a:lstStyle/>
            <a:p>
              <a:endParaRPr lang="en-US"/>
            </a:p>
          </p:txBody>
        </p:sp>
        <p:grpSp>
          <p:nvGrpSpPr>
            <p:cNvPr id="104895" name="Group 447"/>
            <p:cNvGrpSpPr>
              <a:grpSpLocks/>
            </p:cNvGrpSpPr>
            <p:nvPr/>
          </p:nvGrpSpPr>
          <p:grpSpPr bwMode="auto">
            <a:xfrm>
              <a:off x="967" y="2335"/>
              <a:ext cx="275" cy="1371"/>
              <a:chOff x="1742" y="676"/>
              <a:chExt cx="258" cy="2893"/>
            </a:xfrm>
          </p:grpSpPr>
          <p:sp>
            <p:nvSpPr>
              <p:cNvPr id="104896" name="Freeform 448"/>
              <p:cNvSpPr>
                <a:spLocks/>
              </p:cNvSpPr>
              <p:nvPr/>
            </p:nvSpPr>
            <p:spPr bwMode="auto">
              <a:xfrm>
                <a:off x="174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97" name="Freeform 449"/>
              <p:cNvSpPr>
                <a:spLocks/>
              </p:cNvSpPr>
              <p:nvPr/>
            </p:nvSpPr>
            <p:spPr bwMode="auto">
              <a:xfrm>
                <a:off x="174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898" name="Freeform 450"/>
              <p:cNvSpPr>
                <a:spLocks/>
              </p:cNvSpPr>
              <p:nvPr/>
            </p:nvSpPr>
            <p:spPr bwMode="auto">
              <a:xfrm>
                <a:off x="1744"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899" name="Freeform 451"/>
              <p:cNvSpPr>
                <a:spLocks/>
              </p:cNvSpPr>
              <p:nvPr/>
            </p:nvSpPr>
            <p:spPr bwMode="auto">
              <a:xfrm>
                <a:off x="1745" y="3567"/>
                <a:ext cx="1"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1" y="1"/>
                  </a:cxn>
                  <a:cxn ang="0">
                    <a:pos x="1" y="1"/>
                  </a:cxn>
                  <a:cxn ang="0">
                    <a:pos x="1" y="0"/>
                  </a:cxn>
                  <a:cxn ang="0">
                    <a:pos x="1" y="1"/>
                  </a:cxn>
                  <a:cxn ang="0">
                    <a:pos x="1" y="0"/>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0" t="0" r="r" b="b"/>
                <a:pathLst>
                  <a:path w="1" h="1">
                    <a:moveTo>
                      <a:pt x="0" y="1"/>
                    </a:moveTo>
                    <a:lnTo>
                      <a:pt x="0" y="1"/>
                    </a:lnTo>
                    <a:lnTo>
                      <a:pt x="0" y="1"/>
                    </a:lnTo>
                    <a:lnTo>
                      <a:pt x="0" y="1"/>
                    </a:lnTo>
                    <a:lnTo>
                      <a:pt x="0" y="1"/>
                    </a:lnTo>
                    <a:lnTo>
                      <a:pt x="0" y="1"/>
                    </a:lnTo>
                    <a:lnTo>
                      <a:pt x="0" y="1"/>
                    </a:lnTo>
                    <a:lnTo>
                      <a:pt x="0" y="1"/>
                    </a:lnTo>
                    <a:lnTo>
                      <a:pt x="0" y="1"/>
                    </a:lnTo>
                    <a:lnTo>
                      <a:pt x="1" y="1"/>
                    </a:lnTo>
                    <a:lnTo>
                      <a:pt x="1" y="1"/>
                    </a:lnTo>
                    <a:lnTo>
                      <a:pt x="1" y="0"/>
                    </a:lnTo>
                    <a:lnTo>
                      <a:pt x="1" y="1"/>
                    </a:lnTo>
                    <a:lnTo>
                      <a:pt x="1" y="0"/>
                    </a:lnTo>
                    <a:lnTo>
                      <a:pt x="1" y="0"/>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path>
                </a:pathLst>
              </a:custGeom>
              <a:noFill/>
              <a:ln w="0">
                <a:solidFill>
                  <a:srgbClr val="0000FF"/>
                </a:solidFill>
                <a:prstDash val="solid"/>
                <a:round/>
                <a:headEnd/>
                <a:tailEnd/>
              </a:ln>
            </p:spPr>
            <p:txBody>
              <a:bodyPr/>
              <a:lstStyle/>
              <a:p>
                <a:endParaRPr lang="en-US"/>
              </a:p>
            </p:txBody>
          </p:sp>
          <p:sp>
            <p:nvSpPr>
              <p:cNvPr id="104900" name="Freeform 452"/>
              <p:cNvSpPr>
                <a:spLocks/>
              </p:cNvSpPr>
              <p:nvPr/>
            </p:nvSpPr>
            <p:spPr bwMode="auto">
              <a:xfrm>
                <a:off x="174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4901" name="Freeform 453"/>
              <p:cNvSpPr>
                <a:spLocks/>
              </p:cNvSpPr>
              <p:nvPr/>
            </p:nvSpPr>
            <p:spPr bwMode="auto">
              <a:xfrm>
                <a:off x="174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02" name="Freeform 454"/>
              <p:cNvSpPr>
                <a:spLocks/>
              </p:cNvSpPr>
              <p:nvPr/>
            </p:nvSpPr>
            <p:spPr bwMode="auto">
              <a:xfrm>
                <a:off x="1749" y="3554"/>
                <a:ext cx="2" cy="14"/>
              </a:xfrm>
              <a:custGeom>
                <a:avLst/>
                <a:gdLst/>
                <a:ahLst/>
                <a:cxnLst>
                  <a:cxn ang="0">
                    <a:pos x="0" y="13"/>
                  </a:cxn>
                  <a:cxn ang="0">
                    <a:pos x="0" y="13"/>
                  </a:cxn>
                  <a:cxn ang="0">
                    <a:pos x="0" y="13"/>
                  </a:cxn>
                  <a:cxn ang="0">
                    <a:pos x="0" y="10"/>
                  </a:cxn>
                  <a:cxn ang="0">
                    <a:pos x="0" y="9"/>
                  </a:cxn>
                  <a:cxn ang="0">
                    <a:pos x="0" y="5"/>
                  </a:cxn>
                  <a:cxn ang="0">
                    <a:pos x="1" y="0"/>
                  </a:cxn>
                  <a:cxn ang="0">
                    <a:pos x="1" y="3"/>
                  </a:cxn>
                  <a:cxn ang="0">
                    <a:pos x="1" y="9"/>
                  </a:cxn>
                  <a:cxn ang="0">
                    <a:pos x="1" y="13"/>
                  </a:cxn>
                  <a:cxn ang="0">
                    <a:pos x="1" y="13"/>
                  </a:cxn>
                  <a:cxn ang="0">
                    <a:pos x="1" y="13"/>
                  </a:cxn>
                  <a:cxn ang="0">
                    <a:pos x="1" y="13"/>
                  </a:cxn>
                  <a:cxn ang="0">
                    <a:pos x="1" y="13"/>
                  </a:cxn>
                  <a:cxn ang="0">
                    <a:pos x="1" y="13"/>
                  </a:cxn>
                  <a:cxn ang="0">
                    <a:pos x="1" y="13"/>
                  </a:cxn>
                  <a:cxn ang="0">
                    <a:pos x="1" y="12"/>
                  </a:cxn>
                  <a:cxn ang="0">
                    <a:pos x="1" y="12"/>
                  </a:cxn>
                  <a:cxn ang="0">
                    <a:pos x="1" y="12"/>
                  </a:cxn>
                  <a:cxn ang="0">
                    <a:pos x="1" y="13"/>
                  </a:cxn>
                  <a:cxn ang="0">
                    <a:pos x="1" y="13"/>
                  </a:cxn>
                  <a:cxn ang="0">
                    <a:pos x="2" y="13"/>
                  </a:cxn>
                  <a:cxn ang="0">
                    <a:pos x="2" y="12"/>
                  </a:cxn>
                  <a:cxn ang="0">
                    <a:pos x="2" y="10"/>
                  </a:cxn>
                  <a:cxn ang="0">
                    <a:pos x="2" y="9"/>
                  </a:cxn>
                  <a:cxn ang="0">
                    <a:pos x="2" y="5"/>
                  </a:cxn>
                  <a:cxn ang="0">
                    <a:pos x="2" y="5"/>
                  </a:cxn>
                  <a:cxn ang="0">
                    <a:pos x="2" y="8"/>
                  </a:cxn>
                  <a:cxn ang="0">
                    <a:pos x="2" y="12"/>
                  </a:cxn>
                  <a:cxn ang="0">
                    <a:pos x="2" y="13"/>
                  </a:cxn>
                  <a:cxn ang="0">
                    <a:pos x="2" y="13"/>
                  </a:cxn>
                  <a:cxn ang="0">
                    <a:pos x="2" y="13"/>
                  </a:cxn>
                  <a:cxn ang="0">
                    <a:pos x="2" y="13"/>
                  </a:cxn>
                  <a:cxn ang="0">
                    <a:pos x="2" y="13"/>
                  </a:cxn>
                  <a:cxn ang="0">
                    <a:pos x="2" y="13"/>
                  </a:cxn>
                  <a:cxn ang="0">
                    <a:pos x="2" y="13"/>
                  </a:cxn>
                  <a:cxn ang="0">
                    <a:pos x="2" y="13"/>
                  </a:cxn>
                  <a:cxn ang="0">
                    <a:pos x="2" y="13"/>
                  </a:cxn>
                  <a:cxn ang="0">
                    <a:pos x="2" y="13"/>
                  </a:cxn>
                  <a:cxn ang="0">
                    <a:pos x="2" y="13"/>
                  </a:cxn>
                </a:cxnLst>
                <a:rect l="0" t="0" r="r" b="b"/>
                <a:pathLst>
                  <a:path w="2" h="13">
                    <a:moveTo>
                      <a:pt x="0" y="13"/>
                    </a:moveTo>
                    <a:lnTo>
                      <a:pt x="0" y="13"/>
                    </a:lnTo>
                    <a:lnTo>
                      <a:pt x="0" y="13"/>
                    </a:lnTo>
                    <a:lnTo>
                      <a:pt x="0" y="13"/>
                    </a:lnTo>
                    <a:lnTo>
                      <a:pt x="0" y="13"/>
                    </a:lnTo>
                    <a:lnTo>
                      <a:pt x="0" y="13"/>
                    </a:lnTo>
                    <a:lnTo>
                      <a:pt x="0" y="12"/>
                    </a:lnTo>
                    <a:lnTo>
                      <a:pt x="0" y="10"/>
                    </a:lnTo>
                    <a:lnTo>
                      <a:pt x="0" y="9"/>
                    </a:lnTo>
                    <a:lnTo>
                      <a:pt x="0" y="9"/>
                    </a:lnTo>
                    <a:lnTo>
                      <a:pt x="0" y="8"/>
                    </a:lnTo>
                    <a:lnTo>
                      <a:pt x="0" y="5"/>
                    </a:lnTo>
                    <a:lnTo>
                      <a:pt x="1" y="2"/>
                    </a:lnTo>
                    <a:lnTo>
                      <a:pt x="1" y="0"/>
                    </a:lnTo>
                    <a:lnTo>
                      <a:pt x="1" y="0"/>
                    </a:lnTo>
                    <a:lnTo>
                      <a:pt x="1" y="3"/>
                    </a:lnTo>
                    <a:lnTo>
                      <a:pt x="1" y="6"/>
                    </a:lnTo>
                    <a:lnTo>
                      <a:pt x="1" y="9"/>
                    </a:lnTo>
                    <a:lnTo>
                      <a:pt x="1" y="12"/>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3"/>
                    </a:lnTo>
                    <a:lnTo>
                      <a:pt x="1" y="12"/>
                    </a:lnTo>
                    <a:lnTo>
                      <a:pt x="1" y="12"/>
                    </a:lnTo>
                    <a:lnTo>
                      <a:pt x="1" y="12"/>
                    </a:lnTo>
                    <a:lnTo>
                      <a:pt x="1" y="12"/>
                    </a:lnTo>
                    <a:lnTo>
                      <a:pt x="1" y="12"/>
                    </a:lnTo>
                    <a:lnTo>
                      <a:pt x="1" y="12"/>
                    </a:lnTo>
                    <a:lnTo>
                      <a:pt x="1" y="13"/>
                    </a:lnTo>
                    <a:lnTo>
                      <a:pt x="1" y="13"/>
                    </a:lnTo>
                    <a:lnTo>
                      <a:pt x="1" y="13"/>
                    </a:lnTo>
                    <a:lnTo>
                      <a:pt x="1" y="13"/>
                    </a:lnTo>
                    <a:lnTo>
                      <a:pt x="2" y="13"/>
                    </a:lnTo>
                    <a:lnTo>
                      <a:pt x="2" y="13"/>
                    </a:lnTo>
                    <a:lnTo>
                      <a:pt x="2" y="12"/>
                    </a:lnTo>
                    <a:lnTo>
                      <a:pt x="2" y="11"/>
                    </a:lnTo>
                    <a:lnTo>
                      <a:pt x="2" y="10"/>
                    </a:lnTo>
                    <a:lnTo>
                      <a:pt x="2" y="10"/>
                    </a:lnTo>
                    <a:lnTo>
                      <a:pt x="2" y="9"/>
                    </a:lnTo>
                    <a:lnTo>
                      <a:pt x="2" y="7"/>
                    </a:lnTo>
                    <a:lnTo>
                      <a:pt x="2" y="5"/>
                    </a:lnTo>
                    <a:lnTo>
                      <a:pt x="2" y="5"/>
                    </a:lnTo>
                    <a:lnTo>
                      <a:pt x="2" y="5"/>
                    </a:lnTo>
                    <a:lnTo>
                      <a:pt x="2" y="6"/>
                    </a:lnTo>
                    <a:lnTo>
                      <a:pt x="2" y="8"/>
                    </a:lnTo>
                    <a:lnTo>
                      <a:pt x="2" y="10"/>
                    </a:lnTo>
                    <a:lnTo>
                      <a:pt x="2" y="12"/>
                    </a:lnTo>
                    <a:lnTo>
                      <a:pt x="2" y="13"/>
                    </a:lnTo>
                    <a:lnTo>
                      <a:pt x="2" y="13"/>
                    </a:lnTo>
                    <a:lnTo>
                      <a:pt x="2" y="13"/>
                    </a:lnTo>
                    <a:lnTo>
                      <a:pt x="2" y="13"/>
                    </a:lnTo>
                    <a:lnTo>
                      <a:pt x="2" y="13"/>
                    </a:lnTo>
                    <a:lnTo>
                      <a:pt x="2" y="13"/>
                    </a:lnTo>
                    <a:lnTo>
                      <a:pt x="2" y="13"/>
                    </a:lnTo>
                    <a:lnTo>
                      <a:pt x="2" y="13"/>
                    </a:lnTo>
                    <a:lnTo>
                      <a:pt x="2" y="13"/>
                    </a:lnTo>
                    <a:lnTo>
                      <a:pt x="2" y="13"/>
                    </a:lnTo>
                    <a:lnTo>
                      <a:pt x="2" y="13"/>
                    </a:lnTo>
                    <a:lnTo>
                      <a:pt x="2" y="13"/>
                    </a:lnTo>
                    <a:lnTo>
                      <a:pt x="2" y="13"/>
                    </a:lnTo>
                    <a:lnTo>
                      <a:pt x="2" y="13"/>
                    </a:lnTo>
                    <a:lnTo>
                      <a:pt x="2" y="13"/>
                    </a:lnTo>
                    <a:lnTo>
                      <a:pt x="2" y="13"/>
                    </a:lnTo>
                    <a:lnTo>
                      <a:pt x="2" y="13"/>
                    </a:lnTo>
                    <a:lnTo>
                      <a:pt x="2" y="13"/>
                    </a:lnTo>
                    <a:lnTo>
                      <a:pt x="2" y="13"/>
                    </a:lnTo>
                    <a:lnTo>
                      <a:pt x="2" y="13"/>
                    </a:lnTo>
                    <a:lnTo>
                      <a:pt x="2" y="13"/>
                    </a:lnTo>
                    <a:lnTo>
                      <a:pt x="2" y="13"/>
                    </a:lnTo>
                    <a:lnTo>
                      <a:pt x="2" y="13"/>
                    </a:lnTo>
                  </a:path>
                </a:pathLst>
              </a:custGeom>
              <a:noFill/>
              <a:ln w="0">
                <a:solidFill>
                  <a:srgbClr val="0000FF"/>
                </a:solidFill>
                <a:prstDash val="solid"/>
                <a:round/>
                <a:headEnd/>
                <a:tailEnd/>
              </a:ln>
            </p:spPr>
            <p:txBody>
              <a:bodyPr/>
              <a:lstStyle/>
              <a:p>
                <a:endParaRPr lang="en-US"/>
              </a:p>
            </p:txBody>
          </p:sp>
          <p:sp>
            <p:nvSpPr>
              <p:cNvPr id="104903" name="Freeform 455"/>
              <p:cNvSpPr>
                <a:spLocks/>
              </p:cNvSpPr>
              <p:nvPr/>
            </p:nvSpPr>
            <p:spPr bwMode="auto">
              <a:xfrm>
                <a:off x="1752" y="3566"/>
                <a:ext cx="1" cy="2"/>
              </a:xfrm>
              <a:custGeom>
                <a:avLst/>
                <a:gdLst/>
                <a:ahLst/>
                <a:cxnLst>
                  <a:cxn ang="0">
                    <a:pos x="0" y="2"/>
                  </a:cxn>
                  <a:cxn ang="0">
                    <a:pos x="0" y="2"/>
                  </a:cxn>
                  <a:cxn ang="0">
                    <a:pos x="0" y="2"/>
                  </a:cxn>
                  <a:cxn ang="0">
                    <a:pos x="0" y="2"/>
                  </a:cxn>
                  <a:cxn ang="0">
                    <a:pos x="0" y="2"/>
                  </a:cxn>
                  <a:cxn ang="0">
                    <a:pos x="0" y="1"/>
                  </a:cxn>
                  <a:cxn ang="0">
                    <a:pos x="0" y="1"/>
                  </a:cxn>
                  <a:cxn ang="0">
                    <a:pos x="0" y="1"/>
                  </a:cxn>
                  <a:cxn ang="0">
                    <a:pos x="0" y="0"/>
                  </a:cxn>
                  <a:cxn ang="0">
                    <a:pos x="0" y="0"/>
                  </a:cxn>
                  <a:cxn ang="0">
                    <a:pos x="0" y="0"/>
                  </a:cxn>
                  <a:cxn ang="0">
                    <a:pos x="0" y="0"/>
                  </a:cxn>
                  <a:cxn ang="0">
                    <a:pos x="0" y="1"/>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Lst>
                <a:rect l="0" t="0" r="r" b="b"/>
                <a:pathLst>
                  <a:path w="1" h="2">
                    <a:moveTo>
                      <a:pt x="0" y="2"/>
                    </a:moveTo>
                    <a:lnTo>
                      <a:pt x="0" y="2"/>
                    </a:lnTo>
                    <a:lnTo>
                      <a:pt x="0" y="2"/>
                    </a:lnTo>
                    <a:lnTo>
                      <a:pt x="0" y="2"/>
                    </a:lnTo>
                    <a:lnTo>
                      <a:pt x="0" y="2"/>
                    </a:lnTo>
                    <a:lnTo>
                      <a:pt x="0" y="1"/>
                    </a:lnTo>
                    <a:lnTo>
                      <a:pt x="0" y="1"/>
                    </a:lnTo>
                    <a:lnTo>
                      <a:pt x="0" y="1"/>
                    </a:lnTo>
                    <a:lnTo>
                      <a:pt x="0" y="0"/>
                    </a:lnTo>
                    <a:lnTo>
                      <a:pt x="0" y="0"/>
                    </a:lnTo>
                    <a:lnTo>
                      <a:pt x="0" y="0"/>
                    </a:lnTo>
                    <a:lnTo>
                      <a:pt x="0" y="0"/>
                    </a:lnTo>
                    <a:lnTo>
                      <a:pt x="0" y="1"/>
                    </a:lnTo>
                    <a:lnTo>
                      <a:pt x="0" y="2"/>
                    </a:lnTo>
                    <a:lnTo>
                      <a:pt x="0" y="2"/>
                    </a:lnTo>
                    <a:lnTo>
                      <a:pt x="0" y="2"/>
                    </a:lnTo>
                    <a:lnTo>
                      <a:pt x="0" y="2"/>
                    </a:lnTo>
                    <a:lnTo>
                      <a:pt x="0" y="2"/>
                    </a:lnTo>
                    <a:lnTo>
                      <a:pt x="0" y="2"/>
                    </a:lnTo>
                    <a:lnTo>
                      <a:pt x="0" y="2"/>
                    </a:lnTo>
                    <a:lnTo>
                      <a:pt x="0" y="2"/>
                    </a:lnTo>
                    <a:lnTo>
                      <a:pt x="0" y="2"/>
                    </a:lnTo>
                    <a:lnTo>
                      <a:pt x="0"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path>
                </a:pathLst>
              </a:custGeom>
              <a:noFill/>
              <a:ln w="0">
                <a:solidFill>
                  <a:srgbClr val="0000FF"/>
                </a:solidFill>
                <a:prstDash val="solid"/>
                <a:round/>
                <a:headEnd/>
                <a:tailEnd/>
              </a:ln>
            </p:spPr>
            <p:txBody>
              <a:bodyPr/>
              <a:lstStyle/>
              <a:p>
                <a:endParaRPr lang="en-US"/>
              </a:p>
            </p:txBody>
          </p:sp>
          <p:sp>
            <p:nvSpPr>
              <p:cNvPr id="104904" name="Freeform 456"/>
              <p:cNvSpPr>
                <a:spLocks/>
              </p:cNvSpPr>
              <p:nvPr/>
            </p:nvSpPr>
            <p:spPr bwMode="auto">
              <a:xfrm>
                <a:off x="175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05" name="Freeform 457"/>
              <p:cNvSpPr>
                <a:spLocks/>
              </p:cNvSpPr>
              <p:nvPr/>
            </p:nvSpPr>
            <p:spPr bwMode="auto">
              <a:xfrm>
                <a:off x="1755" y="3568"/>
                <a:ext cx="1" cy="1"/>
              </a:xfrm>
              <a:custGeom>
                <a:avLst/>
                <a:gdLst/>
                <a:ahLst/>
                <a:cxnLst>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4906" name="Freeform 458"/>
              <p:cNvSpPr>
                <a:spLocks/>
              </p:cNvSpPr>
              <p:nvPr/>
            </p:nvSpPr>
            <p:spPr bwMode="auto">
              <a:xfrm>
                <a:off x="175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907" name="Freeform 459"/>
              <p:cNvSpPr>
                <a:spLocks/>
              </p:cNvSpPr>
              <p:nvPr/>
            </p:nvSpPr>
            <p:spPr bwMode="auto">
              <a:xfrm>
                <a:off x="175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908" name="Freeform 460"/>
              <p:cNvSpPr>
                <a:spLocks/>
              </p:cNvSpPr>
              <p:nvPr/>
            </p:nvSpPr>
            <p:spPr bwMode="auto">
              <a:xfrm>
                <a:off x="1758"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09" name="Freeform 461"/>
              <p:cNvSpPr>
                <a:spLocks/>
              </p:cNvSpPr>
              <p:nvPr/>
            </p:nvSpPr>
            <p:spPr bwMode="auto">
              <a:xfrm>
                <a:off x="175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910" name="Freeform 462"/>
              <p:cNvSpPr>
                <a:spLocks/>
              </p:cNvSpPr>
              <p:nvPr/>
            </p:nvSpPr>
            <p:spPr bwMode="auto">
              <a:xfrm>
                <a:off x="176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911" name="Freeform 463"/>
              <p:cNvSpPr>
                <a:spLocks/>
              </p:cNvSpPr>
              <p:nvPr/>
            </p:nvSpPr>
            <p:spPr bwMode="auto">
              <a:xfrm>
                <a:off x="176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912" name="Rectangle 464"/>
              <p:cNvSpPr>
                <a:spLocks noChangeArrowheads="1"/>
              </p:cNvSpPr>
              <p:nvPr/>
            </p:nvSpPr>
            <p:spPr bwMode="auto">
              <a:xfrm>
                <a:off x="1762" y="3568"/>
                <a:ext cx="1" cy="1"/>
              </a:xfrm>
              <a:prstGeom prst="rect">
                <a:avLst/>
              </a:prstGeom>
              <a:noFill/>
              <a:ln w="0">
                <a:solidFill>
                  <a:srgbClr val="0000FF"/>
                </a:solidFill>
                <a:miter lim="800000"/>
                <a:headEnd/>
                <a:tailEnd/>
              </a:ln>
            </p:spPr>
            <p:txBody>
              <a:bodyPr/>
              <a:lstStyle/>
              <a:p>
                <a:endParaRPr lang="en-US"/>
              </a:p>
            </p:txBody>
          </p:sp>
          <p:sp>
            <p:nvSpPr>
              <p:cNvPr id="104913" name="Line 465"/>
              <p:cNvSpPr>
                <a:spLocks noChangeShapeType="1"/>
              </p:cNvSpPr>
              <p:nvPr/>
            </p:nvSpPr>
            <p:spPr bwMode="auto">
              <a:xfrm>
                <a:off x="1763" y="3568"/>
                <a:ext cx="1" cy="1"/>
              </a:xfrm>
              <a:prstGeom prst="line">
                <a:avLst/>
              </a:prstGeom>
              <a:noFill/>
              <a:ln w="0">
                <a:solidFill>
                  <a:srgbClr val="0000FF"/>
                </a:solidFill>
                <a:round/>
                <a:headEnd/>
                <a:tailEnd/>
              </a:ln>
            </p:spPr>
            <p:txBody>
              <a:bodyPr/>
              <a:lstStyle/>
              <a:p>
                <a:endParaRPr lang="en-US"/>
              </a:p>
            </p:txBody>
          </p:sp>
          <p:sp>
            <p:nvSpPr>
              <p:cNvPr id="104914" name="Freeform 466"/>
              <p:cNvSpPr>
                <a:spLocks/>
              </p:cNvSpPr>
              <p:nvPr/>
            </p:nvSpPr>
            <p:spPr bwMode="auto">
              <a:xfrm>
                <a:off x="1764"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15" name="Freeform 467"/>
              <p:cNvSpPr>
                <a:spLocks/>
              </p:cNvSpPr>
              <p:nvPr/>
            </p:nvSpPr>
            <p:spPr bwMode="auto">
              <a:xfrm>
                <a:off x="1765"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16" name="Freeform 468"/>
              <p:cNvSpPr>
                <a:spLocks/>
              </p:cNvSpPr>
              <p:nvPr/>
            </p:nvSpPr>
            <p:spPr bwMode="auto">
              <a:xfrm>
                <a:off x="176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17" name="Freeform 469"/>
              <p:cNvSpPr>
                <a:spLocks/>
              </p:cNvSpPr>
              <p:nvPr/>
            </p:nvSpPr>
            <p:spPr bwMode="auto">
              <a:xfrm>
                <a:off x="176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4918" name="Freeform 470"/>
              <p:cNvSpPr>
                <a:spLocks/>
              </p:cNvSpPr>
              <p:nvPr/>
            </p:nvSpPr>
            <p:spPr bwMode="auto">
              <a:xfrm>
                <a:off x="1769" y="676"/>
                <a:ext cx="4" cy="2892"/>
              </a:xfrm>
              <a:custGeom>
                <a:avLst/>
                <a:gdLst/>
                <a:ahLst/>
                <a:cxnLst>
                  <a:cxn ang="0">
                    <a:pos x="0" y="2653"/>
                  </a:cxn>
                  <a:cxn ang="0">
                    <a:pos x="0" y="2653"/>
                  </a:cxn>
                  <a:cxn ang="0">
                    <a:pos x="0" y="2653"/>
                  </a:cxn>
                  <a:cxn ang="0">
                    <a:pos x="0" y="2653"/>
                  </a:cxn>
                  <a:cxn ang="0">
                    <a:pos x="0" y="2653"/>
                  </a:cxn>
                  <a:cxn ang="0">
                    <a:pos x="0" y="2653"/>
                  </a:cxn>
                  <a:cxn ang="0">
                    <a:pos x="0" y="2653"/>
                  </a:cxn>
                  <a:cxn ang="0">
                    <a:pos x="0" y="2653"/>
                  </a:cxn>
                  <a:cxn ang="0">
                    <a:pos x="0" y="2653"/>
                  </a:cxn>
                  <a:cxn ang="0">
                    <a:pos x="0" y="2653"/>
                  </a:cxn>
                  <a:cxn ang="0">
                    <a:pos x="1" y="2653"/>
                  </a:cxn>
                  <a:cxn ang="0">
                    <a:pos x="1" y="2653"/>
                  </a:cxn>
                  <a:cxn ang="0">
                    <a:pos x="1" y="2653"/>
                  </a:cxn>
                  <a:cxn ang="0">
                    <a:pos x="1" y="2653"/>
                  </a:cxn>
                  <a:cxn ang="0">
                    <a:pos x="1" y="2653"/>
                  </a:cxn>
                  <a:cxn ang="0">
                    <a:pos x="1" y="2653"/>
                  </a:cxn>
                  <a:cxn ang="0">
                    <a:pos x="1" y="2653"/>
                  </a:cxn>
                  <a:cxn ang="0">
                    <a:pos x="1" y="2639"/>
                  </a:cxn>
                  <a:cxn ang="0">
                    <a:pos x="1" y="1378"/>
                  </a:cxn>
                  <a:cxn ang="0">
                    <a:pos x="1" y="0"/>
                  </a:cxn>
                  <a:cxn ang="0">
                    <a:pos x="1" y="2362"/>
                  </a:cxn>
                  <a:cxn ang="0">
                    <a:pos x="2" y="2653"/>
                  </a:cxn>
                  <a:cxn ang="0">
                    <a:pos x="2" y="2648"/>
                  </a:cxn>
                  <a:cxn ang="0">
                    <a:pos x="2" y="2602"/>
                  </a:cxn>
                  <a:cxn ang="0">
                    <a:pos x="2" y="1945"/>
                  </a:cxn>
                  <a:cxn ang="0">
                    <a:pos x="2" y="2616"/>
                  </a:cxn>
                  <a:cxn ang="0">
                    <a:pos x="2" y="2653"/>
                  </a:cxn>
                  <a:cxn ang="0">
                    <a:pos x="2" y="2653"/>
                  </a:cxn>
                  <a:cxn ang="0">
                    <a:pos x="2" y="2564"/>
                  </a:cxn>
                  <a:cxn ang="0">
                    <a:pos x="3" y="1780"/>
                  </a:cxn>
                  <a:cxn ang="0">
                    <a:pos x="3" y="793"/>
                  </a:cxn>
                  <a:cxn ang="0">
                    <a:pos x="3" y="2507"/>
                  </a:cxn>
                  <a:cxn ang="0">
                    <a:pos x="3" y="2653"/>
                  </a:cxn>
                  <a:cxn ang="0">
                    <a:pos x="3" y="2653"/>
                  </a:cxn>
                  <a:cxn ang="0">
                    <a:pos x="3" y="2653"/>
                  </a:cxn>
                  <a:cxn ang="0">
                    <a:pos x="3" y="2650"/>
                  </a:cxn>
                  <a:cxn ang="0">
                    <a:pos x="3" y="2647"/>
                  </a:cxn>
                  <a:cxn ang="0">
                    <a:pos x="3" y="2653"/>
                  </a:cxn>
                  <a:cxn ang="0">
                    <a:pos x="4" y="2653"/>
                  </a:cxn>
                  <a:cxn ang="0">
                    <a:pos x="4" y="2653"/>
                  </a:cxn>
                  <a:cxn ang="0">
                    <a:pos x="4" y="2632"/>
                  </a:cxn>
                  <a:cxn ang="0">
                    <a:pos x="4" y="2486"/>
                  </a:cxn>
                  <a:cxn ang="0">
                    <a:pos x="4" y="2083"/>
                  </a:cxn>
                  <a:cxn ang="0">
                    <a:pos x="4" y="2299"/>
                  </a:cxn>
                  <a:cxn ang="0">
                    <a:pos x="4" y="2649"/>
                  </a:cxn>
                  <a:cxn ang="0">
                    <a:pos x="4" y="2653"/>
                  </a:cxn>
                  <a:cxn ang="0">
                    <a:pos x="4" y="2653"/>
                  </a:cxn>
                  <a:cxn ang="0">
                    <a:pos x="4" y="2653"/>
                  </a:cxn>
                  <a:cxn ang="0">
                    <a:pos x="5" y="2653"/>
                  </a:cxn>
                  <a:cxn ang="0">
                    <a:pos x="5" y="2653"/>
                  </a:cxn>
                  <a:cxn ang="0">
                    <a:pos x="5" y="2653"/>
                  </a:cxn>
                  <a:cxn ang="0">
                    <a:pos x="5" y="2652"/>
                  </a:cxn>
                  <a:cxn ang="0">
                    <a:pos x="5" y="2653"/>
                  </a:cxn>
                  <a:cxn ang="0">
                    <a:pos x="5" y="2650"/>
                  </a:cxn>
                  <a:cxn ang="0">
                    <a:pos x="5" y="2644"/>
                  </a:cxn>
                  <a:cxn ang="0">
                    <a:pos x="5" y="2647"/>
                  </a:cxn>
                  <a:cxn ang="0">
                    <a:pos x="5" y="2652"/>
                  </a:cxn>
                  <a:cxn ang="0">
                    <a:pos x="5" y="2653"/>
                  </a:cxn>
                </a:cxnLst>
                <a:rect l="0" t="0" r="r" b="b"/>
                <a:pathLst>
                  <a:path w="5" h="2653">
                    <a:moveTo>
                      <a:pt x="0" y="2653"/>
                    </a:moveTo>
                    <a:lnTo>
                      <a:pt x="0" y="2653"/>
                    </a:lnTo>
                    <a:lnTo>
                      <a:pt x="0" y="2653"/>
                    </a:lnTo>
                    <a:lnTo>
                      <a:pt x="0" y="2653"/>
                    </a:lnTo>
                    <a:lnTo>
                      <a:pt x="0" y="2653"/>
                    </a:lnTo>
                    <a:lnTo>
                      <a:pt x="0" y="2653"/>
                    </a:lnTo>
                    <a:lnTo>
                      <a:pt x="0" y="2653"/>
                    </a:lnTo>
                    <a:lnTo>
                      <a:pt x="0" y="2653"/>
                    </a:lnTo>
                    <a:lnTo>
                      <a:pt x="0" y="2653"/>
                    </a:lnTo>
                    <a:lnTo>
                      <a:pt x="0" y="2653"/>
                    </a:lnTo>
                    <a:lnTo>
                      <a:pt x="0" y="2653"/>
                    </a:lnTo>
                    <a:lnTo>
                      <a:pt x="0" y="2653"/>
                    </a:lnTo>
                    <a:lnTo>
                      <a:pt x="0" y="2653"/>
                    </a:lnTo>
                    <a:lnTo>
                      <a:pt x="0" y="2653"/>
                    </a:lnTo>
                    <a:lnTo>
                      <a:pt x="0" y="2653"/>
                    </a:lnTo>
                    <a:lnTo>
                      <a:pt x="0" y="2653"/>
                    </a:lnTo>
                    <a:lnTo>
                      <a:pt x="0" y="2653"/>
                    </a:lnTo>
                    <a:lnTo>
                      <a:pt x="0" y="2653"/>
                    </a:lnTo>
                    <a:lnTo>
                      <a:pt x="0" y="2653"/>
                    </a:lnTo>
                    <a:lnTo>
                      <a:pt x="0" y="2653"/>
                    </a:lnTo>
                    <a:lnTo>
                      <a:pt x="0" y="2653"/>
                    </a:lnTo>
                    <a:lnTo>
                      <a:pt x="0" y="2653"/>
                    </a:lnTo>
                    <a:lnTo>
                      <a:pt x="0" y="2653"/>
                    </a:lnTo>
                    <a:lnTo>
                      <a:pt x="0" y="2653"/>
                    </a:lnTo>
                    <a:lnTo>
                      <a:pt x="0" y="2653"/>
                    </a:lnTo>
                    <a:lnTo>
                      <a:pt x="0" y="2653"/>
                    </a:lnTo>
                    <a:lnTo>
                      <a:pt x="0" y="2653"/>
                    </a:lnTo>
                    <a:lnTo>
                      <a:pt x="0" y="2653"/>
                    </a:lnTo>
                    <a:lnTo>
                      <a:pt x="0" y="2653"/>
                    </a:lnTo>
                    <a:lnTo>
                      <a:pt x="0" y="2653"/>
                    </a:lnTo>
                    <a:lnTo>
                      <a:pt x="0" y="2653"/>
                    </a:lnTo>
                    <a:lnTo>
                      <a:pt x="0" y="2652"/>
                    </a:lnTo>
                    <a:lnTo>
                      <a:pt x="1" y="2653"/>
                    </a:lnTo>
                    <a:lnTo>
                      <a:pt x="1" y="2652"/>
                    </a:lnTo>
                    <a:lnTo>
                      <a:pt x="1" y="2652"/>
                    </a:lnTo>
                    <a:lnTo>
                      <a:pt x="1" y="2653"/>
                    </a:lnTo>
                    <a:lnTo>
                      <a:pt x="1" y="2653"/>
                    </a:lnTo>
                    <a:lnTo>
                      <a:pt x="1" y="2653"/>
                    </a:lnTo>
                    <a:lnTo>
                      <a:pt x="1" y="2653"/>
                    </a:lnTo>
                    <a:lnTo>
                      <a:pt x="1" y="2653"/>
                    </a:lnTo>
                    <a:lnTo>
                      <a:pt x="1" y="2653"/>
                    </a:lnTo>
                    <a:lnTo>
                      <a:pt x="1" y="2653"/>
                    </a:lnTo>
                    <a:lnTo>
                      <a:pt x="1" y="2653"/>
                    </a:lnTo>
                    <a:lnTo>
                      <a:pt x="1" y="2653"/>
                    </a:lnTo>
                    <a:lnTo>
                      <a:pt x="1" y="2653"/>
                    </a:lnTo>
                    <a:lnTo>
                      <a:pt x="1" y="2653"/>
                    </a:lnTo>
                    <a:lnTo>
                      <a:pt x="1" y="2653"/>
                    </a:lnTo>
                    <a:lnTo>
                      <a:pt x="1" y="2653"/>
                    </a:lnTo>
                    <a:lnTo>
                      <a:pt x="1" y="2653"/>
                    </a:lnTo>
                    <a:lnTo>
                      <a:pt x="1" y="2653"/>
                    </a:lnTo>
                    <a:lnTo>
                      <a:pt x="1" y="2653"/>
                    </a:lnTo>
                    <a:lnTo>
                      <a:pt x="1" y="2653"/>
                    </a:lnTo>
                    <a:lnTo>
                      <a:pt x="1" y="2651"/>
                    </a:lnTo>
                    <a:lnTo>
                      <a:pt x="1" y="2639"/>
                    </a:lnTo>
                    <a:lnTo>
                      <a:pt x="1" y="2534"/>
                    </a:lnTo>
                    <a:lnTo>
                      <a:pt x="1" y="2005"/>
                    </a:lnTo>
                    <a:lnTo>
                      <a:pt x="1" y="1378"/>
                    </a:lnTo>
                    <a:lnTo>
                      <a:pt x="1" y="1577"/>
                    </a:lnTo>
                    <a:lnTo>
                      <a:pt x="1" y="881"/>
                    </a:lnTo>
                    <a:lnTo>
                      <a:pt x="1" y="0"/>
                    </a:lnTo>
                    <a:lnTo>
                      <a:pt x="1" y="453"/>
                    </a:lnTo>
                    <a:lnTo>
                      <a:pt x="1" y="1238"/>
                    </a:lnTo>
                    <a:lnTo>
                      <a:pt x="1" y="2362"/>
                    </a:lnTo>
                    <a:lnTo>
                      <a:pt x="2" y="2642"/>
                    </a:lnTo>
                    <a:lnTo>
                      <a:pt x="2" y="2653"/>
                    </a:lnTo>
                    <a:lnTo>
                      <a:pt x="2" y="2653"/>
                    </a:lnTo>
                    <a:lnTo>
                      <a:pt x="2" y="2653"/>
                    </a:lnTo>
                    <a:lnTo>
                      <a:pt x="2" y="2652"/>
                    </a:lnTo>
                    <a:lnTo>
                      <a:pt x="2" y="2648"/>
                    </a:lnTo>
                    <a:lnTo>
                      <a:pt x="2" y="2637"/>
                    </a:lnTo>
                    <a:lnTo>
                      <a:pt x="2" y="2623"/>
                    </a:lnTo>
                    <a:lnTo>
                      <a:pt x="2" y="2602"/>
                    </a:lnTo>
                    <a:lnTo>
                      <a:pt x="2" y="2568"/>
                    </a:lnTo>
                    <a:lnTo>
                      <a:pt x="2" y="2468"/>
                    </a:lnTo>
                    <a:lnTo>
                      <a:pt x="2" y="1945"/>
                    </a:lnTo>
                    <a:lnTo>
                      <a:pt x="2" y="1642"/>
                    </a:lnTo>
                    <a:lnTo>
                      <a:pt x="2" y="2330"/>
                    </a:lnTo>
                    <a:lnTo>
                      <a:pt x="2" y="2616"/>
                    </a:lnTo>
                    <a:lnTo>
                      <a:pt x="2" y="2646"/>
                    </a:lnTo>
                    <a:lnTo>
                      <a:pt x="2" y="2652"/>
                    </a:lnTo>
                    <a:lnTo>
                      <a:pt x="2" y="2653"/>
                    </a:lnTo>
                    <a:lnTo>
                      <a:pt x="2" y="2653"/>
                    </a:lnTo>
                    <a:lnTo>
                      <a:pt x="2" y="2653"/>
                    </a:lnTo>
                    <a:lnTo>
                      <a:pt x="2" y="2653"/>
                    </a:lnTo>
                    <a:lnTo>
                      <a:pt x="2" y="2652"/>
                    </a:lnTo>
                    <a:lnTo>
                      <a:pt x="2" y="2643"/>
                    </a:lnTo>
                    <a:lnTo>
                      <a:pt x="2" y="2564"/>
                    </a:lnTo>
                    <a:lnTo>
                      <a:pt x="3" y="2240"/>
                    </a:lnTo>
                    <a:lnTo>
                      <a:pt x="3" y="1802"/>
                    </a:lnTo>
                    <a:lnTo>
                      <a:pt x="3" y="1780"/>
                    </a:lnTo>
                    <a:lnTo>
                      <a:pt x="3" y="1511"/>
                    </a:lnTo>
                    <a:lnTo>
                      <a:pt x="3" y="845"/>
                    </a:lnTo>
                    <a:lnTo>
                      <a:pt x="3" y="793"/>
                    </a:lnTo>
                    <a:lnTo>
                      <a:pt x="3" y="1338"/>
                    </a:lnTo>
                    <a:lnTo>
                      <a:pt x="3" y="2103"/>
                    </a:lnTo>
                    <a:lnTo>
                      <a:pt x="3" y="2507"/>
                    </a:lnTo>
                    <a:lnTo>
                      <a:pt x="3" y="2622"/>
                    </a:lnTo>
                    <a:lnTo>
                      <a:pt x="3" y="2649"/>
                    </a:lnTo>
                    <a:lnTo>
                      <a:pt x="3" y="2653"/>
                    </a:lnTo>
                    <a:lnTo>
                      <a:pt x="3" y="2653"/>
                    </a:lnTo>
                    <a:lnTo>
                      <a:pt x="3" y="2653"/>
                    </a:lnTo>
                    <a:lnTo>
                      <a:pt x="3" y="2653"/>
                    </a:lnTo>
                    <a:lnTo>
                      <a:pt x="3" y="2653"/>
                    </a:lnTo>
                    <a:lnTo>
                      <a:pt x="3" y="2653"/>
                    </a:lnTo>
                    <a:lnTo>
                      <a:pt x="3" y="2653"/>
                    </a:lnTo>
                    <a:lnTo>
                      <a:pt x="3" y="2653"/>
                    </a:lnTo>
                    <a:lnTo>
                      <a:pt x="3" y="2651"/>
                    </a:lnTo>
                    <a:lnTo>
                      <a:pt x="3" y="2650"/>
                    </a:lnTo>
                    <a:lnTo>
                      <a:pt x="3" y="2648"/>
                    </a:lnTo>
                    <a:lnTo>
                      <a:pt x="3" y="2646"/>
                    </a:lnTo>
                    <a:lnTo>
                      <a:pt x="3" y="2647"/>
                    </a:lnTo>
                    <a:lnTo>
                      <a:pt x="3" y="2649"/>
                    </a:lnTo>
                    <a:lnTo>
                      <a:pt x="3" y="2652"/>
                    </a:lnTo>
                    <a:lnTo>
                      <a:pt x="3" y="2653"/>
                    </a:lnTo>
                    <a:lnTo>
                      <a:pt x="4" y="2653"/>
                    </a:lnTo>
                    <a:lnTo>
                      <a:pt x="4" y="2653"/>
                    </a:lnTo>
                    <a:lnTo>
                      <a:pt x="4" y="2653"/>
                    </a:lnTo>
                    <a:lnTo>
                      <a:pt x="4" y="2653"/>
                    </a:lnTo>
                    <a:lnTo>
                      <a:pt x="4" y="2653"/>
                    </a:lnTo>
                    <a:lnTo>
                      <a:pt x="4" y="2653"/>
                    </a:lnTo>
                    <a:lnTo>
                      <a:pt x="4" y="2653"/>
                    </a:lnTo>
                    <a:lnTo>
                      <a:pt x="4" y="2649"/>
                    </a:lnTo>
                    <a:lnTo>
                      <a:pt x="4" y="2632"/>
                    </a:lnTo>
                    <a:lnTo>
                      <a:pt x="4" y="2591"/>
                    </a:lnTo>
                    <a:lnTo>
                      <a:pt x="4" y="2550"/>
                    </a:lnTo>
                    <a:lnTo>
                      <a:pt x="4" y="2486"/>
                    </a:lnTo>
                    <a:lnTo>
                      <a:pt x="4" y="2335"/>
                    </a:lnTo>
                    <a:lnTo>
                      <a:pt x="4" y="2180"/>
                    </a:lnTo>
                    <a:lnTo>
                      <a:pt x="4" y="2083"/>
                    </a:lnTo>
                    <a:lnTo>
                      <a:pt x="4" y="2040"/>
                    </a:lnTo>
                    <a:lnTo>
                      <a:pt x="4" y="2111"/>
                    </a:lnTo>
                    <a:lnTo>
                      <a:pt x="4" y="2299"/>
                    </a:lnTo>
                    <a:lnTo>
                      <a:pt x="4" y="2509"/>
                    </a:lnTo>
                    <a:lnTo>
                      <a:pt x="4" y="2620"/>
                    </a:lnTo>
                    <a:lnTo>
                      <a:pt x="4" y="2649"/>
                    </a:lnTo>
                    <a:lnTo>
                      <a:pt x="4" y="2653"/>
                    </a:lnTo>
                    <a:lnTo>
                      <a:pt x="4" y="2653"/>
                    </a:lnTo>
                    <a:lnTo>
                      <a:pt x="4" y="2653"/>
                    </a:lnTo>
                    <a:lnTo>
                      <a:pt x="4" y="2653"/>
                    </a:lnTo>
                    <a:lnTo>
                      <a:pt x="4" y="2653"/>
                    </a:lnTo>
                    <a:lnTo>
                      <a:pt x="4" y="2653"/>
                    </a:lnTo>
                    <a:lnTo>
                      <a:pt x="4" y="2653"/>
                    </a:lnTo>
                    <a:lnTo>
                      <a:pt x="4" y="2653"/>
                    </a:lnTo>
                    <a:lnTo>
                      <a:pt x="4" y="2653"/>
                    </a:lnTo>
                    <a:lnTo>
                      <a:pt x="4" y="2653"/>
                    </a:lnTo>
                    <a:lnTo>
                      <a:pt x="5" y="2653"/>
                    </a:lnTo>
                    <a:lnTo>
                      <a:pt x="5" y="2653"/>
                    </a:lnTo>
                    <a:lnTo>
                      <a:pt x="5" y="2653"/>
                    </a:lnTo>
                    <a:lnTo>
                      <a:pt x="5" y="2653"/>
                    </a:lnTo>
                    <a:lnTo>
                      <a:pt x="5" y="2653"/>
                    </a:lnTo>
                    <a:lnTo>
                      <a:pt x="5" y="2653"/>
                    </a:lnTo>
                    <a:lnTo>
                      <a:pt x="5" y="2653"/>
                    </a:lnTo>
                    <a:lnTo>
                      <a:pt x="5" y="2653"/>
                    </a:lnTo>
                    <a:lnTo>
                      <a:pt x="5" y="2653"/>
                    </a:lnTo>
                    <a:lnTo>
                      <a:pt x="5" y="2652"/>
                    </a:lnTo>
                    <a:lnTo>
                      <a:pt x="5" y="2652"/>
                    </a:lnTo>
                    <a:lnTo>
                      <a:pt x="5" y="2652"/>
                    </a:lnTo>
                    <a:lnTo>
                      <a:pt x="5" y="2653"/>
                    </a:lnTo>
                    <a:lnTo>
                      <a:pt x="5" y="2653"/>
                    </a:lnTo>
                    <a:lnTo>
                      <a:pt x="5" y="2652"/>
                    </a:lnTo>
                    <a:lnTo>
                      <a:pt x="5" y="2652"/>
                    </a:lnTo>
                    <a:lnTo>
                      <a:pt x="5" y="2650"/>
                    </a:lnTo>
                    <a:lnTo>
                      <a:pt x="5" y="2648"/>
                    </a:lnTo>
                    <a:lnTo>
                      <a:pt x="5" y="2646"/>
                    </a:lnTo>
                    <a:lnTo>
                      <a:pt x="5" y="2644"/>
                    </a:lnTo>
                    <a:lnTo>
                      <a:pt x="5" y="2643"/>
                    </a:lnTo>
                    <a:lnTo>
                      <a:pt x="5" y="2644"/>
                    </a:lnTo>
                    <a:lnTo>
                      <a:pt x="5" y="2647"/>
                    </a:lnTo>
                    <a:lnTo>
                      <a:pt x="5" y="2649"/>
                    </a:lnTo>
                    <a:lnTo>
                      <a:pt x="5" y="2650"/>
                    </a:lnTo>
                    <a:lnTo>
                      <a:pt x="5" y="2652"/>
                    </a:lnTo>
                    <a:lnTo>
                      <a:pt x="5" y="2653"/>
                    </a:lnTo>
                    <a:lnTo>
                      <a:pt x="5" y="2653"/>
                    </a:lnTo>
                    <a:lnTo>
                      <a:pt x="5" y="2653"/>
                    </a:lnTo>
                    <a:lnTo>
                      <a:pt x="5" y="2653"/>
                    </a:lnTo>
                    <a:lnTo>
                      <a:pt x="5" y="2653"/>
                    </a:lnTo>
                  </a:path>
                </a:pathLst>
              </a:custGeom>
              <a:noFill/>
              <a:ln w="0">
                <a:solidFill>
                  <a:srgbClr val="0000FF"/>
                </a:solidFill>
                <a:prstDash val="solid"/>
                <a:round/>
                <a:headEnd/>
                <a:tailEnd/>
              </a:ln>
            </p:spPr>
            <p:txBody>
              <a:bodyPr/>
              <a:lstStyle/>
              <a:p>
                <a:endParaRPr lang="en-US"/>
              </a:p>
            </p:txBody>
          </p:sp>
          <p:sp>
            <p:nvSpPr>
              <p:cNvPr id="104919" name="Freeform 471"/>
              <p:cNvSpPr>
                <a:spLocks/>
              </p:cNvSpPr>
              <p:nvPr/>
            </p:nvSpPr>
            <p:spPr bwMode="auto">
              <a:xfrm>
                <a:off x="1774" y="3567"/>
                <a:ext cx="1" cy="1"/>
              </a:xfrm>
              <a:custGeom>
                <a:avLst/>
                <a:gdLst/>
                <a:ahLst/>
                <a:cxnLst>
                  <a:cxn ang="0">
                    <a:pos x="0" y="1"/>
                  </a:cxn>
                  <a:cxn ang="0">
                    <a:pos x="0" y="1"/>
                  </a:cxn>
                  <a:cxn ang="0">
                    <a:pos x="0" y="1"/>
                  </a:cxn>
                  <a:cxn ang="0">
                    <a:pos x="0" y="1"/>
                  </a:cxn>
                  <a:cxn ang="0">
                    <a:pos x="0" y="1"/>
                  </a:cxn>
                  <a:cxn ang="0">
                    <a:pos x="0" y="0"/>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h="1">
                    <a:moveTo>
                      <a:pt x="0" y="1"/>
                    </a:moveTo>
                    <a:lnTo>
                      <a:pt x="0" y="1"/>
                    </a:lnTo>
                    <a:lnTo>
                      <a:pt x="0" y="1"/>
                    </a:lnTo>
                    <a:lnTo>
                      <a:pt x="0" y="1"/>
                    </a:lnTo>
                    <a:lnTo>
                      <a:pt x="0" y="1"/>
                    </a:lnTo>
                    <a:lnTo>
                      <a:pt x="0" y="0"/>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path>
                </a:pathLst>
              </a:custGeom>
              <a:noFill/>
              <a:ln w="0">
                <a:solidFill>
                  <a:srgbClr val="0000FF"/>
                </a:solidFill>
                <a:prstDash val="solid"/>
                <a:round/>
                <a:headEnd/>
                <a:tailEnd/>
              </a:ln>
            </p:spPr>
            <p:txBody>
              <a:bodyPr/>
              <a:lstStyle/>
              <a:p>
                <a:endParaRPr lang="en-US"/>
              </a:p>
            </p:txBody>
          </p:sp>
          <p:sp>
            <p:nvSpPr>
              <p:cNvPr id="104920" name="Rectangle 472"/>
              <p:cNvSpPr>
                <a:spLocks noChangeArrowheads="1"/>
              </p:cNvSpPr>
              <p:nvPr/>
            </p:nvSpPr>
            <p:spPr bwMode="auto">
              <a:xfrm>
                <a:off x="1777" y="3568"/>
                <a:ext cx="1" cy="1"/>
              </a:xfrm>
              <a:prstGeom prst="rect">
                <a:avLst/>
              </a:prstGeom>
              <a:noFill/>
              <a:ln w="0">
                <a:solidFill>
                  <a:srgbClr val="0000FF"/>
                </a:solidFill>
                <a:miter lim="800000"/>
                <a:headEnd/>
                <a:tailEnd/>
              </a:ln>
            </p:spPr>
            <p:txBody>
              <a:bodyPr/>
              <a:lstStyle/>
              <a:p>
                <a:endParaRPr lang="en-US"/>
              </a:p>
            </p:txBody>
          </p:sp>
          <p:sp>
            <p:nvSpPr>
              <p:cNvPr id="104921" name="Line 473"/>
              <p:cNvSpPr>
                <a:spLocks noChangeShapeType="1"/>
              </p:cNvSpPr>
              <p:nvPr/>
            </p:nvSpPr>
            <p:spPr bwMode="auto">
              <a:xfrm>
                <a:off x="1779" y="3568"/>
                <a:ext cx="1" cy="1"/>
              </a:xfrm>
              <a:prstGeom prst="line">
                <a:avLst/>
              </a:prstGeom>
              <a:noFill/>
              <a:ln w="0">
                <a:solidFill>
                  <a:srgbClr val="0000FF"/>
                </a:solidFill>
                <a:round/>
                <a:headEnd/>
                <a:tailEnd/>
              </a:ln>
            </p:spPr>
            <p:txBody>
              <a:bodyPr/>
              <a:lstStyle/>
              <a:p>
                <a:endParaRPr lang="en-US"/>
              </a:p>
            </p:txBody>
          </p:sp>
          <p:sp>
            <p:nvSpPr>
              <p:cNvPr id="104922" name="Line 474"/>
              <p:cNvSpPr>
                <a:spLocks noChangeShapeType="1"/>
              </p:cNvSpPr>
              <p:nvPr/>
            </p:nvSpPr>
            <p:spPr bwMode="auto">
              <a:xfrm>
                <a:off x="1780" y="3568"/>
                <a:ext cx="1" cy="1"/>
              </a:xfrm>
              <a:prstGeom prst="line">
                <a:avLst/>
              </a:prstGeom>
              <a:noFill/>
              <a:ln w="0">
                <a:solidFill>
                  <a:srgbClr val="0000FF"/>
                </a:solidFill>
                <a:round/>
                <a:headEnd/>
                <a:tailEnd/>
              </a:ln>
            </p:spPr>
            <p:txBody>
              <a:bodyPr/>
              <a:lstStyle/>
              <a:p>
                <a:endParaRPr lang="en-US"/>
              </a:p>
            </p:txBody>
          </p:sp>
          <p:sp>
            <p:nvSpPr>
              <p:cNvPr id="104923" name="Freeform 475"/>
              <p:cNvSpPr>
                <a:spLocks/>
              </p:cNvSpPr>
              <p:nvPr/>
            </p:nvSpPr>
            <p:spPr bwMode="auto">
              <a:xfrm>
                <a:off x="178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924" name="Line 476"/>
              <p:cNvSpPr>
                <a:spLocks noChangeShapeType="1"/>
              </p:cNvSpPr>
              <p:nvPr/>
            </p:nvSpPr>
            <p:spPr bwMode="auto">
              <a:xfrm>
                <a:off x="1784" y="3568"/>
                <a:ext cx="1" cy="1"/>
              </a:xfrm>
              <a:prstGeom prst="line">
                <a:avLst/>
              </a:prstGeom>
              <a:noFill/>
              <a:ln w="0">
                <a:solidFill>
                  <a:srgbClr val="0000FF"/>
                </a:solidFill>
                <a:round/>
                <a:headEnd/>
                <a:tailEnd/>
              </a:ln>
            </p:spPr>
            <p:txBody>
              <a:bodyPr/>
              <a:lstStyle/>
              <a:p>
                <a:endParaRPr lang="en-US"/>
              </a:p>
            </p:txBody>
          </p:sp>
          <p:sp>
            <p:nvSpPr>
              <p:cNvPr id="104925" name="Line 477"/>
              <p:cNvSpPr>
                <a:spLocks noChangeShapeType="1"/>
              </p:cNvSpPr>
              <p:nvPr/>
            </p:nvSpPr>
            <p:spPr bwMode="auto">
              <a:xfrm>
                <a:off x="1785" y="3568"/>
                <a:ext cx="1" cy="1"/>
              </a:xfrm>
              <a:prstGeom prst="line">
                <a:avLst/>
              </a:prstGeom>
              <a:noFill/>
              <a:ln w="0">
                <a:solidFill>
                  <a:srgbClr val="0000FF"/>
                </a:solidFill>
                <a:round/>
                <a:headEnd/>
                <a:tailEnd/>
              </a:ln>
            </p:spPr>
            <p:txBody>
              <a:bodyPr/>
              <a:lstStyle/>
              <a:p>
                <a:endParaRPr lang="en-US"/>
              </a:p>
            </p:txBody>
          </p:sp>
          <p:sp>
            <p:nvSpPr>
              <p:cNvPr id="104926" name="Freeform 478"/>
              <p:cNvSpPr>
                <a:spLocks/>
              </p:cNvSpPr>
              <p:nvPr/>
            </p:nvSpPr>
            <p:spPr bwMode="auto">
              <a:xfrm>
                <a:off x="178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927" name="Freeform 479"/>
              <p:cNvSpPr>
                <a:spLocks/>
              </p:cNvSpPr>
              <p:nvPr/>
            </p:nvSpPr>
            <p:spPr bwMode="auto">
              <a:xfrm>
                <a:off x="178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928" name="Freeform 480"/>
              <p:cNvSpPr>
                <a:spLocks/>
              </p:cNvSpPr>
              <p:nvPr/>
            </p:nvSpPr>
            <p:spPr bwMode="auto">
              <a:xfrm>
                <a:off x="178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29" name="Freeform 481"/>
              <p:cNvSpPr>
                <a:spLocks/>
              </p:cNvSpPr>
              <p:nvPr/>
            </p:nvSpPr>
            <p:spPr bwMode="auto">
              <a:xfrm>
                <a:off x="178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30" name="Rectangle 482"/>
              <p:cNvSpPr>
                <a:spLocks noChangeArrowheads="1"/>
              </p:cNvSpPr>
              <p:nvPr/>
            </p:nvSpPr>
            <p:spPr bwMode="auto">
              <a:xfrm>
                <a:off x="1790" y="3568"/>
                <a:ext cx="1" cy="1"/>
              </a:xfrm>
              <a:prstGeom prst="rect">
                <a:avLst/>
              </a:prstGeom>
              <a:noFill/>
              <a:ln w="0">
                <a:solidFill>
                  <a:srgbClr val="0000FF"/>
                </a:solidFill>
                <a:miter lim="800000"/>
                <a:headEnd/>
                <a:tailEnd/>
              </a:ln>
            </p:spPr>
            <p:txBody>
              <a:bodyPr/>
              <a:lstStyle/>
              <a:p>
                <a:endParaRPr lang="en-US"/>
              </a:p>
            </p:txBody>
          </p:sp>
          <p:sp>
            <p:nvSpPr>
              <p:cNvPr id="104931" name="Line 483"/>
              <p:cNvSpPr>
                <a:spLocks noChangeShapeType="1"/>
              </p:cNvSpPr>
              <p:nvPr/>
            </p:nvSpPr>
            <p:spPr bwMode="auto">
              <a:xfrm>
                <a:off x="1792" y="3568"/>
                <a:ext cx="1" cy="1"/>
              </a:xfrm>
              <a:prstGeom prst="line">
                <a:avLst/>
              </a:prstGeom>
              <a:noFill/>
              <a:ln w="0">
                <a:solidFill>
                  <a:srgbClr val="0000FF"/>
                </a:solidFill>
                <a:round/>
                <a:headEnd/>
                <a:tailEnd/>
              </a:ln>
            </p:spPr>
            <p:txBody>
              <a:bodyPr/>
              <a:lstStyle/>
              <a:p>
                <a:endParaRPr lang="en-US"/>
              </a:p>
            </p:txBody>
          </p:sp>
          <p:sp>
            <p:nvSpPr>
              <p:cNvPr id="104932" name="Line 484"/>
              <p:cNvSpPr>
                <a:spLocks noChangeShapeType="1"/>
              </p:cNvSpPr>
              <p:nvPr/>
            </p:nvSpPr>
            <p:spPr bwMode="auto">
              <a:xfrm>
                <a:off x="1793" y="3568"/>
                <a:ext cx="1" cy="1"/>
              </a:xfrm>
              <a:prstGeom prst="line">
                <a:avLst/>
              </a:prstGeom>
              <a:noFill/>
              <a:ln w="0">
                <a:solidFill>
                  <a:srgbClr val="0000FF"/>
                </a:solidFill>
                <a:round/>
                <a:headEnd/>
                <a:tailEnd/>
              </a:ln>
            </p:spPr>
            <p:txBody>
              <a:bodyPr/>
              <a:lstStyle/>
              <a:p>
                <a:endParaRPr lang="en-US"/>
              </a:p>
            </p:txBody>
          </p:sp>
          <p:sp>
            <p:nvSpPr>
              <p:cNvPr id="104933" name="Freeform 485"/>
              <p:cNvSpPr>
                <a:spLocks/>
              </p:cNvSpPr>
              <p:nvPr/>
            </p:nvSpPr>
            <p:spPr bwMode="auto">
              <a:xfrm>
                <a:off x="1795"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34" name="Freeform 486"/>
              <p:cNvSpPr>
                <a:spLocks/>
              </p:cNvSpPr>
              <p:nvPr/>
            </p:nvSpPr>
            <p:spPr bwMode="auto">
              <a:xfrm>
                <a:off x="1796" y="3562"/>
                <a:ext cx="2" cy="6"/>
              </a:xfrm>
              <a:custGeom>
                <a:avLst/>
                <a:gdLst/>
                <a:ahLst/>
                <a:cxnLst>
                  <a:cxn ang="0">
                    <a:pos x="0" y="5"/>
                  </a:cxn>
                  <a:cxn ang="0">
                    <a:pos x="0" y="5"/>
                  </a:cxn>
                  <a:cxn ang="0">
                    <a:pos x="0" y="4"/>
                  </a:cxn>
                  <a:cxn ang="0">
                    <a:pos x="1" y="3"/>
                  </a:cxn>
                  <a:cxn ang="0">
                    <a:pos x="1" y="1"/>
                  </a:cxn>
                  <a:cxn ang="0">
                    <a:pos x="1" y="0"/>
                  </a:cxn>
                  <a:cxn ang="0">
                    <a:pos x="1" y="0"/>
                  </a:cxn>
                  <a:cxn ang="0">
                    <a:pos x="1" y="3"/>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2" y="5"/>
                  </a:cxn>
                  <a:cxn ang="0">
                    <a:pos x="2" y="5"/>
                  </a:cxn>
                  <a:cxn ang="0">
                    <a:pos x="2" y="5"/>
                  </a:cxn>
                  <a:cxn ang="0">
                    <a:pos x="2" y="5"/>
                  </a:cxn>
                  <a:cxn ang="0">
                    <a:pos x="2" y="5"/>
                  </a:cxn>
                  <a:cxn ang="0">
                    <a:pos x="2" y="5"/>
                  </a:cxn>
                  <a:cxn ang="0">
                    <a:pos x="2" y="5"/>
                  </a:cxn>
                  <a:cxn ang="0">
                    <a:pos x="2" y="5"/>
                  </a:cxn>
                  <a:cxn ang="0">
                    <a:pos x="2" y="5"/>
                  </a:cxn>
                  <a:cxn ang="0">
                    <a:pos x="2" y="4"/>
                  </a:cxn>
                  <a:cxn ang="0">
                    <a:pos x="2" y="4"/>
                  </a:cxn>
                  <a:cxn ang="0">
                    <a:pos x="2" y="5"/>
                  </a:cxn>
                  <a:cxn ang="0">
                    <a:pos x="3" y="5"/>
                  </a:cxn>
                  <a:cxn ang="0">
                    <a:pos x="3" y="5"/>
                  </a:cxn>
                  <a:cxn ang="0">
                    <a:pos x="3" y="5"/>
                  </a:cxn>
                  <a:cxn ang="0">
                    <a:pos x="3" y="5"/>
                  </a:cxn>
                  <a:cxn ang="0">
                    <a:pos x="3" y="5"/>
                  </a:cxn>
                  <a:cxn ang="0">
                    <a:pos x="3" y="5"/>
                  </a:cxn>
                  <a:cxn ang="0">
                    <a:pos x="3" y="5"/>
                  </a:cxn>
                  <a:cxn ang="0">
                    <a:pos x="3" y="5"/>
                  </a:cxn>
                  <a:cxn ang="0">
                    <a:pos x="3" y="5"/>
                  </a:cxn>
                  <a:cxn ang="0">
                    <a:pos x="3" y="5"/>
                  </a:cxn>
                </a:cxnLst>
                <a:rect l="0" t="0" r="r" b="b"/>
                <a:pathLst>
                  <a:path w="3" h="5">
                    <a:moveTo>
                      <a:pt x="0" y="5"/>
                    </a:moveTo>
                    <a:lnTo>
                      <a:pt x="0" y="5"/>
                    </a:lnTo>
                    <a:lnTo>
                      <a:pt x="0" y="5"/>
                    </a:lnTo>
                    <a:lnTo>
                      <a:pt x="0" y="5"/>
                    </a:lnTo>
                    <a:lnTo>
                      <a:pt x="0" y="5"/>
                    </a:lnTo>
                    <a:lnTo>
                      <a:pt x="0" y="4"/>
                    </a:lnTo>
                    <a:lnTo>
                      <a:pt x="1" y="3"/>
                    </a:lnTo>
                    <a:lnTo>
                      <a:pt x="1" y="3"/>
                    </a:lnTo>
                    <a:lnTo>
                      <a:pt x="1" y="3"/>
                    </a:lnTo>
                    <a:lnTo>
                      <a:pt x="1" y="1"/>
                    </a:lnTo>
                    <a:lnTo>
                      <a:pt x="1" y="1"/>
                    </a:lnTo>
                    <a:lnTo>
                      <a:pt x="1" y="0"/>
                    </a:lnTo>
                    <a:lnTo>
                      <a:pt x="1" y="0"/>
                    </a:lnTo>
                    <a:lnTo>
                      <a:pt x="1" y="0"/>
                    </a:lnTo>
                    <a:lnTo>
                      <a:pt x="1" y="2"/>
                    </a:lnTo>
                    <a:lnTo>
                      <a:pt x="1" y="3"/>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4"/>
                    </a:lnTo>
                    <a:lnTo>
                      <a:pt x="2" y="4"/>
                    </a:lnTo>
                    <a:lnTo>
                      <a:pt x="2" y="4"/>
                    </a:lnTo>
                    <a:lnTo>
                      <a:pt x="2" y="5"/>
                    </a:lnTo>
                    <a:lnTo>
                      <a:pt x="2"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path>
                </a:pathLst>
              </a:custGeom>
              <a:noFill/>
              <a:ln w="0">
                <a:solidFill>
                  <a:srgbClr val="0000FF"/>
                </a:solidFill>
                <a:prstDash val="solid"/>
                <a:round/>
                <a:headEnd/>
                <a:tailEnd/>
              </a:ln>
            </p:spPr>
            <p:txBody>
              <a:bodyPr/>
              <a:lstStyle/>
              <a:p>
                <a:endParaRPr lang="en-US"/>
              </a:p>
            </p:txBody>
          </p:sp>
          <p:sp>
            <p:nvSpPr>
              <p:cNvPr id="104935" name="Oval 487"/>
              <p:cNvSpPr>
                <a:spLocks noChangeArrowheads="1"/>
              </p:cNvSpPr>
              <p:nvPr/>
            </p:nvSpPr>
            <p:spPr bwMode="auto">
              <a:xfrm>
                <a:off x="1799" y="3568"/>
                <a:ext cx="1" cy="1"/>
              </a:xfrm>
              <a:prstGeom prst="ellipse">
                <a:avLst/>
              </a:prstGeom>
              <a:solidFill>
                <a:srgbClr val="FFFFFF"/>
              </a:solidFill>
              <a:ln w="0">
                <a:solidFill>
                  <a:srgbClr val="0000FF"/>
                </a:solidFill>
                <a:round/>
                <a:headEnd/>
                <a:tailEnd/>
              </a:ln>
            </p:spPr>
            <p:txBody>
              <a:bodyPr/>
              <a:lstStyle/>
              <a:p>
                <a:endParaRPr lang="en-US"/>
              </a:p>
            </p:txBody>
          </p:sp>
          <p:sp>
            <p:nvSpPr>
              <p:cNvPr id="104936" name="Rectangle 488"/>
              <p:cNvSpPr>
                <a:spLocks noChangeArrowheads="1"/>
              </p:cNvSpPr>
              <p:nvPr/>
            </p:nvSpPr>
            <p:spPr bwMode="auto">
              <a:xfrm>
                <a:off x="1800" y="3568"/>
                <a:ext cx="1" cy="1"/>
              </a:xfrm>
              <a:prstGeom prst="rect">
                <a:avLst/>
              </a:prstGeom>
              <a:noFill/>
              <a:ln w="0">
                <a:solidFill>
                  <a:srgbClr val="0000FF"/>
                </a:solidFill>
                <a:miter lim="800000"/>
                <a:headEnd/>
                <a:tailEnd/>
              </a:ln>
            </p:spPr>
            <p:txBody>
              <a:bodyPr/>
              <a:lstStyle/>
              <a:p>
                <a:endParaRPr lang="en-US"/>
              </a:p>
            </p:txBody>
          </p:sp>
          <p:sp>
            <p:nvSpPr>
              <p:cNvPr id="104937" name="Line 489"/>
              <p:cNvSpPr>
                <a:spLocks noChangeShapeType="1"/>
              </p:cNvSpPr>
              <p:nvPr/>
            </p:nvSpPr>
            <p:spPr bwMode="auto">
              <a:xfrm>
                <a:off x="1801" y="3568"/>
                <a:ext cx="1" cy="1"/>
              </a:xfrm>
              <a:prstGeom prst="line">
                <a:avLst/>
              </a:prstGeom>
              <a:noFill/>
              <a:ln w="0">
                <a:solidFill>
                  <a:srgbClr val="0000FF"/>
                </a:solidFill>
                <a:round/>
                <a:headEnd/>
                <a:tailEnd/>
              </a:ln>
            </p:spPr>
            <p:txBody>
              <a:bodyPr/>
              <a:lstStyle/>
              <a:p>
                <a:endParaRPr lang="en-US"/>
              </a:p>
            </p:txBody>
          </p:sp>
          <p:sp>
            <p:nvSpPr>
              <p:cNvPr id="104938" name="Rectangle 490"/>
              <p:cNvSpPr>
                <a:spLocks noChangeArrowheads="1"/>
              </p:cNvSpPr>
              <p:nvPr/>
            </p:nvSpPr>
            <p:spPr bwMode="auto">
              <a:xfrm>
                <a:off x="1802" y="3568"/>
                <a:ext cx="1" cy="1"/>
              </a:xfrm>
              <a:prstGeom prst="rect">
                <a:avLst/>
              </a:prstGeom>
              <a:noFill/>
              <a:ln w="0">
                <a:solidFill>
                  <a:srgbClr val="0000FF"/>
                </a:solidFill>
                <a:miter lim="800000"/>
                <a:headEnd/>
                <a:tailEnd/>
              </a:ln>
            </p:spPr>
            <p:txBody>
              <a:bodyPr/>
              <a:lstStyle/>
              <a:p>
                <a:endParaRPr lang="en-US"/>
              </a:p>
            </p:txBody>
          </p:sp>
          <p:sp>
            <p:nvSpPr>
              <p:cNvPr id="104939" name="Freeform 491"/>
              <p:cNvSpPr>
                <a:spLocks/>
              </p:cNvSpPr>
              <p:nvPr/>
            </p:nvSpPr>
            <p:spPr bwMode="auto">
              <a:xfrm>
                <a:off x="180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40" name="Freeform 492"/>
              <p:cNvSpPr>
                <a:spLocks/>
              </p:cNvSpPr>
              <p:nvPr/>
            </p:nvSpPr>
            <p:spPr bwMode="auto">
              <a:xfrm>
                <a:off x="180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941" name="Line 493"/>
              <p:cNvSpPr>
                <a:spLocks noChangeShapeType="1"/>
              </p:cNvSpPr>
              <p:nvPr/>
            </p:nvSpPr>
            <p:spPr bwMode="auto">
              <a:xfrm>
                <a:off x="1805" y="3568"/>
                <a:ext cx="1" cy="1"/>
              </a:xfrm>
              <a:prstGeom prst="line">
                <a:avLst/>
              </a:prstGeom>
              <a:noFill/>
              <a:ln w="0">
                <a:solidFill>
                  <a:srgbClr val="0000FF"/>
                </a:solidFill>
                <a:round/>
                <a:headEnd/>
                <a:tailEnd/>
              </a:ln>
            </p:spPr>
            <p:txBody>
              <a:bodyPr/>
              <a:lstStyle/>
              <a:p>
                <a:endParaRPr lang="en-US"/>
              </a:p>
            </p:txBody>
          </p:sp>
          <p:sp>
            <p:nvSpPr>
              <p:cNvPr id="104942" name="Freeform 494"/>
              <p:cNvSpPr>
                <a:spLocks/>
              </p:cNvSpPr>
              <p:nvPr/>
            </p:nvSpPr>
            <p:spPr bwMode="auto">
              <a:xfrm>
                <a:off x="180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4943" name="Freeform 495"/>
              <p:cNvSpPr>
                <a:spLocks/>
              </p:cNvSpPr>
              <p:nvPr/>
            </p:nvSpPr>
            <p:spPr bwMode="auto">
              <a:xfrm>
                <a:off x="180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4944" name="Freeform 496"/>
              <p:cNvSpPr>
                <a:spLocks/>
              </p:cNvSpPr>
              <p:nvPr/>
            </p:nvSpPr>
            <p:spPr bwMode="auto">
              <a:xfrm>
                <a:off x="181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45" name="Line 497"/>
              <p:cNvSpPr>
                <a:spLocks noChangeShapeType="1"/>
              </p:cNvSpPr>
              <p:nvPr/>
            </p:nvSpPr>
            <p:spPr bwMode="auto">
              <a:xfrm>
                <a:off x="1810" y="3568"/>
                <a:ext cx="1" cy="1"/>
              </a:xfrm>
              <a:prstGeom prst="line">
                <a:avLst/>
              </a:prstGeom>
              <a:noFill/>
              <a:ln w="0">
                <a:solidFill>
                  <a:srgbClr val="0000FF"/>
                </a:solidFill>
                <a:round/>
                <a:headEnd/>
                <a:tailEnd/>
              </a:ln>
            </p:spPr>
            <p:txBody>
              <a:bodyPr/>
              <a:lstStyle/>
              <a:p>
                <a:endParaRPr lang="en-US"/>
              </a:p>
            </p:txBody>
          </p:sp>
          <p:sp>
            <p:nvSpPr>
              <p:cNvPr id="104946" name="Freeform 498"/>
              <p:cNvSpPr>
                <a:spLocks/>
              </p:cNvSpPr>
              <p:nvPr/>
            </p:nvSpPr>
            <p:spPr bwMode="auto">
              <a:xfrm>
                <a:off x="181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947" name="Freeform 499"/>
              <p:cNvSpPr>
                <a:spLocks/>
              </p:cNvSpPr>
              <p:nvPr/>
            </p:nvSpPr>
            <p:spPr bwMode="auto">
              <a:xfrm>
                <a:off x="181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48" name="Rectangle 500"/>
              <p:cNvSpPr>
                <a:spLocks noChangeArrowheads="1"/>
              </p:cNvSpPr>
              <p:nvPr/>
            </p:nvSpPr>
            <p:spPr bwMode="auto">
              <a:xfrm>
                <a:off x="1814" y="3568"/>
                <a:ext cx="1" cy="1"/>
              </a:xfrm>
              <a:prstGeom prst="rect">
                <a:avLst/>
              </a:prstGeom>
              <a:noFill/>
              <a:ln w="0">
                <a:solidFill>
                  <a:srgbClr val="0000FF"/>
                </a:solidFill>
                <a:miter lim="800000"/>
                <a:headEnd/>
                <a:tailEnd/>
              </a:ln>
            </p:spPr>
            <p:txBody>
              <a:bodyPr/>
              <a:lstStyle/>
              <a:p>
                <a:endParaRPr lang="en-US"/>
              </a:p>
            </p:txBody>
          </p:sp>
          <p:sp>
            <p:nvSpPr>
              <p:cNvPr id="104949" name="Line 501"/>
              <p:cNvSpPr>
                <a:spLocks noChangeShapeType="1"/>
              </p:cNvSpPr>
              <p:nvPr/>
            </p:nvSpPr>
            <p:spPr bwMode="auto">
              <a:xfrm>
                <a:off x="1815" y="3568"/>
                <a:ext cx="1" cy="1"/>
              </a:xfrm>
              <a:prstGeom prst="line">
                <a:avLst/>
              </a:prstGeom>
              <a:noFill/>
              <a:ln w="0">
                <a:solidFill>
                  <a:srgbClr val="0000FF"/>
                </a:solidFill>
                <a:round/>
                <a:headEnd/>
                <a:tailEnd/>
              </a:ln>
            </p:spPr>
            <p:txBody>
              <a:bodyPr/>
              <a:lstStyle/>
              <a:p>
                <a:endParaRPr lang="en-US"/>
              </a:p>
            </p:txBody>
          </p:sp>
          <p:sp>
            <p:nvSpPr>
              <p:cNvPr id="104950" name="Freeform 502"/>
              <p:cNvSpPr>
                <a:spLocks/>
              </p:cNvSpPr>
              <p:nvPr/>
            </p:nvSpPr>
            <p:spPr bwMode="auto">
              <a:xfrm>
                <a:off x="181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51" name="Freeform 503"/>
              <p:cNvSpPr>
                <a:spLocks/>
              </p:cNvSpPr>
              <p:nvPr/>
            </p:nvSpPr>
            <p:spPr bwMode="auto">
              <a:xfrm>
                <a:off x="1818" y="3568"/>
                <a:ext cx="1" cy="1"/>
              </a:xfrm>
              <a:custGeom>
                <a:avLst/>
                <a:gdLst/>
                <a:ahLst/>
                <a:cxnLst>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4952" name="Oval 504"/>
              <p:cNvSpPr>
                <a:spLocks noChangeArrowheads="1"/>
              </p:cNvSpPr>
              <p:nvPr/>
            </p:nvSpPr>
            <p:spPr bwMode="auto">
              <a:xfrm>
                <a:off x="1820" y="3568"/>
                <a:ext cx="1" cy="1"/>
              </a:xfrm>
              <a:prstGeom prst="ellipse">
                <a:avLst/>
              </a:prstGeom>
              <a:solidFill>
                <a:srgbClr val="FFFFFF"/>
              </a:solidFill>
              <a:ln w="0">
                <a:solidFill>
                  <a:srgbClr val="0000FF"/>
                </a:solidFill>
                <a:round/>
                <a:headEnd/>
                <a:tailEnd/>
              </a:ln>
            </p:spPr>
            <p:txBody>
              <a:bodyPr/>
              <a:lstStyle/>
              <a:p>
                <a:endParaRPr lang="en-US"/>
              </a:p>
            </p:txBody>
          </p:sp>
          <p:sp>
            <p:nvSpPr>
              <p:cNvPr id="104953" name="Rectangle 505"/>
              <p:cNvSpPr>
                <a:spLocks noChangeArrowheads="1"/>
              </p:cNvSpPr>
              <p:nvPr/>
            </p:nvSpPr>
            <p:spPr bwMode="auto">
              <a:xfrm>
                <a:off x="1822" y="3568"/>
                <a:ext cx="1" cy="1"/>
              </a:xfrm>
              <a:prstGeom prst="rect">
                <a:avLst/>
              </a:prstGeom>
              <a:noFill/>
              <a:ln w="0">
                <a:solidFill>
                  <a:srgbClr val="0000FF"/>
                </a:solidFill>
                <a:miter lim="800000"/>
                <a:headEnd/>
                <a:tailEnd/>
              </a:ln>
            </p:spPr>
            <p:txBody>
              <a:bodyPr/>
              <a:lstStyle/>
              <a:p>
                <a:endParaRPr lang="en-US"/>
              </a:p>
            </p:txBody>
          </p:sp>
          <p:sp>
            <p:nvSpPr>
              <p:cNvPr id="104954" name="Freeform 506"/>
              <p:cNvSpPr>
                <a:spLocks/>
              </p:cNvSpPr>
              <p:nvPr/>
            </p:nvSpPr>
            <p:spPr bwMode="auto">
              <a:xfrm>
                <a:off x="182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55" name="Freeform 507"/>
              <p:cNvSpPr>
                <a:spLocks/>
              </p:cNvSpPr>
              <p:nvPr/>
            </p:nvSpPr>
            <p:spPr bwMode="auto">
              <a:xfrm>
                <a:off x="182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956" name="Freeform 508"/>
              <p:cNvSpPr>
                <a:spLocks/>
              </p:cNvSpPr>
              <p:nvPr/>
            </p:nvSpPr>
            <p:spPr bwMode="auto">
              <a:xfrm>
                <a:off x="1826" y="3568"/>
                <a:ext cx="1" cy="1"/>
              </a:xfrm>
              <a:custGeom>
                <a:avLst/>
                <a:gdLst/>
                <a:ahLst/>
                <a:cxnLst>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4957" name="Freeform 509"/>
              <p:cNvSpPr>
                <a:spLocks/>
              </p:cNvSpPr>
              <p:nvPr/>
            </p:nvSpPr>
            <p:spPr bwMode="auto">
              <a:xfrm>
                <a:off x="182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58" name="Line 510"/>
              <p:cNvSpPr>
                <a:spLocks noChangeShapeType="1"/>
              </p:cNvSpPr>
              <p:nvPr/>
            </p:nvSpPr>
            <p:spPr bwMode="auto">
              <a:xfrm>
                <a:off x="1829" y="3568"/>
                <a:ext cx="1" cy="1"/>
              </a:xfrm>
              <a:prstGeom prst="line">
                <a:avLst/>
              </a:prstGeom>
              <a:noFill/>
              <a:ln w="0">
                <a:solidFill>
                  <a:srgbClr val="0000FF"/>
                </a:solidFill>
                <a:round/>
                <a:headEnd/>
                <a:tailEnd/>
              </a:ln>
            </p:spPr>
            <p:txBody>
              <a:bodyPr/>
              <a:lstStyle/>
              <a:p>
                <a:endParaRPr lang="en-US"/>
              </a:p>
            </p:txBody>
          </p:sp>
          <p:sp>
            <p:nvSpPr>
              <p:cNvPr id="104959" name="Rectangle 511"/>
              <p:cNvSpPr>
                <a:spLocks noChangeArrowheads="1"/>
              </p:cNvSpPr>
              <p:nvPr/>
            </p:nvSpPr>
            <p:spPr bwMode="auto">
              <a:xfrm>
                <a:off x="1830" y="3568"/>
                <a:ext cx="1" cy="1"/>
              </a:xfrm>
              <a:prstGeom prst="rect">
                <a:avLst/>
              </a:prstGeom>
              <a:noFill/>
              <a:ln w="0">
                <a:solidFill>
                  <a:srgbClr val="0000FF"/>
                </a:solidFill>
                <a:miter lim="800000"/>
                <a:headEnd/>
                <a:tailEnd/>
              </a:ln>
            </p:spPr>
            <p:txBody>
              <a:bodyPr/>
              <a:lstStyle/>
              <a:p>
                <a:endParaRPr lang="en-US"/>
              </a:p>
            </p:txBody>
          </p:sp>
          <p:sp>
            <p:nvSpPr>
              <p:cNvPr id="104960" name="Freeform 512"/>
              <p:cNvSpPr>
                <a:spLocks/>
              </p:cNvSpPr>
              <p:nvPr/>
            </p:nvSpPr>
            <p:spPr bwMode="auto">
              <a:xfrm>
                <a:off x="1831"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61" name="Freeform 513"/>
              <p:cNvSpPr>
                <a:spLocks/>
              </p:cNvSpPr>
              <p:nvPr/>
            </p:nvSpPr>
            <p:spPr bwMode="auto">
              <a:xfrm>
                <a:off x="1832"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62" name="Freeform 514"/>
              <p:cNvSpPr>
                <a:spLocks/>
              </p:cNvSpPr>
              <p:nvPr/>
            </p:nvSpPr>
            <p:spPr bwMode="auto">
              <a:xfrm>
                <a:off x="183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963" name="Freeform 515"/>
              <p:cNvSpPr>
                <a:spLocks/>
              </p:cNvSpPr>
              <p:nvPr/>
            </p:nvSpPr>
            <p:spPr bwMode="auto">
              <a:xfrm>
                <a:off x="183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964" name="Freeform 516"/>
              <p:cNvSpPr>
                <a:spLocks/>
              </p:cNvSpPr>
              <p:nvPr/>
            </p:nvSpPr>
            <p:spPr bwMode="auto">
              <a:xfrm>
                <a:off x="183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965" name="Freeform 517"/>
              <p:cNvSpPr>
                <a:spLocks/>
              </p:cNvSpPr>
              <p:nvPr/>
            </p:nvSpPr>
            <p:spPr bwMode="auto">
              <a:xfrm>
                <a:off x="183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66" name="Freeform 518"/>
              <p:cNvSpPr>
                <a:spLocks/>
              </p:cNvSpPr>
              <p:nvPr/>
            </p:nvSpPr>
            <p:spPr bwMode="auto">
              <a:xfrm>
                <a:off x="1836" y="3542"/>
                <a:ext cx="1" cy="26"/>
              </a:xfrm>
              <a:custGeom>
                <a:avLst/>
                <a:gdLst/>
                <a:ahLst/>
                <a:cxnLst>
                  <a:cxn ang="0">
                    <a:pos x="0" y="24"/>
                  </a:cxn>
                  <a:cxn ang="0">
                    <a:pos x="0" y="24"/>
                  </a:cxn>
                  <a:cxn ang="0">
                    <a:pos x="0" y="24"/>
                  </a:cxn>
                  <a:cxn ang="0">
                    <a:pos x="0" y="24"/>
                  </a:cxn>
                  <a:cxn ang="0">
                    <a:pos x="0" y="22"/>
                  </a:cxn>
                  <a:cxn ang="0">
                    <a:pos x="0" y="20"/>
                  </a:cxn>
                  <a:cxn ang="0">
                    <a:pos x="0" y="18"/>
                  </a:cxn>
                  <a:cxn ang="0">
                    <a:pos x="0" y="16"/>
                  </a:cxn>
                  <a:cxn ang="0">
                    <a:pos x="0" y="13"/>
                  </a:cxn>
                  <a:cxn ang="0">
                    <a:pos x="0" y="8"/>
                  </a:cxn>
                  <a:cxn ang="0">
                    <a:pos x="1" y="2"/>
                  </a:cxn>
                  <a:cxn ang="0">
                    <a:pos x="1" y="0"/>
                  </a:cxn>
                  <a:cxn ang="0">
                    <a:pos x="1" y="0"/>
                  </a:cxn>
                  <a:cxn ang="0">
                    <a:pos x="1" y="1"/>
                  </a:cxn>
                  <a:cxn ang="0">
                    <a:pos x="1" y="7"/>
                  </a:cxn>
                  <a:cxn ang="0">
                    <a:pos x="1" y="12"/>
                  </a:cxn>
                  <a:cxn ang="0">
                    <a:pos x="1" y="20"/>
                  </a:cxn>
                  <a:cxn ang="0">
                    <a:pos x="1" y="23"/>
                  </a:cxn>
                  <a:cxn ang="0">
                    <a:pos x="1" y="24"/>
                  </a:cxn>
                  <a:cxn ang="0">
                    <a:pos x="1" y="24"/>
                  </a:cxn>
                  <a:cxn ang="0">
                    <a:pos x="1" y="24"/>
                  </a:cxn>
                  <a:cxn ang="0">
                    <a:pos x="1" y="24"/>
                  </a:cxn>
                  <a:cxn ang="0">
                    <a:pos x="1" y="24"/>
                  </a:cxn>
                  <a:cxn ang="0">
                    <a:pos x="1" y="24"/>
                  </a:cxn>
                  <a:cxn ang="0">
                    <a:pos x="1" y="24"/>
                  </a:cxn>
                  <a:cxn ang="0">
                    <a:pos x="1" y="24"/>
                  </a:cxn>
                  <a:cxn ang="0">
                    <a:pos x="1" y="24"/>
                  </a:cxn>
                  <a:cxn ang="0">
                    <a:pos x="1" y="24"/>
                  </a:cxn>
                  <a:cxn ang="0">
                    <a:pos x="1" y="24"/>
                  </a:cxn>
                  <a:cxn ang="0">
                    <a:pos x="1" y="24"/>
                  </a:cxn>
                  <a:cxn ang="0">
                    <a:pos x="1" y="24"/>
                  </a:cxn>
                  <a:cxn ang="0">
                    <a:pos x="1" y="22"/>
                  </a:cxn>
                  <a:cxn ang="0">
                    <a:pos x="1" y="21"/>
                  </a:cxn>
                  <a:cxn ang="0">
                    <a:pos x="1" y="21"/>
                  </a:cxn>
                  <a:cxn ang="0">
                    <a:pos x="1" y="21"/>
                  </a:cxn>
                  <a:cxn ang="0">
                    <a:pos x="1" y="20"/>
                  </a:cxn>
                  <a:cxn ang="0">
                    <a:pos x="1" y="21"/>
                  </a:cxn>
                  <a:cxn ang="0">
                    <a:pos x="1" y="22"/>
                  </a:cxn>
                  <a:cxn ang="0">
                    <a:pos x="1" y="24"/>
                  </a:cxn>
                  <a:cxn ang="0">
                    <a:pos x="1" y="24"/>
                  </a:cxn>
                  <a:cxn ang="0">
                    <a:pos x="1" y="24"/>
                  </a:cxn>
                </a:cxnLst>
                <a:rect l="0" t="0" r="r" b="b"/>
                <a:pathLst>
                  <a:path w="1" h="24">
                    <a:moveTo>
                      <a:pt x="0" y="24"/>
                    </a:moveTo>
                    <a:lnTo>
                      <a:pt x="0" y="24"/>
                    </a:lnTo>
                    <a:lnTo>
                      <a:pt x="0" y="24"/>
                    </a:lnTo>
                    <a:lnTo>
                      <a:pt x="0" y="24"/>
                    </a:lnTo>
                    <a:lnTo>
                      <a:pt x="0" y="22"/>
                    </a:lnTo>
                    <a:lnTo>
                      <a:pt x="0" y="20"/>
                    </a:lnTo>
                    <a:lnTo>
                      <a:pt x="0" y="18"/>
                    </a:lnTo>
                    <a:lnTo>
                      <a:pt x="0" y="16"/>
                    </a:lnTo>
                    <a:lnTo>
                      <a:pt x="0" y="13"/>
                    </a:lnTo>
                    <a:lnTo>
                      <a:pt x="0" y="8"/>
                    </a:lnTo>
                    <a:lnTo>
                      <a:pt x="1" y="2"/>
                    </a:lnTo>
                    <a:lnTo>
                      <a:pt x="1" y="0"/>
                    </a:lnTo>
                    <a:lnTo>
                      <a:pt x="1" y="0"/>
                    </a:lnTo>
                    <a:lnTo>
                      <a:pt x="1" y="1"/>
                    </a:lnTo>
                    <a:lnTo>
                      <a:pt x="1" y="7"/>
                    </a:lnTo>
                    <a:lnTo>
                      <a:pt x="1" y="12"/>
                    </a:lnTo>
                    <a:lnTo>
                      <a:pt x="1" y="20"/>
                    </a:lnTo>
                    <a:lnTo>
                      <a:pt x="1" y="23"/>
                    </a:lnTo>
                    <a:lnTo>
                      <a:pt x="1" y="24"/>
                    </a:lnTo>
                    <a:lnTo>
                      <a:pt x="1" y="24"/>
                    </a:lnTo>
                    <a:lnTo>
                      <a:pt x="1" y="24"/>
                    </a:lnTo>
                    <a:lnTo>
                      <a:pt x="1" y="24"/>
                    </a:lnTo>
                    <a:lnTo>
                      <a:pt x="1" y="24"/>
                    </a:lnTo>
                    <a:lnTo>
                      <a:pt x="1" y="24"/>
                    </a:lnTo>
                    <a:lnTo>
                      <a:pt x="1" y="24"/>
                    </a:lnTo>
                    <a:lnTo>
                      <a:pt x="1" y="24"/>
                    </a:lnTo>
                    <a:lnTo>
                      <a:pt x="1" y="24"/>
                    </a:lnTo>
                    <a:lnTo>
                      <a:pt x="1" y="24"/>
                    </a:lnTo>
                    <a:lnTo>
                      <a:pt x="1" y="24"/>
                    </a:lnTo>
                    <a:lnTo>
                      <a:pt x="1" y="24"/>
                    </a:lnTo>
                    <a:lnTo>
                      <a:pt x="1" y="24"/>
                    </a:lnTo>
                    <a:lnTo>
                      <a:pt x="1" y="22"/>
                    </a:lnTo>
                    <a:lnTo>
                      <a:pt x="1" y="21"/>
                    </a:lnTo>
                    <a:lnTo>
                      <a:pt x="1" y="21"/>
                    </a:lnTo>
                    <a:lnTo>
                      <a:pt x="1" y="21"/>
                    </a:lnTo>
                    <a:lnTo>
                      <a:pt x="1" y="20"/>
                    </a:lnTo>
                    <a:lnTo>
                      <a:pt x="1" y="21"/>
                    </a:lnTo>
                    <a:lnTo>
                      <a:pt x="1" y="22"/>
                    </a:lnTo>
                    <a:lnTo>
                      <a:pt x="1" y="24"/>
                    </a:lnTo>
                    <a:lnTo>
                      <a:pt x="1" y="24"/>
                    </a:lnTo>
                    <a:lnTo>
                      <a:pt x="1" y="24"/>
                    </a:lnTo>
                  </a:path>
                </a:pathLst>
              </a:custGeom>
              <a:noFill/>
              <a:ln w="0">
                <a:solidFill>
                  <a:srgbClr val="0000FF"/>
                </a:solidFill>
                <a:prstDash val="solid"/>
                <a:round/>
                <a:headEnd/>
                <a:tailEnd/>
              </a:ln>
            </p:spPr>
            <p:txBody>
              <a:bodyPr/>
              <a:lstStyle/>
              <a:p>
                <a:endParaRPr lang="en-US"/>
              </a:p>
            </p:txBody>
          </p:sp>
          <p:sp>
            <p:nvSpPr>
              <p:cNvPr id="104967" name="Freeform 519"/>
              <p:cNvSpPr>
                <a:spLocks/>
              </p:cNvSpPr>
              <p:nvPr/>
            </p:nvSpPr>
            <p:spPr bwMode="auto">
              <a:xfrm>
                <a:off x="1838" y="3561"/>
                <a:ext cx="1" cy="7"/>
              </a:xfrm>
              <a:custGeom>
                <a:avLst/>
                <a:gdLst/>
                <a:ahLst/>
                <a:cxnLst>
                  <a:cxn ang="0">
                    <a:pos x="0" y="6"/>
                  </a:cxn>
                  <a:cxn ang="0">
                    <a:pos x="0" y="6"/>
                  </a:cxn>
                  <a:cxn ang="0">
                    <a:pos x="0" y="6"/>
                  </a:cxn>
                  <a:cxn ang="0">
                    <a:pos x="0" y="6"/>
                  </a:cxn>
                  <a:cxn ang="0">
                    <a:pos x="0" y="6"/>
                  </a:cxn>
                  <a:cxn ang="0">
                    <a:pos x="0" y="6"/>
                  </a:cxn>
                  <a:cxn ang="0">
                    <a:pos x="0" y="6"/>
                  </a:cxn>
                  <a:cxn ang="0">
                    <a:pos x="0" y="4"/>
                  </a:cxn>
                  <a:cxn ang="0">
                    <a:pos x="0" y="4"/>
                  </a:cxn>
                  <a:cxn ang="0">
                    <a:pos x="0" y="4"/>
                  </a:cxn>
                  <a:cxn ang="0">
                    <a:pos x="0" y="3"/>
                  </a:cxn>
                  <a:cxn ang="0">
                    <a:pos x="0" y="2"/>
                  </a:cxn>
                  <a:cxn ang="0">
                    <a:pos x="0" y="1"/>
                  </a:cxn>
                  <a:cxn ang="0">
                    <a:pos x="0" y="0"/>
                  </a:cxn>
                  <a:cxn ang="0">
                    <a:pos x="0" y="1"/>
                  </a:cxn>
                  <a:cxn ang="0">
                    <a:pos x="0" y="2"/>
                  </a:cxn>
                  <a:cxn ang="0">
                    <a:pos x="1" y="3"/>
                  </a:cxn>
                  <a:cxn ang="0">
                    <a:pos x="1" y="4"/>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Lst>
                <a:rect l="0" t="0" r="r" b="b"/>
                <a:pathLst>
                  <a:path w="1" h="6">
                    <a:moveTo>
                      <a:pt x="0" y="6"/>
                    </a:moveTo>
                    <a:lnTo>
                      <a:pt x="0" y="6"/>
                    </a:lnTo>
                    <a:lnTo>
                      <a:pt x="0" y="6"/>
                    </a:lnTo>
                    <a:lnTo>
                      <a:pt x="0" y="6"/>
                    </a:lnTo>
                    <a:lnTo>
                      <a:pt x="0" y="6"/>
                    </a:lnTo>
                    <a:lnTo>
                      <a:pt x="0" y="6"/>
                    </a:lnTo>
                    <a:lnTo>
                      <a:pt x="0" y="6"/>
                    </a:lnTo>
                    <a:lnTo>
                      <a:pt x="0" y="4"/>
                    </a:lnTo>
                    <a:lnTo>
                      <a:pt x="0" y="4"/>
                    </a:lnTo>
                    <a:lnTo>
                      <a:pt x="0" y="4"/>
                    </a:lnTo>
                    <a:lnTo>
                      <a:pt x="0" y="3"/>
                    </a:lnTo>
                    <a:lnTo>
                      <a:pt x="0" y="2"/>
                    </a:lnTo>
                    <a:lnTo>
                      <a:pt x="0" y="1"/>
                    </a:lnTo>
                    <a:lnTo>
                      <a:pt x="0" y="0"/>
                    </a:lnTo>
                    <a:lnTo>
                      <a:pt x="0" y="1"/>
                    </a:lnTo>
                    <a:lnTo>
                      <a:pt x="0" y="2"/>
                    </a:lnTo>
                    <a:lnTo>
                      <a:pt x="1" y="3"/>
                    </a:lnTo>
                    <a:lnTo>
                      <a:pt x="1" y="4"/>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path>
                </a:pathLst>
              </a:custGeom>
              <a:noFill/>
              <a:ln w="0">
                <a:solidFill>
                  <a:srgbClr val="0000FF"/>
                </a:solidFill>
                <a:prstDash val="solid"/>
                <a:round/>
                <a:headEnd/>
                <a:tailEnd/>
              </a:ln>
            </p:spPr>
            <p:txBody>
              <a:bodyPr/>
              <a:lstStyle/>
              <a:p>
                <a:endParaRPr lang="en-US"/>
              </a:p>
            </p:txBody>
          </p:sp>
          <p:sp>
            <p:nvSpPr>
              <p:cNvPr id="104968" name="Freeform 520"/>
              <p:cNvSpPr>
                <a:spLocks/>
              </p:cNvSpPr>
              <p:nvPr/>
            </p:nvSpPr>
            <p:spPr bwMode="auto">
              <a:xfrm>
                <a:off x="184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69" name="Rectangle 521"/>
              <p:cNvSpPr>
                <a:spLocks noChangeArrowheads="1"/>
              </p:cNvSpPr>
              <p:nvPr/>
            </p:nvSpPr>
            <p:spPr bwMode="auto">
              <a:xfrm>
                <a:off x="1841" y="3568"/>
                <a:ext cx="1" cy="1"/>
              </a:xfrm>
              <a:prstGeom prst="rect">
                <a:avLst/>
              </a:prstGeom>
              <a:noFill/>
              <a:ln w="0">
                <a:solidFill>
                  <a:srgbClr val="0000FF"/>
                </a:solidFill>
                <a:miter lim="800000"/>
                <a:headEnd/>
                <a:tailEnd/>
              </a:ln>
            </p:spPr>
            <p:txBody>
              <a:bodyPr/>
              <a:lstStyle/>
              <a:p>
                <a:endParaRPr lang="en-US"/>
              </a:p>
            </p:txBody>
          </p:sp>
          <p:sp>
            <p:nvSpPr>
              <p:cNvPr id="104970" name="Freeform 522"/>
              <p:cNvSpPr>
                <a:spLocks/>
              </p:cNvSpPr>
              <p:nvPr/>
            </p:nvSpPr>
            <p:spPr bwMode="auto">
              <a:xfrm>
                <a:off x="1842"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71" name="Freeform 523"/>
              <p:cNvSpPr>
                <a:spLocks/>
              </p:cNvSpPr>
              <p:nvPr/>
            </p:nvSpPr>
            <p:spPr bwMode="auto">
              <a:xfrm>
                <a:off x="184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972" name="Freeform 524"/>
              <p:cNvSpPr>
                <a:spLocks/>
              </p:cNvSpPr>
              <p:nvPr/>
            </p:nvSpPr>
            <p:spPr bwMode="auto">
              <a:xfrm>
                <a:off x="184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973" name="Line 525"/>
              <p:cNvSpPr>
                <a:spLocks noChangeShapeType="1"/>
              </p:cNvSpPr>
              <p:nvPr/>
            </p:nvSpPr>
            <p:spPr bwMode="auto">
              <a:xfrm>
                <a:off x="1845" y="3568"/>
                <a:ext cx="1" cy="1"/>
              </a:xfrm>
              <a:prstGeom prst="line">
                <a:avLst/>
              </a:prstGeom>
              <a:noFill/>
              <a:ln w="0">
                <a:solidFill>
                  <a:srgbClr val="0000FF"/>
                </a:solidFill>
                <a:round/>
                <a:headEnd/>
                <a:tailEnd/>
              </a:ln>
            </p:spPr>
            <p:txBody>
              <a:bodyPr/>
              <a:lstStyle/>
              <a:p>
                <a:endParaRPr lang="en-US"/>
              </a:p>
            </p:txBody>
          </p:sp>
          <p:sp>
            <p:nvSpPr>
              <p:cNvPr id="104974" name="Freeform 526"/>
              <p:cNvSpPr>
                <a:spLocks/>
              </p:cNvSpPr>
              <p:nvPr/>
            </p:nvSpPr>
            <p:spPr bwMode="auto">
              <a:xfrm>
                <a:off x="184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975" name="Freeform 527"/>
              <p:cNvSpPr>
                <a:spLocks/>
              </p:cNvSpPr>
              <p:nvPr/>
            </p:nvSpPr>
            <p:spPr bwMode="auto">
              <a:xfrm>
                <a:off x="184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976" name="Line 528"/>
              <p:cNvSpPr>
                <a:spLocks noChangeShapeType="1"/>
              </p:cNvSpPr>
              <p:nvPr/>
            </p:nvSpPr>
            <p:spPr bwMode="auto">
              <a:xfrm>
                <a:off x="1849" y="3568"/>
                <a:ext cx="1" cy="1"/>
              </a:xfrm>
              <a:prstGeom prst="line">
                <a:avLst/>
              </a:prstGeom>
              <a:noFill/>
              <a:ln w="0">
                <a:solidFill>
                  <a:srgbClr val="0000FF"/>
                </a:solidFill>
                <a:round/>
                <a:headEnd/>
                <a:tailEnd/>
              </a:ln>
            </p:spPr>
            <p:txBody>
              <a:bodyPr/>
              <a:lstStyle/>
              <a:p>
                <a:endParaRPr lang="en-US"/>
              </a:p>
            </p:txBody>
          </p:sp>
          <p:sp>
            <p:nvSpPr>
              <p:cNvPr id="104977" name="Freeform 529"/>
              <p:cNvSpPr>
                <a:spLocks/>
              </p:cNvSpPr>
              <p:nvPr/>
            </p:nvSpPr>
            <p:spPr bwMode="auto">
              <a:xfrm>
                <a:off x="1850" y="3563"/>
                <a:ext cx="3" cy="5"/>
              </a:xfrm>
              <a:custGeom>
                <a:avLst/>
                <a:gdLst/>
                <a:ahLst/>
                <a:cxnLst>
                  <a:cxn ang="0">
                    <a:pos x="0" y="4"/>
                  </a:cxn>
                  <a:cxn ang="0">
                    <a:pos x="0" y="4"/>
                  </a:cxn>
                  <a:cxn ang="0">
                    <a:pos x="0" y="3"/>
                  </a:cxn>
                  <a:cxn ang="0">
                    <a:pos x="0" y="2"/>
                  </a:cxn>
                  <a:cxn ang="0">
                    <a:pos x="0" y="1"/>
                  </a:cxn>
                  <a:cxn ang="0">
                    <a:pos x="0" y="0"/>
                  </a:cxn>
                  <a:cxn ang="0">
                    <a:pos x="0" y="2"/>
                  </a:cxn>
                  <a:cxn ang="0">
                    <a:pos x="0" y="3"/>
                  </a:cxn>
                  <a:cxn ang="0">
                    <a:pos x="0" y="4"/>
                  </a:cxn>
                  <a:cxn ang="0">
                    <a:pos x="0"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3"/>
                  </a:cxn>
                  <a:cxn ang="0">
                    <a:pos x="1" y="3"/>
                  </a:cxn>
                  <a:cxn ang="0">
                    <a:pos x="1" y="2"/>
                  </a:cxn>
                  <a:cxn ang="0">
                    <a:pos x="1" y="2"/>
                  </a:cxn>
                  <a:cxn ang="0">
                    <a:pos x="1" y="2"/>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3" y="4"/>
                  </a:cxn>
                  <a:cxn ang="0">
                    <a:pos x="3" y="4"/>
                  </a:cxn>
                  <a:cxn ang="0">
                    <a:pos x="3" y="4"/>
                  </a:cxn>
                  <a:cxn ang="0">
                    <a:pos x="3" y="4"/>
                  </a:cxn>
                  <a:cxn ang="0">
                    <a:pos x="3" y="4"/>
                  </a:cxn>
                  <a:cxn ang="0">
                    <a:pos x="3" y="4"/>
                  </a:cxn>
                  <a:cxn ang="0">
                    <a:pos x="3" y="4"/>
                  </a:cxn>
                  <a:cxn ang="0">
                    <a:pos x="3" y="4"/>
                  </a:cxn>
                  <a:cxn ang="0">
                    <a:pos x="3" y="4"/>
                  </a:cxn>
                </a:cxnLst>
                <a:rect l="0" t="0" r="r" b="b"/>
                <a:pathLst>
                  <a:path w="3" h="4">
                    <a:moveTo>
                      <a:pt x="0" y="4"/>
                    </a:moveTo>
                    <a:lnTo>
                      <a:pt x="0" y="4"/>
                    </a:lnTo>
                    <a:lnTo>
                      <a:pt x="0" y="4"/>
                    </a:lnTo>
                    <a:lnTo>
                      <a:pt x="0" y="4"/>
                    </a:lnTo>
                    <a:lnTo>
                      <a:pt x="0" y="4"/>
                    </a:lnTo>
                    <a:lnTo>
                      <a:pt x="0" y="3"/>
                    </a:lnTo>
                    <a:lnTo>
                      <a:pt x="0" y="3"/>
                    </a:lnTo>
                    <a:lnTo>
                      <a:pt x="0" y="2"/>
                    </a:lnTo>
                    <a:lnTo>
                      <a:pt x="0" y="2"/>
                    </a:lnTo>
                    <a:lnTo>
                      <a:pt x="0" y="1"/>
                    </a:lnTo>
                    <a:lnTo>
                      <a:pt x="0" y="0"/>
                    </a:lnTo>
                    <a:lnTo>
                      <a:pt x="0" y="0"/>
                    </a:lnTo>
                    <a:lnTo>
                      <a:pt x="0" y="1"/>
                    </a:lnTo>
                    <a:lnTo>
                      <a:pt x="0" y="2"/>
                    </a:lnTo>
                    <a:lnTo>
                      <a:pt x="0" y="2"/>
                    </a:lnTo>
                    <a:lnTo>
                      <a:pt x="0" y="3"/>
                    </a:lnTo>
                    <a:lnTo>
                      <a:pt x="0" y="4"/>
                    </a:lnTo>
                    <a:lnTo>
                      <a:pt x="0" y="4"/>
                    </a:lnTo>
                    <a:lnTo>
                      <a:pt x="0" y="4"/>
                    </a:lnTo>
                    <a:lnTo>
                      <a:pt x="0"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3"/>
                    </a:lnTo>
                    <a:lnTo>
                      <a:pt x="1" y="3"/>
                    </a:lnTo>
                    <a:lnTo>
                      <a:pt x="1" y="3"/>
                    </a:lnTo>
                    <a:lnTo>
                      <a:pt x="1" y="3"/>
                    </a:lnTo>
                    <a:lnTo>
                      <a:pt x="1" y="2"/>
                    </a:lnTo>
                    <a:lnTo>
                      <a:pt x="1" y="2"/>
                    </a:lnTo>
                    <a:lnTo>
                      <a:pt x="1" y="2"/>
                    </a:lnTo>
                    <a:lnTo>
                      <a:pt x="1" y="2"/>
                    </a:lnTo>
                    <a:lnTo>
                      <a:pt x="1" y="2"/>
                    </a:lnTo>
                    <a:lnTo>
                      <a:pt x="2" y="3"/>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3" y="4"/>
                    </a:lnTo>
                    <a:lnTo>
                      <a:pt x="3" y="4"/>
                    </a:lnTo>
                    <a:lnTo>
                      <a:pt x="3" y="4"/>
                    </a:lnTo>
                    <a:lnTo>
                      <a:pt x="3" y="4"/>
                    </a:lnTo>
                    <a:lnTo>
                      <a:pt x="3" y="4"/>
                    </a:lnTo>
                    <a:lnTo>
                      <a:pt x="3" y="4"/>
                    </a:lnTo>
                    <a:lnTo>
                      <a:pt x="3" y="4"/>
                    </a:lnTo>
                    <a:lnTo>
                      <a:pt x="3" y="4"/>
                    </a:lnTo>
                    <a:lnTo>
                      <a:pt x="3" y="4"/>
                    </a:lnTo>
                    <a:lnTo>
                      <a:pt x="3" y="4"/>
                    </a:lnTo>
                    <a:lnTo>
                      <a:pt x="3" y="4"/>
                    </a:lnTo>
                    <a:lnTo>
                      <a:pt x="3" y="4"/>
                    </a:lnTo>
                    <a:lnTo>
                      <a:pt x="3" y="4"/>
                    </a:lnTo>
                    <a:lnTo>
                      <a:pt x="3" y="4"/>
                    </a:lnTo>
                    <a:lnTo>
                      <a:pt x="3" y="4"/>
                    </a:lnTo>
                    <a:lnTo>
                      <a:pt x="3" y="4"/>
                    </a:lnTo>
                    <a:lnTo>
                      <a:pt x="3" y="4"/>
                    </a:lnTo>
                  </a:path>
                </a:pathLst>
              </a:custGeom>
              <a:noFill/>
              <a:ln w="0">
                <a:solidFill>
                  <a:srgbClr val="0000FF"/>
                </a:solidFill>
                <a:prstDash val="solid"/>
                <a:round/>
                <a:headEnd/>
                <a:tailEnd/>
              </a:ln>
            </p:spPr>
            <p:txBody>
              <a:bodyPr/>
              <a:lstStyle/>
              <a:p>
                <a:endParaRPr lang="en-US"/>
              </a:p>
            </p:txBody>
          </p:sp>
          <p:sp>
            <p:nvSpPr>
              <p:cNvPr id="104978" name="Freeform 530"/>
              <p:cNvSpPr>
                <a:spLocks/>
              </p:cNvSpPr>
              <p:nvPr/>
            </p:nvSpPr>
            <p:spPr bwMode="auto">
              <a:xfrm>
                <a:off x="185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79" name="Freeform 531"/>
              <p:cNvSpPr>
                <a:spLocks/>
              </p:cNvSpPr>
              <p:nvPr/>
            </p:nvSpPr>
            <p:spPr bwMode="auto">
              <a:xfrm>
                <a:off x="1855"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80" name="Rectangle 532"/>
              <p:cNvSpPr>
                <a:spLocks noChangeArrowheads="1"/>
              </p:cNvSpPr>
              <p:nvPr/>
            </p:nvSpPr>
            <p:spPr bwMode="auto">
              <a:xfrm>
                <a:off x="1856" y="3568"/>
                <a:ext cx="1" cy="1"/>
              </a:xfrm>
              <a:prstGeom prst="rect">
                <a:avLst/>
              </a:prstGeom>
              <a:noFill/>
              <a:ln w="0">
                <a:solidFill>
                  <a:srgbClr val="0000FF"/>
                </a:solidFill>
                <a:miter lim="800000"/>
                <a:headEnd/>
                <a:tailEnd/>
              </a:ln>
            </p:spPr>
            <p:txBody>
              <a:bodyPr/>
              <a:lstStyle/>
              <a:p>
                <a:endParaRPr lang="en-US"/>
              </a:p>
            </p:txBody>
          </p:sp>
          <p:sp>
            <p:nvSpPr>
              <p:cNvPr id="104981" name="Rectangle 533"/>
              <p:cNvSpPr>
                <a:spLocks noChangeArrowheads="1"/>
              </p:cNvSpPr>
              <p:nvPr/>
            </p:nvSpPr>
            <p:spPr bwMode="auto">
              <a:xfrm>
                <a:off x="1857" y="3568"/>
                <a:ext cx="1" cy="1"/>
              </a:xfrm>
              <a:prstGeom prst="rect">
                <a:avLst/>
              </a:prstGeom>
              <a:noFill/>
              <a:ln w="0">
                <a:solidFill>
                  <a:srgbClr val="0000FF"/>
                </a:solidFill>
                <a:miter lim="800000"/>
                <a:headEnd/>
                <a:tailEnd/>
              </a:ln>
            </p:spPr>
            <p:txBody>
              <a:bodyPr/>
              <a:lstStyle/>
              <a:p>
                <a:endParaRPr lang="en-US"/>
              </a:p>
            </p:txBody>
          </p:sp>
          <p:sp>
            <p:nvSpPr>
              <p:cNvPr id="104982" name="Freeform 534"/>
              <p:cNvSpPr>
                <a:spLocks/>
              </p:cNvSpPr>
              <p:nvPr/>
            </p:nvSpPr>
            <p:spPr bwMode="auto">
              <a:xfrm>
                <a:off x="185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983" name="Line 535"/>
              <p:cNvSpPr>
                <a:spLocks noChangeShapeType="1"/>
              </p:cNvSpPr>
              <p:nvPr/>
            </p:nvSpPr>
            <p:spPr bwMode="auto">
              <a:xfrm>
                <a:off x="1859" y="3568"/>
                <a:ext cx="1" cy="1"/>
              </a:xfrm>
              <a:prstGeom prst="line">
                <a:avLst/>
              </a:prstGeom>
              <a:noFill/>
              <a:ln w="0">
                <a:solidFill>
                  <a:srgbClr val="0000FF"/>
                </a:solidFill>
                <a:round/>
                <a:headEnd/>
                <a:tailEnd/>
              </a:ln>
            </p:spPr>
            <p:txBody>
              <a:bodyPr/>
              <a:lstStyle/>
              <a:p>
                <a:endParaRPr lang="en-US"/>
              </a:p>
            </p:txBody>
          </p:sp>
          <p:sp>
            <p:nvSpPr>
              <p:cNvPr id="104984" name="Freeform 536"/>
              <p:cNvSpPr>
                <a:spLocks/>
              </p:cNvSpPr>
              <p:nvPr/>
            </p:nvSpPr>
            <p:spPr bwMode="auto">
              <a:xfrm>
                <a:off x="186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85" name="Freeform 537"/>
              <p:cNvSpPr>
                <a:spLocks/>
              </p:cNvSpPr>
              <p:nvPr/>
            </p:nvSpPr>
            <p:spPr bwMode="auto">
              <a:xfrm>
                <a:off x="186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86" name="Rectangle 538"/>
              <p:cNvSpPr>
                <a:spLocks noChangeArrowheads="1"/>
              </p:cNvSpPr>
              <p:nvPr/>
            </p:nvSpPr>
            <p:spPr bwMode="auto">
              <a:xfrm>
                <a:off x="1862" y="3568"/>
                <a:ext cx="1" cy="1"/>
              </a:xfrm>
              <a:prstGeom prst="rect">
                <a:avLst/>
              </a:prstGeom>
              <a:noFill/>
              <a:ln w="0">
                <a:solidFill>
                  <a:srgbClr val="0000FF"/>
                </a:solidFill>
                <a:miter lim="800000"/>
                <a:headEnd/>
                <a:tailEnd/>
              </a:ln>
            </p:spPr>
            <p:txBody>
              <a:bodyPr/>
              <a:lstStyle/>
              <a:p>
                <a:endParaRPr lang="en-US"/>
              </a:p>
            </p:txBody>
          </p:sp>
          <p:sp>
            <p:nvSpPr>
              <p:cNvPr id="104987" name="Rectangle 539"/>
              <p:cNvSpPr>
                <a:spLocks noChangeArrowheads="1"/>
              </p:cNvSpPr>
              <p:nvPr/>
            </p:nvSpPr>
            <p:spPr bwMode="auto">
              <a:xfrm>
                <a:off x="1863" y="3568"/>
                <a:ext cx="1" cy="1"/>
              </a:xfrm>
              <a:prstGeom prst="rect">
                <a:avLst/>
              </a:prstGeom>
              <a:noFill/>
              <a:ln w="0">
                <a:solidFill>
                  <a:srgbClr val="0000FF"/>
                </a:solidFill>
                <a:miter lim="800000"/>
                <a:headEnd/>
                <a:tailEnd/>
              </a:ln>
            </p:spPr>
            <p:txBody>
              <a:bodyPr/>
              <a:lstStyle/>
              <a:p>
                <a:endParaRPr lang="en-US"/>
              </a:p>
            </p:txBody>
          </p:sp>
          <p:sp>
            <p:nvSpPr>
              <p:cNvPr id="104988" name="Freeform 540"/>
              <p:cNvSpPr>
                <a:spLocks/>
              </p:cNvSpPr>
              <p:nvPr/>
            </p:nvSpPr>
            <p:spPr bwMode="auto">
              <a:xfrm>
                <a:off x="186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89" name="Line 541"/>
              <p:cNvSpPr>
                <a:spLocks noChangeShapeType="1"/>
              </p:cNvSpPr>
              <p:nvPr/>
            </p:nvSpPr>
            <p:spPr bwMode="auto">
              <a:xfrm>
                <a:off x="1865" y="3568"/>
                <a:ext cx="1" cy="1"/>
              </a:xfrm>
              <a:prstGeom prst="line">
                <a:avLst/>
              </a:prstGeom>
              <a:noFill/>
              <a:ln w="0">
                <a:solidFill>
                  <a:srgbClr val="0000FF"/>
                </a:solidFill>
                <a:round/>
                <a:headEnd/>
                <a:tailEnd/>
              </a:ln>
            </p:spPr>
            <p:txBody>
              <a:bodyPr/>
              <a:lstStyle/>
              <a:p>
                <a:endParaRPr lang="en-US"/>
              </a:p>
            </p:txBody>
          </p:sp>
          <p:sp>
            <p:nvSpPr>
              <p:cNvPr id="104990" name="Freeform 542"/>
              <p:cNvSpPr>
                <a:spLocks/>
              </p:cNvSpPr>
              <p:nvPr/>
            </p:nvSpPr>
            <p:spPr bwMode="auto">
              <a:xfrm>
                <a:off x="186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91" name="Freeform 543"/>
              <p:cNvSpPr>
                <a:spLocks/>
              </p:cNvSpPr>
              <p:nvPr/>
            </p:nvSpPr>
            <p:spPr bwMode="auto">
              <a:xfrm>
                <a:off x="1867" y="1851"/>
                <a:ext cx="3" cy="1717"/>
              </a:xfrm>
              <a:custGeom>
                <a:avLst/>
                <a:gdLst/>
                <a:ahLst/>
                <a:cxnLst>
                  <a:cxn ang="0">
                    <a:pos x="0" y="1575"/>
                  </a:cxn>
                  <a:cxn ang="0">
                    <a:pos x="0" y="1575"/>
                  </a:cxn>
                  <a:cxn ang="0">
                    <a:pos x="0" y="1575"/>
                  </a:cxn>
                  <a:cxn ang="0">
                    <a:pos x="0" y="1575"/>
                  </a:cxn>
                  <a:cxn ang="0">
                    <a:pos x="0" y="1567"/>
                  </a:cxn>
                  <a:cxn ang="0">
                    <a:pos x="0" y="1452"/>
                  </a:cxn>
                  <a:cxn ang="0">
                    <a:pos x="0" y="1018"/>
                  </a:cxn>
                  <a:cxn ang="0">
                    <a:pos x="0" y="447"/>
                  </a:cxn>
                  <a:cxn ang="0">
                    <a:pos x="1" y="0"/>
                  </a:cxn>
                  <a:cxn ang="0">
                    <a:pos x="1" y="686"/>
                  </a:cxn>
                  <a:cxn ang="0">
                    <a:pos x="1" y="1204"/>
                  </a:cxn>
                  <a:cxn ang="0">
                    <a:pos x="1" y="1554"/>
                  </a:cxn>
                  <a:cxn ang="0">
                    <a:pos x="1" y="1575"/>
                  </a:cxn>
                  <a:cxn ang="0">
                    <a:pos x="1" y="1575"/>
                  </a:cxn>
                  <a:cxn ang="0">
                    <a:pos x="1" y="1575"/>
                  </a:cxn>
                  <a:cxn ang="0">
                    <a:pos x="1" y="1575"/>
                  </a:cxn>
                  <a:cxn ang="0">
                    <a:pos x="1" y="1574"/>
                  </a:cxn>
                  <a:cxn ang="0">
                    <a:pos x="1" y="1561"/>
                  </a:cxn>
                  <a:cxn ang="0">
                    <a:pos x="1" y="1357"/>
                  </a:cxn>
                  <a:cxn ang="0">
                    <a:pos x="1" y="1276"/>
                  </a:cxn>
                  <a:cxn ang="0">
                    <a:pos x="1" y="1406"/>
                  </a:cxn>
                  <a:cxn ang="0">
                    <a:pos x="1" y="1486"/>
                  </a:cxn>
                  <a:cxn ang="0">
                    <a:pos x="1" y="1571"/>
                  </a:cxn>
                  <a:cxn ang="0">
                    <a:pos x="2" y="1575"/>
                  </a:cxn>
                  <a:cxn ang="0">
                    <a:pos x="2" y="1575"/>
                  </a:cxn>
                  <a:cxn ang="0">
                    <a:pos x="2" y="1574"/>
                  </a:cxn>
                  <a:cxn ang="0">
                    <a:pos x="2" y="1555"/>
                  </a:cxn>
                  <a:cxn ang="0">
                    <a:pos x="2" y="1500"/>
                  </a:cxn>
                  <a:cxn ang="0">
                    <a:pos x="2" y="1399"/>
                  </a:cxn>
                  <a:cxn ang="0">
                    <a:pos x="2" y="1320"/>
                  </a:cxn>
                  <a:cxn ang="0">
                    <a:pos x="2" y="1377"/>
                  </a:cxn>
                  <a:cxn ang="0">
                    <a:pos x="3" y="1488"/>
                  </a:cxn>
                  <a:cxn ang="0">
                    <a:pos x="3" y="1569"/>
                  </a:cxn>
                  <a:cxn ang="0">
                    <a:pos x="3" y="1575"/>
                  </a:cxn>
                  <a:cxn ang="0">
                    <a:pos x="3" y="1575"/>
                  </a:cxn>
                  <a:cxn ang="0">
                    <a:pos x="3" y="1575"/>
                  </a:cxn>
                  <a:cxn ang="0">
                    <a:pos x="3" y="1575"/>
                  </a:cxn>
                  <a:cxn ang="0">
                    <a:pos x="3" y="1575"/>
                  </a:cxn>
                  <a:cxn ang="0">
                    <a:pos x="3" y="1575"/>
                  </a:cxn>
                  <a:cxn ang="0">
                    <a:pos x="3" y="1561"/>
                  </a:cxn>
                  <a:cxn ang="0">
                    <a:pos x="3" y="1494"/>
                  </a:cxn>
                  <a:cxn ang="0">
                    <a:pos x="3" y="1455"/>
                  </a:cxn>
                  <a:cxn ang="0">
                    <a:pos x="3" y="1528"/>
                  </a:cxn>
                  <a:cxn ang="0">
                    <a:pos x="3" y="1574"/>
                  </a:cxn>
                  <a:cxn ang="0">
                    <a:pos x="3" y="1575"/>
                  </a:cxn>
                </a:cxnLst>
                <a:rect l="0" t="0" r="r" b="b"/>
                <a:pathLst>
                  <a:path w="3" h="1575">
                    <a:moveTo>
                      <a:pt x="0" y="1575"/>
                    </a:moveTo>
                    <a:lnTo>
                      <a:pt x="0" y="1575"/>
                    </a:lnTo>
                    <a:lnTo>
                      <a:pt x="0" y="1575"/>
                    </a:lnTo>
                    <a:lnTo>
                      <a:pt x="0" y="1575"/>
                    </a:lnTo>
                    <a:lnTo>
                      <a:pt x="0" y="1575"/>
                    </a:lnTo>
                    <a:lnTo>
                      <a:pt x="0" y="1575"/>
                    </a:lnTo>
                    <a:lnTo>
                      <a:pt x="0" y="1575"/>
                    </a:lnTo>
                    <a:lnTo>
                      <a:pt x="0" y="1575"/>
                    </a:lnTo>
                    <a:lnTo>
                      <a:pt x="0" y="1574"/>
                    </a:lnTo>
                    <a:lnTo>
                      <a:pt x="0" y="1567"/>
                    </a:lnTo>
                    <a:lnTo>
                      <a:pt x="0" y="1542"/>
                    </a:lnTo>
                    <a:lnTo>
                      <a:pt x="0" y="1452"/>
                    </a:lnTo>
                    <a:lnTo>
                      <a:pt x="0" y="1252"/>
                    </a:lnTo>
                    <a:lnTo>
                      <a:pt x="0" y="1018"/>
                    </a:lnTo>
                    <a:lnTo>
                      <a:pt x="0" y="762"/>
                    </a:lnTo>
                    <a:lnTo>
                      <a:pt x="0" y="447"/>
                    </a:lnTo>
                    <a:lnTo>
                      <a:pt x="0" y="102"/>
                    </a:lnTo>
                    <a:lnTo>
                      <a:pt x="1" y="0"/>
                    </a:lnTo>
                    <a:lnTo>
                      <a:pt x="1" y="314"/>
                    </a:lnTo>
                    <a:lnTo>
                      <a:pt x="1" y="686"/>
                    </a:lnTo>
                    <a:lnTo>
                      <a:pt x="1" y="936"/>
                    </a:lnTo>
                    <a:lnTo>
                      <a:pt x="1" y="1204"/>
                    </a:lnTo>
                    <a:lnTo>
                      <a:pt x="1" y="1449"/>
                    </a:lnTo>
                    <a:lnTo>
                      <a:pt x="1" y="1554"/>
                    </a:lnTo>
                    <a:lnTo>
                      <a:pt x="1" y="1573"/>
                    </a:lnTo>
                    <a:lnTo>
                      <a:pt x="1" y="1575"/>
                    </a:lnTo>
                    <a:lnTo>
                      <a:pt x="1" y="1575"/>
                    </a:lnTo>
                    <a:lnTo>
                      <a:pt x="1" y="1575"/>
                    </a:lnTo>
                    <a:lnTo>
                      <a:pt x="1" y="1575"/>
                    </a:lnTo>
                    <a:lnTo>
                      <a:pt x="1" y="1575"/>
                    </a:lnTo>
                    <a:lnTo>
                      <a:pt x="1" y="1575"/>
                    </a:lnTo>
                    <a:lnTo>
                      <a:pt x="1" y="1575"/>
                    </a:lnTo>
                    <a:lnTo>
                      <a:pt x="1" y="1575"/>
                    </a:lnTo>
                    <a:lnTo>
                      <a:pt x="1" y="1574"/>
                    </a:lnTo>
                    <a:lnTo>
                      <a:pt x="1" y="1573"/>
                    </a:lnTo>
                    <a:lnTo>
                      <a:pt x="1" y="1561"/>
                    </a:lnTo>
                    <a:lnTo>
                      <a:pt x="1" y="1502"/>
                    </a:lnTo>
                    <a:lnTo>
                      <a:pt x="1" y="1357"/>
                    </a:lnTo>
                    <a:lnTo>
                      <a:pt x="1" y="1235"/>
                    </a:lnTo>
                    <a:lnTo>
                      <a:pt x="1" y="1276"/>
                    </a:lnTo>
                    <a:lnTo>
                      <a:pt x="1" y="1367"/>
                    </a:lnTo>
                    <a:lnTo>
                      <a:pt x="1" y="1406"/>
                    </a:lnTo>
                    <a:lnTo>
                      <a:pt x="1" y="1422"/>
                    </a:lnTo>
                    <a:lnTo>
                      <a:pt x="1" y="1486"/>
                    </a:lnTo>
                    <a:lnTo>
                      <a:pt x="1" y="1548"/>
                    </a:lnTo>
                    <a:lnTo>
                      <a:pt x="1" y="1571"/>
                    </a:lnTo>
                    <a:lnTo>
                      <a:pt x="1" y="1575"/>
                    </a:lnTo>
                    <a:lnTo>
                      <a:pt x="2" y="1575"/>
                    </a:lnTo>
                    <a:lnTo>
                      <a:pt x="2" y="1575"/>
                    </a:lnTo>
                    <a:lnTo>
                      <a:pt x="2" y="1575"/>
                    </a:lnTo>
                    <a:lnTo>
                      <a:pt x="2" y="1575"/>
                    </a:lnTo>
                    <a:lnTo>
                      <a:pt x="2" y="1574"/>
                    </a:lnTo>
                    <a:lnTo>
                      <a:pt x="2" y="1568"/>
                    </a:lnTo>
                    <a:lnTo>
                      <a:pt x="2" y="1555"/>
                    </a:lnTo>
                    <a:lnTo>
                      <a:pt x="2" y="1531"/>
                    </a:lnTo>
                    <a:lnTo>
                      <a:pt x="2" y="1500"/>
                    </a:lnTo>
                    <a:lnTo>
                      <a:pt x="2" y="1458"/>
                    </a:lnTo>
                    <a:lnTo>
                      <a:pt x="2" y="1399"/>
                    </a:lnTo>
                    <a:lnTo>
                      <a:pt x="2" y="1345"/>
                    </a:lnTo>
                    <a:lnTo>
                      <a:pt x="2" y="1320"/>
                    </a:lnTo>
                    <a:lnTo>
                      <a:pt x="2" y="1337"/>
                    </a:lnTo>
                    <a:lnTo>
                      <a:pt x="2" y="1377"/>
                    </a:lnTo>
                    <a:lnTo>
                      <a:pt x="2" y="1431"/>
                    </a:lnTo>
                    <a:lnTo>
                      <a:pt x="3" y="1488"/>
                    </a:lnTo>
                    <a:lnTo>
                      <a:pt x="3" y="1542"/>
                    </a:lnTo>
                    <a:lnTo>
                      <a:pt x="3" y="1569"/>
                    </a:lnTo>
                    <a:lnTo>
                      <a:pt x="3" y="1574"/>
                    </a:lnTo>
                    <a:lnTo>
                      <a:pt x="3" y="1575"/>
                    </a:lnTo>
                    <a:lnTo>
                      <a:pt x="3" y="1575"/>
                    </a:lnTo>
                    <a:lnTo>
                      <a:pt x="3" y="1575"/>
                    </a:lnTo>
                    <a:lnTo>
                      <a:pt x="3" y="1575"/>
                    </a:lnTo>
                    <a:lnTo>
                      <a:pt x="3" y="1575"/>
                    </a:lnTo>
                    <a:lnTo>
                      <a:pt x="3" y="1575"/>
                    </a:lnTo>
                    <a:lnTo>
                      <a:pt x="3" y="1575"/>
                    </a:lnTo>
                    <a:lnTo>
                      <a:pt x="3" y="1575"/>
                    </a:lnTo>
                    <a:lnTo>
                      <a:pt x="3" y="1575"/>
                    </a:lnTo>
                    <a:lnTo>
                      <a:pt x="3" y="1575"/>
                    </a:lnTo>
                    <a:lnTo>
                      <a:pt x="3" y="1575"/>
                    </a:lnTo>
                    <a:lnTo>
                      <a:pt x="3" y="1573"/>
                    </a:lnTo>
                    <a:lnTo>
                      <a:pt x="3" y="1561"/>
                    </a:lnTo>
                    <a:lnTo>
                      <a:pt x="3" y="1525"/>
                    </a:lnTo>
                    <a:lnTo>
                      <a:pt x="3" y="1494"/>
                    </a:lnTo>
                    <a:lnTo>
                      <a:pt x="3" y="1474"/>
                    </a:lnTo>
                    <a:lnTo>
                      <a:pt x="3" y="1455"/>
                    </a:lnTo>
                    <a:lnTo>
                      <a:pt x="3" y="1474"/>
                    </a:lnTo>
                    <a:lnTo>
                      <a:pt x="3" y="1528"/>
                    </a:lnTo>
                    <a:lnTo>
                      <a:pt x="3" y="1566"/>
                    </a:lnTo>
                    <a:lnTo>
                      <a:pt x="3" y="1574"/>
                    </a:lnTo>
                    <a:lnTo>
                      <a:pt x="3" y="1575"/>
                    </a:lnTo>
                    <a:lnTo>
                      <a:pt x="3" y="1575"/>
                    </a:lnTo>
                  </a:path>
                </a:pathLst>
              </a:custGeom>
              <a:noFill/>
              <a:ln w="0">
                <a:solidFill>
                  <a:srgbClr val="0000FF"/>
                </a:solidFill>
                <a:prstDash val="solid"/>
                <a:round/>
                <a:headEnd/>
                <a:tailEnd/>
              </a:ln>
            </p:spPr>
            <p:txBody>
              <a:bodyPr/>
              <a:lstStyle/>
              <a:p>
                <a:endParaRPr lang="en-US"/>
              </a:p>
            </p:txBody>
          </p:sp>
          <p:sp>
            <p:nvSpPr>
              <p:cNvPr id="104992" name="Freeform 544"/>
              <p:cNvSpPr>
                <a:spLocks/>
              </p:cNvSpPr>
              <p:nvPr/>
            </p:nvSpPr>
            <p:spPr bwMode="auto">
              <a:xfrm>
                <a:off x="1871" y="3550"/>
                <a:ext cx="1" cy="18"/>
              </a:xfrm>
              <a:custGeom>
                <a:avLst/>
                <a:gdLst/>
                <a:ahLst/>
                <a:cxnLst>
                  <a:cxn ang="0">
                    <a:pos x="0" y="16"/>
                  </a:cxn>
                  <a:cxn ang="0">
                    <a:pos x="0" y="16"/>
                  </a:cxn>
                  <a:cxn ang="0">
                    <a:pos x="0" y="16"/>
                  </a:cxn>
                  <a:cxn ang="0">
                    <a:pos x="0" y="15"/>
                  </a:cxn>
                  <a:cxn ang="0">
                    <a:pos x="0" y="14"/>
                  </a:cxn>
                  <a:cxn ang="0">
                    <a:pos x="0" y="12"/>
                  </a:cxn>
                  <a:cxn ang="0">
                    <a:pos x="0" y="11"/>
                  </a:cxn>
                  <a:cxn ang="0">
                    <a:pos x="0" y="8"/>
                  </a:cxn>
                  <a:cxn ang="0">
                    <a:pos x="0" y="6"/>
                  </a:cxn>
                  <a:cxn ang="0">
                    <a:pos x="0" y="3"/>
                  </a:cxn>
                  <a:cxn ang="0">
                    <a:pos x="0" y="1"/>
                  </a:cxn>
                  <a:cxn ang="0">
                    <a:pos x="0" y="0"/>
                  </a:cxn>
                  <a:cxn ang="0">
                    <a:pos x="0" y="2"/>
                  </a:cxn>
                  <a:cxn ang="0">
                    <a:pos x="0" y="5"/>
                  </a:cxn>
                  <a:cxn ang="0">
                    <a:pos x="0" y="9"/>
                  </a:cxn>
                  <a:cxn ang="0">
                    <a:pos x="0" y="14"/>
                  </a:cxn>
                  <a:cxn ang="0">
                    <a:pos x="0" y="16"/>
                  </a:cxn>
                  <a:cxn ang="0">
                    <a:pos x="0" y="16"/>
                  </a:cxn>
                  <a:cxn ang="0">
                    <a:pos x="1" y="16"/>
                  </a:cxn>
                  <a:cxn ang="0">
                    <a:pos x="1" y="16"/>
                  </a:cxn>
                  <a:cxn ang="0">
                    <a:pos x="1" y="16"/>
                  </a:cxn>
                  <a:cxn ang="0">
                    <a:pos x="1" y="16"/>
                  </a:cxn>
                  <a:cxn ang="0">
                    <a:pos x="1" y="16"/>
                  </a:cxn>
                  <a:cxn ang="0">
                    <a:pos x="1" y="16"/>
                  </a:cxn>
                  <a:cxn ang="0">
                    <a:pos x="1" y="16"/>
                  </a:cxn>
                  <a:cxn ang="0">
                    <a:pos x="1" y="16"/>
                  </a:cxn>
                  <a:cxn ang="0">
                    <a:pos x="1" y="16"/>
                  </a:cxn>
                  <a:cxn ang="0">
                    <a:pos x="1" y="16"/>
                  </a:cxn>
                  <a:cxn ang="0">
                    <a:pos x="1" y="16"/>
                  </a:cxn>
                  <a:cxn ang="0">
                    <a:pos x="1" y="16"/>
                  </a:cxn>
                  <a:cxn ang="0">
                    <a:pos x="1" y="15"/>
                  </a:cxn>
                  <a:cxn ang="0">
                    <a:pos x="1" y="15"/>
                  </a:cxn>
                  <a:cxn ang="0">
                    <a:pos x="1" y="14"/>
                  </a:cxn>
                  <a:cxn ang="0">
                    <a:pos x="1" y="13"/>
                  </a:cxn>
                  <a:cxn ang="0">
                    <a:pos x="1" y="13"/>
                  </a:cxn>
                  <a:cxn ang="0">
                    <a:pos x="1" y="14"/>
                  </a:cxn>
                  <a:cxn ang="0">
                    <a:pos x="1" y="16"/>
                  </a:cxn>
                  <a:cxn ang="0">
                    <a:pos x="1" y="16"/>
                  </a:cxn>
                  <a:cxn ang="0">
                    <a:pos x="1" y="16"/>
                  </a:cxn>
                  <a:cxn ang="0">
                    <a:pos x="1" y="16"/>
                  </a:cxn>
                </a:cxnLst>
                <a:rect l="0" t="0" r="r" b="b"/>
                <a:pathLst>
                  <a:path w="1" h="16">
                    <a:moveTo>
                      <a:pt x="0" y="16"/>
                    </a:moveTo>
                    <a:lnTo>
                      <a:pt x="0" y="16"/>
                    </a:lnTo>
                    <a:lnTo>
                      <a:pt x="0" y="16"/>
                    </a:lnTo>
                    <a:lnTo>
                      <a:pt x="0" y="15"/>
                    </a:lnTo>
                    <a:lnTo>
                      <a:pt x="0" y="14"/>
                    </a:lnTo>
                    <a:lnTo>
                      <a:pt x="0" y="12"/>
                    </a:lnTo>
                    <a:lnTo>
                      <a:pt x="0" y="11"/>
                    </a:lnTo>
                    <a:lnTo>
                      <a:pt x="0" y="8"/>
                    </a:lnTo>
                    <a:lnTo>
                      <a:pt x="0" y="6"/>
                    </a:lnTo>
                    <a:lnTo>
                      <a:pt x="0" y="3"/>
                    </a:lnTo>
                    <a:lnTo>
                      <a:pt x="0" y="1"/>
                    </a:lnTo>
                    <a:lnTo>
                      <a:pt x="0" y="0"/>
                    </a:lnTo>
                    <a:lnTo>
                      <a:pt x="0" y="2"/>
                    </a:lnTo>
                    <a:lnTo>
                      <a:pt x="0" y="5"/>
                    </a:lnTo>
                    <a:lnTo>
                      <a:pt x="0" y="9"/>
                    </a:lnTo>
                    <a:lnTo>
                      <a:pt x="0" y="14"/>
                    </a:lnTo>
                    <a:lnTo>
                      <a:pt x="0" y="16"/>
                    </a:lnTo>
                    <a:lnTo>
                      <a:pt x="0" y="16"/>
                    </a:lnTo>
                    <a:lnTo>
                      <a:pt x="1" y="16"/>
                    </a:lnTo>
                    <a:lnTo>
                      <a:pt x="1" y="16"/>
                    </a:lnTo>
                    <a:lnTo>
                      <a:pt x="1" y="16"/>
                    </a:lnTo>
                    <a:lnTo>
                      <a:pt x="1" y="16"/>
                    </a:lnTo>
                    <a:lnTo>
                      <a:pt x="1" y="16"/>
                    </a:lnTo>
                    <a:lnTo>
                      <a:pt x="1" y="16"/>
                    </a:lnTo>
                    <a:lnTo>
                      <a:pt x="1" y="16"/>
                    </a:lnTo>
                    <a:lnTo>
                      <a:pt x="1" y="16"/>
                    </a:lnTo>
                    <a:lnTo>
                      <a:pt x="1" y="16"/>
                    </a:lnTo>
                    <a:lnTo>
                      <a:pt x="1" y="16"/>
                    </a:lnTo>
                    <a:lnTo>
                      <a:pt x="1" y="16"/>
                    </a:lnTo>
                    <a:lnTo>
                      <a:pt x="1" y="16"/>
                    </a:lnTo>
                    <a:lnTo>
                      <a:pt x="1" y="15"/>
                    </a:lnTo>
                    <a:lnTo>
                      <a:pt x="1" y="15"/>
                    </a:lnTo>
                    <a:lnTo>
                      <a:pt x="1" y="14"/>
                    </a:lnTo>
                    <a:lnTo>
                      <a:pt x="1" y="13"/>
                    </a:lnTo>
                    <a:lnTo>
                      <a:pt x="1" y="13"/>
                    </a:lnTo>
                    <a:lnTo>
                      <a:pt x="1" y="14"/>
                    </a:lnTo>
                    <a:lnTo>
                      <a:pt x="1" y="16"/>
                    </a:lnTo>
                    <a:lnTo>
                      <a:pt x="1" y="16"/>
                    </a:lnTo>
                    <a:lnTo>
                      <a:pt x="1" y="16"/>
                    </a:lnTo>
                    <a:lnTo>
                      <a:pt x="1" y="16"/>
                    </a:lnTo>
                  </a:path>
                </a:pathLst>
              </a:custGeom>
              <a:noFill/>
              <a:ln w="0">
                <a:solidFill>
                  <a:srgbClr val="0000FF"/>
                </a:solidFill>
                <a:prstDash val="solid"/>
                <a:round/>
                <a:headEnd/>
                <a:tailEnd/>
              </a:ln>
            </p:spPr>
            <p:txBody>
              <a:bodyPr/>
              <a:lstStyle/>
              <a:p>
                <a:endParaRPr lang="en-US"/>
              </a:p>
            </p:txBody>
          </p:sp>
          <p:sp>
            <p:nvSpPr>
              <p:cNvPr id="104993" name="Freeform 545"/>
              <p:cNvSpPr>
                <a:spLocks/>
              </p:cNvSpPr>
              <p:nvPr/>
            </p:nvSpPr>
            <p:spPr bwMode="auto">
              <a:xfrm>
                <a:off x="187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4994" name="Freeform 546"/>
              <p:cNvSpPr>
                <a:spLocks/>
              </p:cNvSpPr>
              <p:nvPr/>
            </p:nvSpPr>
            <p:spPr bwMode="auto">
              <a:xfrm>
                <a:off x="187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95" name="Line 547"/>
              <p:cNvSpPr>
                <a:spLocks noChangeShapeType="1"/>
              </p:cNvSpPr>
              <p:nvPr/>
            </p:nvSpPr>
            <p:spPr bwMode="auto">
              <a:xfrm>
                <a:off x="1875" y="3568"/>
                <a:ext cx="1" cy="1"/>
              </a:xfrm>
              <a:prstGeom prst="line">
                <a:avLst/>
              </a:prstGeom>
              <a:noFill/>
              <a:ln w="0">
                <a:solidFill>
                  <a:srgbClr val="0000FF"/>
                </a:solidFill>
                <a:round/>
                <a:headEnd/>
                <a:tailEnd/>
              </a:ln>
            </p:spPr>
            <p:txBody>
              <a:bodyPr/>
              <a:lstStyle/>
              <a:p>
                <a:endParaRPr lang="en-US"/>
              </a:p>
            </p:txBody>
          </p:sp>
          <p:sp>
            <p:nvSpPr>
              <p:cNvPr id="104996" name="Freeform 548"/>
              <p:cNvSpPr>
                <a:spLocks/>
              </p:cNvSpPr>
              <p:nvPr/>
            </p:nvSpPr>
            <p:spPr bwMode="auto">
              <a:xfrm>
                <a:off x="1876"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4997" name="Freeform 549"/>
              <p:cNvSpPr>
                <a:spLocks/>
              </p:cNvSpPr>
              <p:nvPr/>
            </p:nvSpPr>
            <p:spPr bwMode="auto">
              <a:xfrm>
                <a:off x="187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4998" name="Line 550"/>
              <p:cNvSpPr>
                <a:spLocks noChangeShapeType="1"/>
              </p:cNvSpPr>
              <p:nvPr/>
            </p:nvSpPr>
            <p:spPr bwMode="auto">
              <a:xfrm>
                <a:off x="1879" y="3568"/>
                <a:ext cx="1" cy="1"/>
              </a:xfrm>
              <a:prstGeom prst="line">
                <a:avLst/>
              </a:prstGeom>
              <a:noFill/>
              <a:ln w="0">
                <a:solidFill>
                  <a:srgbClr val="0000FF"/>
                </a:solidFill>
                <a:round/>
                <a:headEnd/>
                <a:tailEnd/>
              </a:ln>
            </p:spPr>
            <p:txBody>
              <a:bodyPr/>
              <a:lstStyle/>
              <a:p>
                <a:endParaRPr lang="en-US"/>
              </a:p>
            </p:txBody>
          </p:sp>
          <p:sp>
            <p:nvSpPr>
              <p:cNvPr id="104999" name="Freeform 551"/>
              <p:cNvSpPr>
                <a:spLocks/>
              </p:cNvSpPr>
              <p:nvPr/>
            </p:nvSpPr>
            <p:spPr bwMode="auto">
              <a:xfrm>
                <a:off x="188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000" name="Freeform 552"/>
              <p:cNvSpPr>
                <a:spLocks/>
              </p:cNvSpPr>
              <p:nvPr/>
            </p:nvSpPr>
            <p:spPr bwMode="auto">
              <a:xfrm>
                <a:off x="188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01" name="Rectangle 553"/>
              <p:cNvSpPr>
                <a:spLocks noChangeArrowheads="1"/>
              </p:cNvSpPr>
              <p:nvPr/>
            </p:nvSpPr>
            <p:spPr bwMode="auto">
              <a:xfrm>
                <a:off x="1882" y="3568"/>
                <a:ext cx="1" cy="1"/>
              </a:xfrm>
              <a:prstGeom prst="rect">
                <a:avLst/>
              </a:prstGeom>
              <a:noFill/>
              <a:ln w="0">
                <a:solidFill>
                  <a:srgbClr val="0000FF"/>
                </a:solidFill>
                <a:miter lim="800000"/>
                <a:headEnd/>
                <a:tailEnd/>
              </a:ln>
            </p:spPr>
            <p:txBody>
              <a:bodyPr/>
              <a:lstStyle/>
              <a:p>
                <a:endParaRPr lang="en-US"/>
              </a:p>
            </p:txBody>
          </p:sp>
          <p:sp>
            <p:nvSpPr>
              <p:cNvPr id="105002" name="Freeform 554"/>
              <p:cNvSpPr>
                <a:spLocks/>
              </p:cNvSpPr>
              <p:nvPr/>
            </p:nvSpPr>
            <p:spPr bwMode="auto">
              <a:xfrm>
                <a:off x="188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003" name="Freeform 555"/>
              <p:cNvSpPr>
                <a:spLocks/>
              </p:cNvSpPr>
              <p:nvPr/>
            </p:nvSpPr>
            <p:spPr bwMode="auto">
              <a:xfrm>
                <a:off x="1885" y="3567"/>
                <a:ext cx="1" cy="1"/>
              </a:xfrm>
              <a:custGeom>
                <a:avLst/>
                <a:gdLst/>
                <a:ahLst/>
                <a:cxnLst>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1" y="1"/>
                  </a:cxn>
                  <a:cxn ang="0">
                    <a:pos x="1" y="1"/>
                  </a:cxn>
                  <a:cxn ang="0">
                    <a:pos x="1" y="1"/>
                  </a:cxn>
                  <a:cxn ang="0">
                    <a:pos x="1" y="1"/>
                  </a:cxn>
                </a:cxnLst>
                <a:rect l="0" t="0" r="r" b="b"/>
                <a:pathLst>
                  <a:path w="1" h="1">
                    <a:moveTo>
                      <a:pt x="0" y="1"/>
                    </a:moveTo>
                    <a:lnTo>
                      <a:pt x="0" y="1"/>
                    </a:lnTo>
                    <a:lnTo>
                      <a:pt x="0" y="1"/>
                    </a:lnTo>
                    <a:lnTo>
                      <a:pt x="0" y="1"/>
                    </a:lnTo>
                    <a:lnTo>
                      <a:pt x="0" y="1"/>
                    </a:lnTo>
                    <a:lnTo>
                      <a:pt x="0" y="1"/>
                    </a:lnTo>
                    <a:lnTo>
                      <a:pt x="0" y="1"/>
                    </a:lnTo>
                    <a:lnTo>
                      <a:pt x="0" y="1"/>
                    </a:lnTo>
                    <a:lnTo>
                      <a:pt x="0" y="0"/>
                    </a:lnTo>
                    <a:lnTo>
                      <a:pt x="0" y="0"/>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1" y="1"/>
                    </a:lnTo>
                    <a:lnTo>
                      <a:pt x="1" y="1"/>
                    </a:lnTo>
                    <a:lnTo>
                      <a:pt x="1" y="1"/>
                    </a:lnTo>
                    <a:lnTo>
                      <a:pt x="1" y="1"/>
                    </a:lnTo>
                  </a:path>
                </a:pathLst>
              </a:custGeom>
              <a:noFill/>
              <a:ln w="0">
                <a:solidFill>
                  <a:srgbClr val="0000FF"/>
                </a:solidFill>
                <a:prstDash val="solid"/>
                <a:round/>
                <a:headEnd/>
                <a:tailEnd/>
              </a:ln>
            </p:spPr>
            <p:txBody>
              <a:bodyPr/>
              <a:lstStyle/>
              <a:p>
                <a:endParaRPr lang="en-US"/>
              </a:p>
            </p:txBody>
          </p:sp>
          <p:sp>
            <p:nvSpPr>
              <p:cNvPr id="105004" name="Freeform 556"/>
              <p:cNvSpPr>
                <a:spLocks/>
              </p:cNvSpPr>
              <p:nvPr/>
            </p:nvSpPr>
            <p:spPr bwMode="auto">
              <a:xfrm>
                <a:off x="1887"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05" name="Freeform 557"/>
              <p:cNvSpPr>
                <a:spLocks/>
              </p:cNvSpPr>
              <p:nvPr/>
            </p:nvSpPr>
            <p:spPr bwMode="auto">
              <a:xfrm>
                <a:off x="188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006" name="Freeform 558"/>
              <p:cNvSpPr>
                <a:spLocks/>
              </p:cNvSpPr>
              <p:nvPr/>
            </p:nvSpPr>
            <p:spPr bwMode="auto">
              <a:xfrm>
                <a:off x="188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007" name="Freeform 559"/>
              <p:cNvSpPr>
                <a:spLocks/>
              </p:cNvSpPr>
              <p:nvPr/>
            </p:nvSpPr>
            <p:spPr bwMode="auto">
              <a:xfrm>
                <a:off x="189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08" name="Freeform 560"/>
              <p:cNvSpPr>
                <a:spLocks/>
              </p:cNvSpPr>
              <p:nvPr/>
            </p:nvSpPr>
            <p:spPr bwMode="auto">
              <a:xfrm>
                <a:off x="1892"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09" name="Freeform 561"/>
              <p:cNvSpPr>
                <a:spLocks/>
              </p:cNvSpPr>
              <p:nvPr/>
            </p:nvSpPr>
            <p:spPr bwMode="auto">
              <a:xfrm>
                <a:off x="189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10" name="Freeform 562"/>
              <p:cNvSpPr>
                <a:spLocks/>
              </p:cNvSpPr>
              <p:nvPr/>
            </p:nvSpPr>
            <p:spPr bwMode="auto">
              <a:xfrm>
                <a:off x="189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11" name="Freeform 563"/>
              <p:cNvSpPr>
                <a:spLocks/>
              </p:cNvSpPr>
              <p:nvPr/>
            </p:nvSpPr>
            <p:spPr bwMode="auto">
              <a:xfrm>
                <a:off x="1896"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12" name="Rectangle 564"/>
              <p:cNvSpPr>
                <a:spLocks noChangeArrowheads="1"/>
              </p:cNvSpPr>
              <p:nvPr/>
            </p:nvSpPr>
            <p:spPr bwMode="auto">
              <a:xfrm>
                <a:off x="1897" y="3568"/>
                <a:ext cx="1" cy="1"/>
              </a:xfrm>
              <a:prstGeom prst="rect">
                <a:avLst/>
              </a:prstGeom>
              <a:noFill/>
              <a:ln w="0">
                <a:solidFill>
                  <a:srgbClr val="0000FF"/>
                </a:solidFill>
                <a:miter lim="800000"/>
                <a:headEnd/>
                <a:tailEnd/>
              </a:ln>
            </p:spPr>
            <p:txBody>
              <a:bodyPr/>
              <a:lstStyle/>
              <a:p>
                <a:endParaRPr lang="en-US"/>
              </a:p>
            </p:txBody>
          </p:sp>
          <p:sp>
            <p:nvSpPr>
              <p:cNvPr id="105013" name="Freeform 565"/>
              <p:cNvSpPr>
                <a:spLocks/>
              </p:cNvSpPr>
              <p:nvPr/>
            </p:nvSpPr>
            <p:spPr bwMode="auto">
              <a:xfrm>
                <a:off x="1898" y="3568"/>
                <a:ext cx="1" cy="1"/>
              </a:xfrm>
              <a:custGeom>
                <a:avLst/>
                <a:gdLst/>
                <a:ahLst/>
                <a:cxnLst>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014" name="Line 566"/>
              <p:cNvSpPr>
                <a:spLocks noChangeShapeType="1"/>
              </p:cNvSpPr>
              <p:nvPr/>
            </p:nvSpPr>
            <p:spPr bwMode="auto">
              <a:xfrm>
                <a:off x="1900" y="3568"/>
                <a:ext cx="1" cy="1"/>
              </a:xfrm>
              <a:prstGeom prst="line">
                <a:avLst/>
              </a:prstGeom>
              <a:noFill/>
              <a:ln w="0">
                <a:solidFill>
                  <a:srgbClr val="0000FF"/>
                </a:solidFill>
                <a:round/>
                <a:headEnd/>
                <a:tailEnd/>
              </a:ln>
            </p:spPr>
            <p:txBody>
              <a:bodyPr/>
              <a:lstStyle/>
              <a:p>
                <a:endParaRPr lang="en-US"/>
              </a:p>
            </p:txBody>
          </p:sp>
          <p:sp>
            <p:nvSpPr>
              <p:cNvPr id="105015" name="Rectangle 567"/>
              <p:cNvSpPr>
                <a:spLocks noChangeArrowheads="1"/>
              </p:cNvSpPr>
              <p:nvPr/>
            </p:nvSpPr>
            <p:spPr bwMode="auto">
              <a:xfrm>
                <a:off x="1901" y="3568"/>
                <a:ext cx="1" cy="1"/>
              </a:xfrm>
              <a:prstGeom prst="rect">
                <a:avLst/>
              </a:prstGeom>
              <a:noFill/>
              <a:ln w="0">
                <a:solidFill>
                  <a:srgbClr val="0000FF"/>
                </a:solidFill>
                <a:miter lim="800000"/>
                <a:headEnd/>
                <a:tailEnd/>
              </a:ln>
            </p:spPr>
            <p:txBody>
              <a:bodyPr/>
              <a:lstStyle/>
              <a:p>
                <a:endParaRPr lang="en-US"/>
              </a:p>
            </p:txBody>
          </p:sp>
          <p:sp>
            <p:nvSpPr>
              <p:cNvPr id="105016" name="Rectangle 568"/>
              <p:cNvSpPr>
                <a:spLocks noChangeArrowheads="1"/>
              </p:cNvSpPr>
              <p:nvPr/>
            </p:nvSpPr>
            <p:spPr bwMode="auto">
              <a:xfrm>
                <a:off x="1901" y="3568"/>
                <a:ext cx="1" cy="1"/>
              </a:xfrm>
              <a:prstGeom prst="rect">
                <a:avLst/>
              </a:prstGeom>
              <a:noFill/>
              <a:ln w="0">
                <a:solidFill>
                  <a:srgbClr val="0000FF"/>
                </a:solidFill>
                <a:miter lim="800000"/>
                <a:headEnd/>
                <a:tailEnd/>
              </a:ln>
            </p:spPr>
            <p:txBody>
              <a:bodyPr/>
              <a:lstStyle/>
              <a:p>
                <a:endParaRPr lang="en-US"/>
              </a:p>
            </p:txBody>
          </p:sp>
          <p:sp>
            <p:nvSpPr>
              <p:cNvPr id="105017" name="Line 569"/>
              <p:cNvSpPr>
                <a:spLocks noChangeShapeType="1"/>
              </p:cNvSpPr>
              <p:nvPr/>
            </p:nvSpPr>
            <p:spPr bwMode="auto">
              <a:xfrm>
                <a:off x="1903" y="3568"/>
                <a:ext cx="1" cy="1"/>
              </a:xfrm>
              <a:prstGeom prst="line">
                <a:avLst/>
              </a:prstGeom>
              <a:noFill/>
              <a:ln w="0">
                <a:solidFill>
                  <a:srgbClr val="0000FF"/>
                </a:solidFill>
                <a:round/>
                <a:headEnd/>
                <a:tailEnd/>
              </a:ln>
            </p:spPr>
            <p:txBody>
              <a:bodyPr/>
              <a:lstStyle/>
              <a:p>
                <a:endParaRPr lang="en-US"/>
              </a:p>
            </p:txBody>
          </p:sp>
          <p:sp>
            <p:nvSpPr>
              <p:cNvPr id="105018" name="Rectangle 570"/>
              <p:cNvSpPr>
                <a:spLocks noChangeArrowheads="1"/>
              </p:cNvSpPr>
              <p:nvPr/>
            </p:nvSpPr>
            <p:spPr bwMode="auto">
              <a:xfrm>
                <a:off x="1905" y="3568"/>
                <a:ext cx="1" cy="1"/>
              </a:xfrm>
              <a:prstGeom prst="rect">
                <a:avLst/>
              </a:prstGeom>
              <a:noFill/>
              <a:ln w="0">
                <a:solidFill>
                  <a:srgbClr val="0000FF"/>
                </a:solidFill>
                <a:miter lim="800000"/>
                <a:headEnd/>
                <a:tailEnd/>
              </a:ln>
            </p:spPr>
            <p:txBody>
              <a:bodyPr/>
              <a:lstStyle/>
              <a:p>
                <a:endParaRPr lang="en-US"/>
              </a:p>
            </p:txBody>
          </p:sp>
          <p:sp>
            <p:nvSpPr>
              <p:cNvPr id="105019" name="Rectangle 571"/>
              <p:cNvSpPr>
                <a:spLocks noChangeArrowheads="1"/>
              </p:cNvSpPr>
              <p:nvPr/>
            </p:nvSpPr>
            <p:spPr bwMode="auto">
              <a:xfrm>
                <a:off x="1908" y="3568"/>
                <a:ext cx="1" cy="1"/>
              </a:xfrm>
              <a:prstGeom prst="rect">
                <a:avLst/>
              </a:prstGeom>
              <a:noFill/>
              <a:ln w="0">
                <a:solidFill>
                  <a:srgbClr val="0000FF"/>
                </a:solidFill>
                <a:miter lim="800000"/>
                <a:headEnd/>
                <a:tailEnd/>
              </a:ln>
            </p:spPr>
            <p:txBody>
              <a:bodyPr/>
              <a:lstStyle/>
              <a:p>
                <a:endParaRPr lang="en-US"/>
              </a:p>
            </p:txBody>
          </p:sp>
          <p:sp>
            <p:nvSpPr>
              <p:cNvPr id="105020" name="Rectangle 572"/>
              <p:cNvSpPr>
                <a:spLocks noChangeArrowheads="1"/>
              </p:cNvSpPr>
              <p:nvPr/>
            </p:nvSpPr>
            <p:spPr bwMode="auto">
              <a:xfrm>
                <a:off x="1909" y="3568"/>
                <a:ext cx="1" cy="1"/>
              </a:xfrm>
              <a:prstGeom prst="rect">
                <a:avLst/>
              </a:prstGeom>
              <a:noFill/>
              <a:ln w="0">
                <a:solidFill>
                  <a:srgbClr val="0000FF"/>
                </a:solidFill>
                <a:miter lim="800000"/>
                <a:headEnd/>
                <a:tailEnd/>
              </a:ln>
            </p:spPr>
            <p:txBody>
              <a:bodyPr/>
              <a:lstStyle/>
              <a:p>
                <a:endParaRPr lang="en-US"/>
              </a:p>
            </p:txBody>
          </p:sp>
          <p:sp>
            <p:nvSpPr>
              <p:cNvPr id="105021" name="Freeform 573"/>
              <p:cNvSpPr>
                <a:spLocks/>
              </p:cNvSpPr>
              <p:nvPr/>
            </p:nvSpPr>
            <p:spPr bwMode="auto">
              <a:xfrm>
                <a:off x="191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022" name="Freeform 574"/>
              <p:cNvSpPr>
                <a:spLocks/>
              </p:cNvSpPr>
              <p:nvPr/>
            </p:nvSpPr>
            <p:spPr bwMode="auto">
              <a:xfrm>
                <a:off x="1912"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23" name="Freeform 575"/>
              <p:cNvSpPr>
                <a:spLocks/>
              </p:cNvSpPr>
              <p:nvPr/>
            </p:nvSpPr>
            <p:spPr bwMode="auto">
              <a:xfrm>
                <a:off x="191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024" name="Rectangle 576"/>
              <p:cNvSpPr>
                <a:spLocks noChangeArrowheads="1"/>
              </p:cNvSpPr>
              <p:nvPr/>
            </p:nvSpPr>
            <p:spPr bwMode="auto">
              <a:xfrm>
                <a:off x="1914" y="3568"/>
                <a:ext cx="1" cy="1"/>
              </a:xfrm>
              <a:prstGeom prst="rect">
                <a:avLst/>
              </a:prstGeom>
              <a:noFill/>
              <a:ln w="0">
                <a:solidFill>
                  <a:srgbClr val="0000FF"/>
                </a:solidFill>
                <a:miter lim="800000"/>
                <a:headEnd/>
                <a:tailEnd/>
              </a:ln>
            </p:spPr>
            <p:txBody>
              <a:bodyPr/>
              <a:lstStyle/>
              <a:p>
                <a:endParaRPr lang="en-US"/>
              </a:p>
            </p:txBody>
          </p:sp>
          <p:sp>
            <p:nvSpPr>
              <p:cNvPr id="105025" name="Rectangle 577"/>
              <p:cNvSpPr>
                <a:spLocks noChangeArrowheads="1"/>
              </p:cNvSpPr>
              <p:nvPr/>
            </p:nvSpPr>
            <p:spPr bwMode="auto">
              <a:xfrm>
                <a:off x="1915" y="3568"/>
                <a:ext cx="1" cy="1"/>
              </a:xfrm>
              <a:prstGeom prst="rect">
                <a:avLst/>
              </a:prstGeom>
              <a:noFill/>
              <a:ln w="0">
                <a:solidFill>
                  <a:srgbClr val="0000FF"/>
                </a:solidFill>
                <a:miter lim="800000"/>
                <a:headEnd/>
                <a:tailEnd/>
              </a:ln>
            </p:spPr>
            <p:txBody>
              <a:bodyPr/>
              <a:lstStyle/>
              <a:p>
                <a:endParaRPr lang="en-US"/>
              </a:p>
            </p:txBody>
          </p:sp>
          <p:sp>
            <p:nvSpPr>
              <p:cNvPr id="105026" name="Freeform 578"/>
              <p:cNvSpPr>
                <a:spLocks/>
              </p:cNvSpPr>
              <p:nvPr/>
            </p:nvSpPr>
            <p:spPr bwMode="auto">
              <a:xfrm>
                <a:off x="191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027" name="Freeform 579"/>
              <p:cNvSpPr>
                <a:spLocks/>
              </p:cNvSpPr>
              <p:nvPr/>
            </p:nvSpPr>
            <p:spPr bwMode="auto">
              <a:xfrm>
                <a:off x="1917"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28" name="Freeform 580"/>
              <p:cNvSpPr>
                <a:spLocks/>
              </p:cNvSpPr>
              <p:nvPr/>
            </p:nvSpPr>
            <p:spPr bwMode="auto">
              <a:xfrm>
                <a:off x="1918"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29" name="Freeform 581"/>
              <p:cNvSpPr>
                <a:spLocks/>
              </p:cNvSpPr>
              <p:nvPr/>
            </p:nvSpPr>
            <p:spPr bwMode="auto">
              <a:xfrm>
                <a:off x="191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030" name="Line 582"/>
              <p:cNvSpPr>
                <a:spLocks noChangeShapeType="1"/>
              </p:cNvSpPr>
              <p:nvPr/>
            </p:nvSpPr>
            <p:spPr bwMode="auto">
              <a:xfrm>
                <a:off x="1920" y="3568"/>
                <a:ext cx="1" cy="1"/>
              </a:xfrm>
              <a:prstGeom prst="line">
                <a:avLst/>
              </a:prstGeom>
              <a:noFill/>
              <a:ln w="0">
                <a:solidFill>
                  <a:srgbClr val="0000FF"/>
                </a:solidFill>
                <a:round/>
                <a:headEnd/>
                <a:tailEnd/>
              </a:ln>
            </p:spPr>
            <p:txBody>
              <a:bodyPr/>
              <a:lstStyle/>
              <a:p>
                <a:endParaRPr lang="en-US"/>
              </a:p>
            </p:txBody>
          </p:sp>
          <p:sp>
            <p:nvSpPr>
              <p:cNvPr id="105031" name="Freeform 583"/>
              <p:cNvSpPr>
                <a:spLocks/>
              </p:cNvSpPr>
              <p:nvPr/>
            </p:nvSpPr>
            <p:spPr bwMode="auto">
              <a:xfrm>
                <a:off x="192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032" name="Rectangle 584"/>
              <p:cNvSpPr>
                <a:spLocks noChangeArrowheads="1"/>
              </p:cNvSpPr>
              <p:nvPr/>
            </p:nvSpPr>
            <p:spPr bwMode="auto">
              <a:xfrm>
                <a:off x="1927" y="3568"/>
                <a:ext cx="1" cy="1"/>
              </a:xfrm>
              <a:prstGeom prst="rect">
                <a:avLst/>
              </a:prstGeom>
              <a:noFill/>
              <a:ln w="0">
                <a:solidFill>
                  <a:srgbClr val="0000FF"/>
                </a:solidFill>
                <a:miter lim="800000"/>
                <a:headEnd/>
                <a:tailEnd/>
              </a:ln>
            </p:spPr>
            <p:txBody>
              <a:bodyPr/>
              <a:lstStyle/>
              <a:p>
                <a:endParaRPr lang="en-US"/>
              </a:p>
            </p:txBody>
          </p:sp>
          <p:sp>
            <p:nvSpPr>
              <p:cNvPr id="105033" name="Freeform 585"/>
              <p:cNvSpPr>
                <a:spLocks/>
              </p:cNvSpPr>
              <p:nvPr/>
            </p:nvSpPr>
            <p:spPr bwMode="auto">
              <a:xfrm>
                <a:off x="192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34" name="Freeform 586"/>
              <p:cNvSpPr>
                <a:spLocks/>
              </p:cNvSpPr>
              <p:nvPr/>
            </p:nvSpPr>
            <p:spPr bwMode="auto">
              <a:xfrm>
                <a:off x="192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35" name="Freeform 587"/>
              <p:cNvSpPr>
                <a:spLocks/>
              </p:cNvSpPr>
              <p:nvPr/>
            </p:nvSpPr>
            <p:spPr bwMode="auto">
              <a:xfrm>
                <a:off x="1929" y="3568"/>
                <a:ext cx="1" cy="1"/>
              </a:xfrm>
              <a:custGeom>
                <a:avLst/>
                <a:gdLst/>
                <a:ahLst/>
                <a:cxnLst>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036" name="Freeform 588"/>
              <p:cNvSpPr>
                <a:spLocks/>
              </p:cNvSpPr>
              <p:nvPr/>
            </p:nvSpPr>
            <p:spPr bwMode="auto">
              <a:xfrm>
                <a:off x="193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37" name="Freeform 589"/>
              <p:cNvSpPr>
                <a:spLocks/>
              </p:cNvSpPr>
              <p:nvPr/>
            </p:nvSpPr>
            <p:spPr bwMode="auto">
              <a:xfrm>
                <a:off x="193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38" name="Freeform 590"/>
              <p:cNvSpPr>
                <a:spLocks/>
              </p:cNvSpPr>
              <p:nvPr/>
            </p:nvSpPr>
            <p:spPr bwMode="auto">
              <a:xfrm>
                <a:off x="1933"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39" name="Freeform 591"/>
              <p:cNvSpPr>
                <a:spLocks/>
              </p:cNvSpPr>
              <p:nvPr/>
            </p:nvSpPr>
            <p:spPr bwMode="auto">
              <a:xfrm>
                <a:off x="1934"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40" name="Freeform 592"/>
              <p:cNvSpPr>
                <a:spLocks/>
              </p:cNvSpPr>
              <p:nvPr/>
            </p:nvSpPr>
            <p:spPr bwMode="auto">
              <a:xfrm>
                <a:off x="193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41" name="Line 593"/>
              <p:cNvSpPr>
                <a:spLocks noChangeShapeType="1"/>
              </p:cNvSpPr>
              <p:nvPr/>
            </p:nvSpPr>
            <p:spPr bwMode="auto">
              <a:xfrm>
                <a:off x="1938" y="3568"/>
                <a:ext cx="1" cy="1"/>
              </a:xfrm>
              <a:prstGeom prst="line">
                <a:avLst/>
              </a:prstGeom>
              <a:noFill/>
              <a:ln w="0">
                <a:solidFill>
                  <a:srgbClr val="0000FF"/>
                </a:solidFill>
                <a:round/>
                <a:headEnd/>
                <a:tailEnd/>
              </a:ln>
            </p:spPr>
            <p:txBody>
              <a:bodyPr/>
              <a:lstStyle/>
              <a:p>
                <a:endParaRPr lang="en-US"/>
              </a:p>
            </p:txBody>
          </p:sp>
          <p:sp>
            <p:nvSpPr>
              <p:cNvPr id="105042" name="Rectangle 594"/>
              <p:cNvSpPr>
                <a:spLocks noChangeArrowheads="1"/>
              </p:cNvSpPr>
              <p:nvPr/>
            </p:nvSpPr>
            <p:spPr bwMode="auto">
              <a:xfrm>
                <a:off x="1939" y="3568"/>
                <a:ext cx="1" cy="1"/>
              </a:xfrm>
              <a:prstGeom prst="rect">
                <a:avLst/>
              </a:prstGeom>
              <a:noFill/>
              <a:ln w="0">
                <a:solidFill>
                  <a:srgbClr val="0000FF"/>
                </a:solidFill>
                <a:miter lim="800000"/>
                <a:headEnd/>
                <a:tailEnd/>
              </a:ln>
            </p:spPr>
            <p:txBody>
              <a:bodyPr/>
              <a:lstStyle/>
              <a:p>
                <a:endParaRPr lang="en-US"/>
              </a:p>
            </p:txBody>
          </p:sp>
          <p:sp>
            <p:nvSpPr>
              <p:cNvPr id="105043" name="Rectangle 595"/>
              <p:cNvSpPr>
                <a:spLocks noChangeArrowheads="1"/>
              </p:cNvSpPr>
              <p:nvPr/>
            </p:nvSpPr>
            <p:spPr bwMode="auto">
              <a:xfrm>
                <a:off x="1940" y="3568"/>
                <a:ext cx="1" cy="1"/>
              </a:xfrm>
              <a:prstGeom prst="rect">
                <a:avLst/>
              </a:prstGeom>
              <a:noFill/>
              <a:ln w="0">
                <a:solidFill>
                  <a:srgbClr val="0000FF"/>
                </a:solidFill>
                <a:miter lim="800000"/>
                <a:headEnd/>
                <a:tailEnd/>
              </a:ln>
            </p:spPr>
            <p:txBody>
              <a:bodyPr/>
              <a:lstStyle/>
              <a:p>
                <a:endParaRPr lang="en-US"/>
              </a:p>
            </p:txBody>
          </p:sp>
          <p:sp>
            <p:nvSpPr>
              <p:cNvPr id="105044" name="Freeform 596"/>
              <p:cNvSpPr>
                <a:spLocks/>
              </p:cNvSpPr>
              <p:nvPr/>
            </p:nvSpPr>
            <p:spPr bwMode="auto">
              <a:xfrm>
                <a:off x="194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045" name="Freeform 597"/>
              <p:cNvSpPr>
                <a:spLocks/>
              </p:cNvSpPr>
              <p:nvPr/>
            </p:nvSpPr>
            <p:spPr bwMode="auto">
              <a:xfrm>
                <a:off x="194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046" name="Freeform 598"/>
              <p:cNvSpPr>
                <a:spLocks/>
              </p:cNvSpPr>
              <p:nvPr/>
            </p:nvSpPr>
            <p:spPr bwMode="auto">
              <a:xfrm>
                <a:off x="194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47" name="Rectangle 599"/>
              <p:cNvSpPr>
                <a:spLocks noChangeArrowheads="1"/>
              </p:cNvSpPr>
              <p:nvPr/>
            </p:nvSpPr>
            <p:spPr bwMode="auto">
              <a:xfrm>
                <a:off x="1943" y="3568"/>
                <a:ext cx="1" cy="1"/>
              </a:xfrm>
              <a:prstGeom prst="rect">
                <a:avLst/>
              </a:prstGeom>
              <a:noFill/>
              <a:ln w="0">
                <a:solidFill>
                  <a:srgbClr val="0000FF"/>
                </a:solidFill>
                <a:miter lim="800000"/>
                <a:headEnd/>
                <a:tailEnd/>
              </a:ln>
            </p:spPr>
            <p:txBody>
              <a:bodyPr/>
              <a:lstStyle/>
              <a:p>
                <a:endParaRPr lang="en-US"/>
              </a:p>
            </p:txBody>
          </p:sp>
          <p:sp>
            <p:nvSpPr>
              <p:cNvPr id="105048" name="Freeform 600"/>
              <p:cNvSpPr>
                <a:spLocks/>
              </p:cNvSpPr>
              <p:nvPr/>
            </p:nvSpPr>
            <p:spPr bwMode="auto">
              <a:xfrm>
                <a:off x="1944"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49" name="Freeform 601"/>
              <p:cNvSpPr>
                <a:spLocks/>
              </p:cNvSpPr>
              <p:nvPr/>
            </p:nvSpPr>
            <p:spPr bwMode="auto">
              <a:xfrm>
                <a:off x="1945"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50" name="Freeform 602"/>
              <p:cNvSpPr>
                <a:spLocks/>
              </p:cNvSpPr>
              <p:nvPr/>
            </p:nvSpPr>
            <p:spPr bwMode="auto">
              <a:xfrm>
                <a:off x="1946"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51" name="Freeform 603"/>
              <p:cNvSpPr>
                <a:spLocks/>
              </p:cNvSpPr>
              <p:nvPr/>
            </p:nvSpPr>
            <p:spPr bwMode="auto">
              <a:xfrm>
                <a:off x="194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052" name="Line 604"/>
              <p:cNvSpPr>
                <a:spLocks noChangeShapeType="1"/>
              </p:cNvSpPr>
              <p:nvPr/>
            </p:nvSpPr>
            <p:spPr bwMode="auto">
              <a:xfrm>
                <a:off x="1948" y="3568"/>
                <a:ext cx="1" cy="1"/>
              </a:xfrm>
              <a:prstGeom prst="line">
                <a:avLst/>
              </a:prstGeom>
              <a:noFill/>
              <a:ln w="0">
                <a:solidFill>
                  <a:srgbClr val="0000FF"/>
                </a:solidFill>
                <a:round/>
                <a:headEnd/>
                <a:tailEnd/>
              </a:ln>
            </p:spPr>
            <p:txBody>
              <a:bodyPr/>
              <a:lstStyle/>
              <a:p>
                <a:endParaRPr lang="en-US"/>
              </a:p>
            </p:txBody>
          </p:sp>
          <p:sp>
            <p:nvSpPr>
              <p:cNvPr id="105053" name="Freeform 605"/>
              <p:cNvSpPr>
                <a:spLocks/>
              </p:cNvSpPr>
              <p:nvPr/>
            </p:nvSpPr>
            <p:spPr bwMode="auto">
              <a:xfrm>
                <a:off x="194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054" name="Freeform 606"/>
              <p:cNvSpPr>
                <a:spLocks/>
              </p:cNvSpPr>
              <p:nvPr/>
            </p:nvSpPr>
            <p:spPr bwMode="auto">
              <a:xfrm>
                <a:off x="195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055" name="Line 607"/>
              <p:cNvSpPr>
                <a:spLocks noChangeShapeType="1"/>
              </p:cNvSpPr>
              <p:nvPr/>
            </p:nvSpPr>
            <p:spPr bwMode="auto">
              <a:xfrm>
                <a:off x="1953" y="3568"/>
                <a:ext cx="1" cy="1"/>
              </a:xfrm>
              <a:prstGeom prst="line">
                <a:avLst/>
              </a:prstGeom>
              <a:noFill/>
              <a:ln w="0">
                <a:solidFill>
                  <a:srgbClr val="0000FF"/>
                </a:solidFill>
                <a:round/>
                <a:headEnd/>
                <a:tailEnd/>
              </a:ln>
            </p:spPr>
            <p:txBody>
              <a:bodyPr/>
              <a:lstStyle/>
              <a:p>
                <a:endParaRPr lang="en-US"/>
              </a:p>
            </p:txBody>
          </p:sp>
          <p:sp>
            <p:nvSpPr>
              <p:cNvPr id="105056" name="Line 608"/>
              <p:cNvSpPr>
                <a:spLocks noChangeShapeType="1"/>
              </p:cNvSpPr>
              <p:nvPr/>
            </p:nvSpPr>
            <p:spPr bwMode="auto">
              <a:xfrm>
                <a:off x="1954" y="3568"/>
                <a:ext cx="1" cy="1"/>
              </a:xfrm>
              <a:prstGeom prst="line">
                <a:avLst/>
              </a:prstGeom>
              <a:noFill/>
              <a:ln w="0">
                <a:solidFill>
                  <a:srgbClr val="0000FF"/>
                </a:solidFill>
                <a:round/>
                <a:headEnd/>
                <a:tailEnd/>
              </a:ln>
            </p:spPr>
            <p:txBody>
              <a:bodyPr/>
              <a:lstStyle/>
              <a:p>
                <a:endParaRPr lang="en-US"/>
              </a:p>
            </p:txBody>
          </p:sp>
          <p:sp>
            <p:nvSpPr>
              <p:cNvPr id="105057" name="Rectangle 609"/>
              <p:cNvSpPr>
                <a:spLocks noChangeArrowheads="1"/>
              </p:cNvSpPr>
              <p:nvPr/>
            </p:nvSpPr>
            <p:spPr bwMode="auto">
              <a:xfrm>
                <a:off x="1955" y="3568"/>
                <a:ext cx="1" cy="1"/>
              </a:xfrm>
              <a:prstGeom prst="rect">
                <a:avLst/>
              </a:prstGeom>
              <a:noFill/>
              <a:ln w="0">
                <a:solidFill>
                  <a:srgbClr val="0000FF"/>
                </a:solidFill>
                <a:miter lim="800000"/>
                <a:headEnd/>
                <a:tailEnd/>
              </a:ln>
            </p:spPr>
            <p:txBody>
              <a:bodyPr/>
              <a:lstStyle/>
              <a:p>
                <a:endParaRPr lang="en-US"/>
              </a:p>
            </p:txBody>
          </p:sp>
          <p:sp>
            <p:nvSpPr>
              <p:cNvPr id="105058" name="Freeform 610"/>
              <p:cNvSpPr>
                <a:spLocks/>
              </p:cNvSpPr>
              <p:nvPr/>
            </p:nvSpPr>
            <p:spPr bwMode="auto">
              <a:xfrm>
                <a:off x="195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59" name="Line 611"/>
              <p:cNvSpPr>
                <a:spLocks noChangeShapeType="1"/>
              </p:cNvSpPr>
              <p:nvPr/>
            </p:nvSpPr>
            <p:spPr bwMode="auto">
              <a:xfrm>
                <a:off x="1957" y="3568"/>
                <a:ext cx="1" cy="1"/>
              </a:xfrm>
              <a:prstGeom prst="line">
                <a:avLst/>
              </a:prstGeom>
              <a:noFill/>
              <a:ln w="0">
                <a:solidFill>
                  <a:srgbClr val="0000FF"/>
                </a:solidFill>
                <a:round/>
                <a:headEnd/>
                <a:tailEnd/>
              </a:ln>
            </p:spPr>
            <p:txBody>
              <a:bodyPr/>
              <a:lstStyle/>
              <a:p>
                <a:endParaRPr lang="en-US"/>
              </a:p>
            </p:txBody>
          </p:sp>
          <p:sp>
            <p:nvSpPr>
              <p:cNvPr id="105060" name="Line 612"/>
              <p:cNvSpPr>
                <a:spLocks noChangeShapeType="1"/>
              </p:cNvSpPr>
              <p:nvPr/>
            </p:nvSpPr>
            <p:spPr bwMode="auto">
              <a:xfrm>
                <a:off x="1958" y="3568"/>
                <a:ext cx="1" cy="1"/>
              </a:xfrm>
              <a:prstGeom prst="line">
                <a:avLst/>
              </a:prstGeom>
              <a:noFill/>
              <a:ln w="0">
                <a:solidFill>
                  <a:srgbClr val="0000FF"/>
                </a:solidFill>
                <a:round/>
                <a:headEnd/>
                <a:tailEnd/>
              </a:ln>
            </p:spPr>
            <p:txBody>
              <a:bodyPr/>
              <a:lstStyle/>
              <a:p>
                <a:endParaRPr lang="en-US"/>
              </a:p>
            </p:txBody>
          </p:sp>
          <p:sp>
            <p:nvSpPr>
              <p:cNvPr id="105061" name="Freeform 613"/>
              <p:cNvSpPr>
                <a:spLocks/>
              </p:cNvSpPr>
              <p:nvPr/>
            </p:nvSpPr>
            <p:spPr bwMode="auto">
              <a:xfrm>
                <a:off x="195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062" name="Rectangle 614"/>
              <p:cNvSpPr>
                <a:spLocks noChangeArrowheads="1"/>
              </p:cNvSpPr>
              <p:nvPr/>
            </p:nvSpPr>
            <p:spPr bwMode="auto">
              <a:xfrm>
                <a:off x="1962" y="3568"/>
                <a:ext cx="1" cy="1"/>
              </a:xfrm>
              <a:prstGeom prst="rect">
                <a:avLst/>
              </a:prstGeom>
              <a:noFill/>
              <a:ln w="0">
                <a:solidFill>
                  <a:srgbClr val="0000FF"/>
                </a:solidFill>
                <a:miter lim="800000"/>
                <a:headEnd/>
                <a:tailEnd/>
              </a:ln>
            </p:spPr>
            <p:txBody>
              <a:bodyPr/>
              <a:lstStyle/>
              <a:p>
                <a:endParaRPr lang="en-US"/>
              </a:p>
            </p:txBody>
          </p:sp>
          <p:sp>
            <p:nvSpPr>
              <p:cNvPr id="105063" name="Freeform 615"/>
              <p:cNvSpPr>
                <a:spLocks/>
              </p:cNvSpPr>
              <p:nvPr/>
            </p:nvSpPr>
            <p:spPr bwMode="auto">
              <a:xfrm>
                <a:off x="1963"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64" name="Line 616"/>
              <p:cNvSpPr>
                <a:spLocks noChangeShapeType="1"/>
              </p:cNvSpPr>
              <p:nvPr/>
            </p:nvSpPr>
            <p:spPr bwMode="auto">
              <a:xfrm>
                <a:off x="1964" y="3568"/>
                <a:ext cx="1" cy="1"/>
              </a:xfrm>
              <a:prstGeom prst="line">
                <a:avLst/>
              </a:prstGeom>
              <a:noFill/>
              <a:ln w="0">
                <a:solidFill>
                  <a:srgbClr val="0000FF"/>
                </a:solidFill>
                <a:round/>
                <a:headEnd/>
                <a:tailEnd/>
              </a:ln>
            </p:spPr>
            <p:txBody>
              <a:bodyPr/>
              <a:lstStyle/>
              <a:p>
                <a:endParaRPr lang="en-US"/>
              </a:p>
            </p:txBody>
          </p:sp>
          <p:sp>
            <p:nvSpPr>
              <p:cNvPr id="105065" name="Rectangle 617"/>
              <p:cNvSpPr>
                <a:spLocks noChangeArrowheads="1"/>
              </p:cNvSpPr>
              <p:nvPr/>
            </p:nvSpPr>
            <p:spPr bwMode="auto">
              <a:xfrm>
                <a:off x="1965" y="3568"/>
                <a:ext cx="1" cy="1"/>
              </a:xfrm>
              <a:prstGeom prst="rect">
                <a:avLst/>
              </a:prstGeom>
              <a:noFill/>
              <a:ln w="0">
                <a:solidFill>
                  <a:srgbClr val="0000FF"/>
                </a:solidFill>
                <a:miter lim="800000"/>
                <a:headEnd/>
                <a:tailEnd/>
              </a:ln>
            </p:spPr>
            <p:txBody>
              <a:bodyPr/>
              <a:lstStyle/>
              <a:p>
                <a:endParaRPr lang="en-US"/>
              </a:p>
            </p:txBody>
          </p:sp>
          <p:sp>
            <p:nvSpPr>
              <p:cNvPr id="105066" name="Freeform 618"/>
              <p:cNvSpPr>
                <a:spLocks/>
              </p:cNvSpPr>
              <p:nvPr/>
            </p:nvSpPr>
            <p:spPr bwMode="auto">
              <a:xfrm>
                <a:off x="196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067" name="Freeform 619"/>
              <p:cNvSpPr>
                <a:spLocks/>
              </p:cNvSpPr>
              <p:nvPr/>
            </p:nvSpPr>
            <p:spPr bwMode="auto">
              <a:xfrm>
                <a:off x="1967" y="3567"/>
                <a:ext cx="3" cy="1"/>
              </a:xfrm>
              <a:custGeom>
                <a:avLst/>
                <a:gdLst/>
                <a:ahLst/>
                <a:cxnLst>
                  <a:cxn ang="0">
                    <a:pos x="0" y="1"/>
                  </a:cxn>
                  <a:cxn ang="0">
                    <a:pos x="0" y="1"/>
                  </a:cxn>
                  <a:cxn ang="0">
                    <a:pos x="0" y="1"/>
                  </a:cxn>
                  <a:cxn ang="0">
                    <a:pos x="1" y="1"/>
                  </a:cxn>
                  <a:cxn ang="0">
                    <a:pos x="1" y="1"/>
                  </a:cxn>
                  <a:cxn ang="0">
                    <a:pos x="1" y="1"/>
                  </a:cxn>
                  <a:cxn ang="0">
                    <a:pos x="1" y="0"/>
                  </a:cxn>
                  <a:cxn ang="0">
                    <a:pos x="1" y="0"/>
                  </a:cxn>
                  <a:cxn ang="0">
                    <a:pos x="1" y="0"/>
                  </a:cxn>
                  <a:cxn ang="0">
                    <a:pos x="1" y="0"/>
                  </a:cxn>
                  <a:cxn ang="0">
                    <a:pos x="1" y="0"/>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1"/>
                  </a:cxn>
                  <a:cxn ang="0">
                    <a:pos x="2" y="1"/>
                  </a:cxn>
                  <a:cxn ang="0">
                    <a:pos x="2" y="1"/>
                  </a:cxn>
                  <a:cxn ang="0">
                    <a:pos x="2" y="1"/>
                  </a:cxn>
                  <a:cxn ang="0">
                    <a:pos x="2" y="1"/>
                  </a:cxn>
                  <a:cxn ang="0">
                    <a:pos x="2"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Lst>
                <a:rect l="0" t="0" r="r" b="b"/>
                <a:pathLst>
                  <a:path w="3" h="1">
                    <a:moveTo>
                      <a:pt x="0" y="1"/>
                    </a:moveTo>
                    <a:lnTo>
                      <a:pt x="0" y="1"/>
                    </a:lnTo>
                    <a:lnTo>
                      <a:pt x="0" y="1"/>
                    </a:lnTo>
                    <a:lnTo>
                      <a:pt x="1" y="1"/>
                    </a:lnTo>
                    <a:lnTo>
                      <a:pt x="1" y="1"/>
                    </a:lnTo>
                    <a:lnTo>
                      <a:pt x="1" y="1"/>
                    </a:lnTo>
                    <a:lnTo>
                      <a:pt x="1" y="0"/>
                    </a:lnTo>
                    <a:lnTo>
                      <a:pt x="1" y="0"/>
                    </a:lnTo>
                    <a:lnTo>
                      <a:pt x="1" y="0"/>
                    </a:lnTo>
                    <a:lnTo>
                      <a:pt x="1" y="0"/>
                    </a:lnTo>
                    <a:lnTo>
                      <a:pt x="1" y="0"/>
                    </a:lnTo>
                    <a:lnTo>
                      <a:pt x="1" y="0"/>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2" y="1"/>
                    </a:lnTo>
                    <a:lnTo>
                      <a:pt x="2" y="1"/>
                    </a:lnTo>
                    <a:lnTo>
                      <a:pt x="2" y="1"/>
                    </a:lnTo>
                    <a:lnTo>
                      <a:pt x="2" y="1"/>
                    </a:lnTo>
                    <a:lnTo>
                      <a:pt x="2" y="1"/>
                    </a:lnTo>
                    <a:lnTo>
                      <a:pt x="2" y="1"/>
                    </a:lnTo>
                    <a:lnTo>
                      <a:pt x="2" y="1"/>
                    </a:lnTo>
                    <a:lnTo>
                      <a:pt x="2" y="1"/>
                    </a:lnTo>
                    <a:lnTo>
                      <a:pt x="2" y="1"/>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3" y="1"/>
                    </a:lnTo>
                  </a:path>
                </a:pathLst>
              </a:custGeom>
              <a:noFill/>
              <a:ln w="0">
                <a:solidFill>
                  <a:srgbClr val="0000FF"/>
                </a:solidFill>
                <a:prstDash val="solid"/>
                <a:round/>
                <a:headEnd/>
                <a:tailEnd/>
              </a:ln>
            </p:spPr>
            <p:txBody>
              <a:bodyPr/>
              <a:lstStyle/>
              <a:p>
                <a:endParaRPr lang="en-US"/>
              </a:p>
            </p:txBody>
          </p:sp>
          <p:sp>
            <p:nvSpPr>
              <p:cNvPr id="105068" name="Freeform 620"/>
              <p:cNvSpPr>
                <a:spLocks/>
              </p:cNvSpPr>
              <p:nvPr/>
            </p:nvSpPr>
            <p:spPr bwMode="auto">
              <a:xfrm>
                <a:off x="197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69" name="Line 621"/>
              <p:cNvSpPr>
                <a:spLocks noChangeShapeType="1"/>
              </p:cNvSpPr>
              <p:nvPr/>
            </p:nvSpPr>
            <p:spPr bwMode="auto">
              <a:xfrm>
                <a:off x="1972" y="3568"/>
                <a:ext cx="1" cy="1"/>
              </a:xfrm>
              <a:prstGeom prst="line">
                <a:avLst/>
              </a:prstGeom>
              <a:noFill/>
              <a:ln w="0">
                <a:solidFill>
                  <a:srgbClr val="0000FF"/>
                </a:solidFill>
                <a:round/>
                <a:headEnd/>
                <a:tailEnd/>
              </a:ln>
            </p:spPr>
            <p:txBody>
              <a:bodyPr/>
              <a:lstStyle/>
              <a:p>
                <a:endParaRPr lang="en-US"/>
              </a:p>
            </p:txBody>
          </p:sp>
          <p:sp>
            <p:nvSpPr>
              <p:cNvPr id="105070" name="Freeform 622"/>
              <p:cNvSpPr>
                <a:spLocks/>
              </p:cNvSpPr>
              <p:nvPr/>
            </p:nvSpPr>
            <p:spPr bwMode="auto">
              <a:xfrm>
                <a:off x="197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71" name="Freeform 623"/>
              <p:cNvSpPr>
                <a:spLocks/>
              </p:cNvSpPr>
              <p:nvPr/>
            </p:nvSpPr>
            <p:spPr bwMode="auto">
              <a:xfrm>
                <a:off x="197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72" name="Freeform 624"/>
              <p:cNvSpPr>
                <a:spLocks/>
              </p:cNvSpPr>
              <p:nvPr/>
            </p:nvSpPr>
            <p:spPr bwMode="auto">
              <a:xfrm>
                <a:off x="1975"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73" name="Rectangle 625"/>
              <p:cNvSpPr>
                <a:spLocks noChangeArrowheads="1"/>
              </p:cNvSpPr>
              <p:nvPr/>
            </p:nvSpPr>
            <p:spPr bwMode="auto">
              <a:xfrm>
                <a:off x="1976" y="3568"/>
                <a:ext cx="1" cy="1"/>
              </a:xfrm>
              <a:prstGeom prst="rect">
                <a:avLst/>
              </a:prstGeom>
              <a:noFill/>
              <a:ln w="0">
                <a:solidFill>
                  <a:srgbClr val="0000FF"/>
                </a:solidFill>
                <a:miter lim="800000"/>
                <a:headEnd/>
                <a:tailEnd/>
              </a:ln>
            </p:spPr>
            <p:txBody>
              <a:bodyPr/>
              <a:lstStyle/>
              <a:p>
                <a:endParaRPr lang="en-US"/>
              </a:p>
            </p:txBody>
          </p:sp>
          <p:sp>
            <p:nvSpPr>
              <p:cNvPr id="105074" name="Freeform 626"/>
              <p:cNvSpPr>
                <a:spLocks/>
              </p:cNvSpPr>
              <p:nvPr/>
            </p:nvSpPr>
            <p:spPr bwMode="auto">
              <a:xfrm>
                <a:off x="1977"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75" name="Rectangle 627"/>
              <p:cNvSpPr>
                <a:spLocks noChangeArrowheads="1"/>
              </p:cNvSpPr>
              <p:nvPr/>
            </p:nvSpPr>
            <p:spPr bwMode="auto">
              <a:xfrm>
                <a:off x="1978" y="3568"/>
                <a:ext cx="1" cy="1"/>
              </a:xfrm>
              <a:prstGeom prst="rect">
                <a:avLst/>
              </a:prstGeom>
              <a:noFill/>
              <a:ln w="0">
                <a:solidFill>
                  <a:srgbClr val="0000FF"/>
                </a:solidFill>
                <a:miter lim="800000"/>
                <a:headEnd/>
                <a:tailEnd/>
              </a:ln>
            </p:spPr>
            <p:txBody>
              <a:bodyPr/>
              <a:lstStyle/>
              <a:p>
                <a:endParaRPr lang="en-US"/>
              </a:p>
            </p:txBody>
          </p:sp>
          <p:sp>
            <p:nvSpPr>
              <p:cNvPr id="105076" name="Line 628"/>
              <p:cNvSpPr>
                <a:spLocks noChangeShapeType="1"/>
              </p:cNvSpPr>
              <p:nvPr/>
            </p:nvSpPr>
            <p:spPr bwMode="auto">
              <a:xfrm>
                <a:off x="1979" y="3568"/>
                <a:ext cx="1" cy="1"/>
              </a:xfrm>
              <a:prstGeom prst="line">
                <a:avLst/>
              </a:prstGeom>
              <a:noFill/>
              <a:ln w="0">
                <a:solidFill>
                  <a:srgbClr val="0000FF"/>
                </a:solidFill>
                <a:round/>
                <a:headEnd/>
                <a:tailEnd/>
              </a:ln>
            </p:spPr>
            <p:txBody>
              <a:bodyPr/>
              <a:lstStyle/>
              <a:p>
                <a:endParaRPr lang="en-US"/>
              </a:p>
            </p:txBody>
          </p:sp>
          <p:sp>
            <p:nvSpPr>
              <p:cNvPr id="105077" name="Freeform 629"/>
              <p:cNvSpPr>
                <a:spLocks/>
              </p:cNvSpPr>
              <p:nvPr/>
            </p:nvSpPr>
            <p:spPr bwMode="auto">
              <a:xfrm>
                <a:off x="197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078" name="Rectangle 630"/>
              <p:cNvSpPr>
                <a:spLocks noChangeArrowheads="1"/>
              </p:cNvSpPr>
              <p:nvPr/>
            </p:nvSpPr>
            <p:spPr bwMode="auto">
              <a:xfrm>
                <a:off x="1980" y="3568"/>
                <a:ext cx="1" cy="1"/>
              </a:xfrm>
              <a:prstGeom prst="rect">
                <a:avLst/>
              </a:prstGeom>
              <a:noFill/>
              <a:ln w="0">
                <a:solidFill>
                  <a:srgbClr val="0000FF"/>
                </a:solidFill>
                <a:miter lim="800000"/>
                <a:headEnd/>
                <a:tailEnd/>
              </a:ln>
            </p:spPr>
            <p:txBody>
              <a:bodyPr/>
              <a:lstStyle/>
              <a:p>
                <a:endParaRPr lang="en-US"/>
              </a:p>
            </p:txBody>
          </p:sp>
          <p:sp>
            <p:nvSpPr>
              <p:cNvPr id="105079" name="Line 631"/>
              <p:cNvSpPr>
                <a:spLocks noChangeShapeType="1"/>
              </p:cNvSpPr>
              <p:nvPr/>
            </p:nvSpPr>
            <p:spPr bwMode="auto">
              <a:xfrm>
                <a:off x="1981" y="3568"/>
                <a:ext cx="1" cy="1"/>
              </a:xfrm>
              <a:prstGeom prst="line">
                <a:avLst/>
              </a:prstGeom>
              <a:noFill/>
              <a:ln w="0">
                <a:solidFill>
                  <a:srgbClr val="0000FF"/>
                </a:solidFill>
                <a:round/>
                <a:headEnd/>
                <a:tailEnd/>
              </a:ln>
            </p:spPr>
            <p:txBody>
              <a:bodyPr/>
              <a:lstStyle/>
              <a:p>
                <a:endParaRPr lang="en-US"/>
              </a:p>
            </p:txBody>
          </p:sp>
          <p:sp>
            <p:nvSpPr>
              <p:cNvPr id="105080" name="Rectangle 632"/>
              <p:cNvSpPr>
                <a:spLocks noChangeArrowheads="1"/>
              </p:cNvSpPr>
              <p:nvPr/>
            </p:nvSpPr>
            <p:spPr bwMode="auto">
              <a:xfrm>
                <a:off x="1982" y="3568"/>
                <a:ext cx="1" cy="1"/>
              </a:xfrm>
              <a:prstGeom prst="rect">
                <a:avLst/>
              </a:prstGeom>
              <a:noFill/>
              <a:ln w="0">
                <a:solidFill>
                  <a:srgbClr val="0000FF"/>
                </a:solidFill>
                <a:miter lim="800000"/>
                <a:headEnd/>
                <a:tailEnd/>
              </a:ln>
            </p:spPr>
            <p:txBody>
              <a:bodyPr/>
              <a:lstStyle/>
              <a:p>
                <a:endParaRPr lang="en-US"/>
              </a:p>
            </p:txBody>
          </p:sp>
          <p:sp>
            <p:nvSpPr>
              <p:cNvPr id="105081" name="Rectangle 633"/>
              <p:cNvSpPr>
                <a:spLocks noChangeArrowheads="1"/>
              </p:cNvSpPr>
              <p:nvPr/>
            </p:nvSpPr>
            <p:spPr bwMode="auto">
              <a:xfrm>
                <a:off x="1983" y="3568"/>
                <a:ext cx="1" cy="1"/>
              </a:xfrm>
              <a:prstGeom prst="rect">
                <a:avLst/>
              </a:prstGeom>
              <a:noFill/>
              <a:ln w="0">
                <a:solidFill>
                  <a:srgbClr val="0000FF"/>
                </a:solidFill>
                <a:miter lim="800000"/>
                <a:headEnd/>
                <a:tailEnd/>
              </a:ln>
            </p:spPr>
            <p:txBody>
              <a:bodyPr/>
              <a:lstStyle/>
              <a:p>
                <a:endParaRPr lang="en-US"/>
              </a:p>
            </p:txBody>
          </p:sp>
          <p:sp>
            <p:nvSpPr>
              <p:cNvPr id="105082" name="Line 634"/>
              <p:cNvSpPr>
                <a:spLocks noChangeShapeType="1"/>
              </p:cNvSpPr>
              <p:nvPr/>
            </p:nvSpPr>
            <p:spPr bwMode="auto">
              <a:xfrm>
                <a:off x="1984" y="3568"/>
                <a:ext cx="1" cy="1"/>
              </a:xfrm>
              <a:prstGeom prst="line">
                <a:avLst/>
              </a:prstGeom>
              <a:noFill/>
              <a:ln w="0">
                <a:solidFill>
                  <a:srgbClr val="0000FF"/>
                </a:solidFill>
                <a:round/>
                <a:headEnd/>
                <a:tailEnd/>
              </a:ln>
            </p:spPr>
            <p:txBody>
              <a:bodyPr/>
              <a:lstStyle/>
              <a:p>
                <a:endParaRPr lang="en-US"/>
              </a:p>
            </p:txBody>
          </p:sp>
          <p:sp>
            <p:nvSpPr>
              <p:cNvPr id="105083" name="Line 635"/>
              <p:cNvSpPr>
                <a:spLocks noChangeShapeType="1"/>
              </p:cNvSpPr>
              <p:nvPr/>
            </p:nvSpPr>
            <p:spPr bwMode="auto">
              <a:xfrm>
                <a:off x="1985" y="3568"/>
                <a:ext cx="1" cy="1"/>
              </a:xfrm>
              <a:prstGeom prst="line">
                <a:avLst/>
              </a:prstGeom>
              <a:noFill/>
              <a:ln w="0">
                <a:solidFill>
                  <a:srgbClr val="0000FF"/>
                </a:solidFill>
                <a:round/>
                <a:headEnd/>
                <a:tailEnd/>
              </a:ln>
            </p:spPr>
            <p:txBody>
              <a:bodyPr/>
              <a:lstStyle/>
              <a:p>
                <a:endParaRPr lang="en-US"/>
              </a:p>
            </p:txBody>
          </p:sp>
          <p:sp>
            <p:nvSpPr>
              <p:cNvPr id="105084" name="Freeform 636"/>
              <p:cNvSpPr>
                <a:spLocks/>
              </p:cNvSpPr>
              <p:nvPr/>
            </p:nvSpPr>
            <p:spPr bwMode="auto">
              <a:xfrm>
                <a:off x="1986" y="3551"/>
                <a:ext cx="2" cy="17"/>
              </a:xfrm>
              <a:custGeom>
                <a:avLst/>
                <a:gdLst/>
                <a:ahLst/>
                <a:cxnLst>
                  <a:cxn ang="0">
                    <a:pos x="0" y="15"/>
                  </a:cxn>
                  <a:cxn ang="0">
                    <a:pos x="0" y="15"/>
                  </a:cxn>
                  <a:cxn ang="0">
                    <a:pos x="1" y="15"/>
                  </a:cxn>
                  <a:cxn ang="0">
                    <a:pos x="1" y="14"/>
                  </a:cxn>
                  <a:cxn ang="0">
                    <a:pos x="1" y="13"/>
                  </a:cxn>
                  <a:cxn ang="0">
                    <a:pos x="1" y="12"/>
                  </a:cxn>
                  <a:cxn ang="0">
                    <a:pos x="1" y="10"/>
                  </a:cxn>
                  <a:cxn ang="0">
                    <a:pos x="1" y="9"/>
                  </a:cxn>
                  <a:cxn ang="0">
                    <a:pos x="1" y="6"/>
                  </a:cxn>
                  <a:cxn ang="0">
                    <a:pos x="1" y="2"/>
                  </a:cxn>
                  <a:cxn ang="0">
                    <a:pos x="1" y="0"/>
                  </a:cxn>
                  <a:cxn ang="0">
                    <a:pos x="1" y="1"/>
                  </a:cxn>
                  <a:cxn ang="0">
                    <a:pos x="1" y="3"/>
                  </a:cxn>
                  <a:cxn ang="0">
                    <a:pos x="1" y="6"/>
                  </a:cxn>
                  <a:cxn ang="0">
                    <a:pos x="1" y="10"/>
                  </a:cxn>
                  <a:cxn ang="0">
                    <a:pos x="1" y="13"/>
                  </a:cxn>
                  <a:cxn ang="0">
                    <a:pos x="1" y="15"/>
                  </a:cxn>
                  <a:cxn ang="0">
                    <a:pos x="1" y="15"/>
                  </a:cxn>
                  <a:cxn ang="0">
                    <a:pos x="1" y="15"/>
                  </a:cxn>
                  <a:cxn ang="0">
                    <a:pos x="1" y="15"/>
                  </a:cxn>
                  <a:cxn ang="0">
                    <a:pos x="1" y="15"/>
                  </a:cxn>
                  <a:cxn ang="0">
                    <a:pos x="1" y="15"/>
                  </a:cxn>
                  <a:cxn ang="0">
                    <a:pos x="1" y="15"/>
                  </a:cxn>
                  <a:cxn ang="0">
                    <a:pos x="1" y="15"/>
                  </a:cxn>
                  <a:cxn ang="0">
                    <a:pos x="1" y="15"/>
                  </a:cxn>
                  <a:cxn ang="0">
                    <a:pos x="1" y="15"/>
                  </a:cxn>
                  <a:cxn ang="0">
                    <a:pos x="1" y="15"/>
                  </a:cxn>
                  <a:cxn ang="0">
                    <a:pos x="1" y="14"/>
                  </a:cxn>
                  <a:cxn ang="0">
                    <a:pos x="2" y="14"/>
                  </a:cxn>
                  <a:cxn ang="0">
                    <a:pos x="2" y="14"/>
                  </a:cxn>
                  <a:cxn ang="0">
                    <a:pos x="2" y="13"/>
                  </a:cxn>
                  <a:cxn ang="0">
                    <a:pos x="2" y="13"/>
                  </a:cxn>
                  <a:cxn ang="0">
                    <a:pos x="2" y="14"/>
                  </a:cxn>
                  <a:cxn ang="0">
                    <a:pos x="2" y="15"/>
                  </a:cxn>
                  <a:cxn ang="0">
                    <a:pos x="2" y="15"/>
                  </a:cxn>
                  <a:cxn ang="0">
                    <a:pos x="2" y="15"/>
                  </a:cxn>
                  <a:cxn ang="0">
                    <a:pos x="2" y="15"/>
                  </a:cxn>
                  <a:cxn ang="0">
                    <a:pos x="2" y="15"/>
                  </a:cxn>
                  <a:cxn ang="0">
                    <a:pos x="2" y="15"/>
                  </a:cxn>
                </a:cxnLst>
                <a:rect l="0" t="0" r="r" b="b"/>
                <a:pathLst>
                  <a:path w="2" h="15">
                    <a:moveTo>
                      <a:pt x="0" y="15"/>
                    </a:moveTo>
                    <a:lnTo>
                      <a:pt x="0" y="15"/>
                    </a:lnTo>
                    <a:lnTo>
                      <a:pt x="1" y="15"/>
                    </a:lnTo>
                    <a:lnTo>
                      <a:pt x="1" y="14"/>
                    </a:lnTo>
                    <a:lnTo>
                      <a:pt x="1" y="13"/>
                    </a:lnTo>
                    <a:lnTo>
                      <a:pt x="1" y="12"/>
                    </a:lnTo>
                    <a:lnTo>
                      <a:pt x="1" y="10"/>
                    </a:lnTo>
                    <a:lnTo>
                      <a:pt x="1" y="9"/>
                    </a:lnTo>
                    <a:lnTo>
                      <a:pt x="1" y="6"/>
                    </a:lnTo>
                    <a:lnTo>
                      <a:pt x="1" y="2"/>
                    </a:lnTo>
                    <a:lnTo>
                      <a:pt x="1" y="0"/>
                    </a:lnTo>
                    <a:lnTo>
                      <a:pt x="1" y="1"/>
                    </a:lnTo>
                    <a:lnTo>
                      <a:pt x="1" y="3"/>
                    </a:lnTo>
                    <a:lnTo>
                      <a:pt x="1" y="6"/>
                    </a:lnTo>
                    <a:lnTo>
                      <a:pt x="1" y="10"/>
                    </a:lnTo>
                    <a:lnTo>
                      <a:pt x="1" y="13"/>
                    </a:lnTo>
                    <a:lnTo>
                      <a:pt x="1" y="15"/>
                    </a:lnTo>
                    <a:lnTo>
                      <a:pt x="1" y="15"/>
                    </a:lnTo>
                    <a:lnTo>
                      <a:pt x="1" y="15"/>
                    </a:lnTo>
                    <a:lnTo>
                      <a:pt x="1" y="15"/>
                    </a:lnTo>
                    <a:lnTo>
                      <a:pt x="1" y="15"/>
                    </a:lnTo>
                    <a:lnTo>
                      <a:pt x="1" y="15"/>
                    </a:lnTo>
                    <a:lnTo>
                      <a:pt x="1" y="15"/>
                    </a:lnTo>
                    <a:lnTo>
                      <a:pt x="1" y="15"/>
                    </a:lnTo>
                    <a:lnTo>
                      <a:pt x="1" y="15"/>
                    </a:lnTo>
                    <a:lnTo>
                      <a:pt x="1" y="15"/>
                    </a:lnTo>
                    <a:lnTo>
                      <a:pt x="1" y="15"/>
                    </a:lnTo>
                    <a:lnTo>
                      <a:pt x="1" y="14"/>
                    </a:lnTo>
                    <a:lnTo>
                      <a:pt x="2" y="14"/>
                    </a:lnTo>
                    <a:lnTo>
                      <a:pt x="2" y="14"/>
                    </a:lnTo>
                    <a:lnTo>
                      <a:pt x="2" y="13"/>
                    </a:lnTo>
                    <a:lnTo>
                      <a:pt x="2" y="13"/>
                    </a:lnTo>
                    <a:lnTo>
                      <a:pt x="2" y="14"/>
                    </a:lnTo>
                    <a:lnTo>
                      <a:pt x="2" y="15"/>
                    </a:lnTo>
                    <a:lnTo>
                      <a:pt x="2" y="15"/>
                    </a:lnTo>
                    <a:lnTo>
                      <a:pt x="2" y="15"/>
                    </a:lnTo>
                    <a:lnTo>
                      <a:pt x="2" y="15"/>
                    </a:lnTo>
                    <a:lnTo>
                      <a:pt x="2" y="15"/>
                    </a:lnTo>
                    <a:lnTo>
                      <a:pt x="2" y="15"/>
                    </a:lnTo>
                  </a:path>
                </a:pathLst>
              </a:custGeom>
              <a:noFill/>
              <a:ln w="0">
                <a:solidFill>
                  <a:srgbClr val="0000FF"/>
                </a:solidFill>
                <a:prstDash val="solid"/>
                <a:round/>
                <a:headEnd/>
                <a:tailEnd/>
              </a:ln>
            </p:spPr>
            <p:txBody>
              <a:bodyPr/>
              <a:lstStyle/>
              <a:p>
                <a:endParaRPr lang="en-US"/>
              </a:p>
            </p:txBody>
          </p:sp>
          <p:sp>
            <p:nvSpPr>
              <p:cNvPr id="105085" name="Rectangle 637"/>
              <p:cNvSpPr>
                <a:spLocks noChangeArrowheads="1"/>
              </p:cNvSpPr>
              <p:nvPr/>
            </p:nvSpPr>
            <p:spPr bwMode="auto">
              <a:xfrm>
                <a:off x="1989" y="3568"/>
                <a:ext cx="1" cy="1"/>
              </a:xfrm>
              <a:prstGeom prst="rect">
                <a:avLst/>
              </a:prstGeom>
              <a:noFill/>
              <a:ln w="0">
                <a:solidFill>
                  <a:srgbClr val="0000FF"/>
                </a:solidFill>
                <a:miter lim="800000"/>
                <a:headEnd/>
                <a:tailEnd/>
              </a:ln>
            </p:spPr>
            <p:txBody>
              <a:bodyPr/>
              <a:lstStyle/>
              <a:p>
                <a:endParaRPr lang="en-US"/>
              </a:p>
            </p:txBody>
          </p:sp>
          <p:sp>
            <p:nvSpPr>
              <p:cNvPr id="105086" name="Freeform 638"/>
              <p:cNvSpPr>
                <a:spLocks/>
              </p:cNvSpPr>
              <p:nvPr/>
            </p:nvSpPr>
            <p:spPr bwMode="auto">
              <a:xfrm>
                <a:off x="1990" y="3567"/>
                <a:ext cx="1"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1" y="0"/>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0" t="0" r="r" b="b"/>
                <a:pathLst>
                  <a:path w="1" h="1">
                    <a:moveTo>
                      <a:pt x="0" y="1"/>
                    </a:moveTo>
                    <a:lnTo>
                      <a:pt x="0" y="1"/>
                    </a:lnTo>
                    <a:lnTo>
                      <a:pt x="0" y="1"/>
                    </a:lnTo>
                    <a:lnTo>
                      <a:pt x="0" y="1"/>
                    </a:lnTo>
                    <a:lnTo>
                      <a:pt x="0" y="1"/>
                    </a:lnTo>
                    <a:lnTo>
                      <a:pt x="0" y="1"/>
                    </a:lnTo>
                    <a:lnTo>
                      <a:pt x="0" y="1"/>
                    </a:lnTo>
                    <a:lnTo>
                      <a:pt x="0" y="1"/>
                    </a:lnTo>
                    <a:lnTo>
                      <a:pt x="0" y="1"/>
                    </a:lnTo>
                    <a:lnTo>
                      <a:pt x="1" y="0"/>
                    </a:lnTo>
                    <a:lnTo>
                      <a:pt x="1" y="0"/>
                    </a:lnTo>
                    <a:lnTo>
                      <a:pt x="1" y="1"/>
                    </a:lnTo>
                    <a:lnTo>
                      <a:pt x="1" y="1"/>
                    </a:lnTo>
                    <a:lnTo>
                      <a:pt x="1" y="1"/>
                    </a:lnTo>
                    <a:lnTo>
                      <a:pt x="1" y="1"/>
                    </a:lnTo>
                    <a:lnTo>
                      <a:pt x="1" y="1"/>
                    </a:lnTo>
                    <a:lnTo>
                      <a:pt x="1" y="1"/>
                    </a:lnTo>
                    <a:lnTo>
                      <a:pt x="1" y="1"/>
                    </a:lnTo>
                    <a:lnTo>
                      <a:pt x="1" y="1"/>
                    </a:lnTo>
                    <a:lnTo>
                      <a:pt x="1" y="1"/>
                    </a:lnTo>
                    <a:lnTo>
                      <a:pt x="1" y="1"/>
                    </a:lnTo>
                    <a:lnTo>
                      <a:pt x="1" y="1"/>
                    </a:lnTo>
                  </a:path>
                </a:pathLst>
              </a:custGeom>
              <a:noFill/>
              <a:ln w="0">
                <a:solidFill>
                  <a:srgbClr val="0000FF"/>
                </a:solidFill>
                <a:prstDash val="solid"/>
                <a:round/>
                <a:headEnd/>
                <a:tailEnd/>
              </a:ln>
            </p:spPr>
            <p:txBody>
              <a:bodyPr/>
              <a:lstStyle/>
              <a:p>
                <a:endParaRPr lang="en-US"/>
              </a:p>
            </p:txBody>
          </p:sp>
          <p:sp>
            <p:nvSpPr>
              <p:cNvPr id="105087" name="Freeform 639"/>
              <p:cNvSpPr>
                <a:spLocks/>
              </p:cNvSpPr>
              <p:nvPr/>
            </p:nvSpPr>
            <p:spPr bwMode="auto">
              <a:xfrm>
                <a:off x="1992"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88" name="Freeform 640"/>
              <p:cNvSpPr>
                <a:spLocks/>
              </p:cNvSpPr>
              <p:nvPr/>
            </p:nvSpPr>
            <p:spPr bwMode="auto">
              <a:xfrm>
                <a:off x="1992"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89" name="Freeform 641"/>
              <p:cNvSpPr>
                <a:spLocks/>
              </p:cNvSpPr>
              <p:nvPr/>
            </p:nvSpPr>
            <p:spPr bwMode="auto">
              <a:xfrm>
                <a:off x="199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90" name="Freeform 642"/>
              <p:cNvSpPr>
                <a:spLocks/>
              </p:cNvSpPr>
              <p:nvPr/>
            </p:nvSpPr>
            <p:spPr bwMode="auto">
              <a:xfrm>
                <a:off x="199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091" name="Freeform 643"/>
              <p:cNvSpPr>
                <a:spLocks/>
              </p:cNvSpPr>
              <p:nvPr/>
            </p:nvSpPr>
            <p:spPr bwMode="auto">
              <a:xfrm>
                <a:off x="199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092" name="Line 644"/>
              <p:cNvSpPr>
                <a:spLocks noChangeShapeType="1"/>
              </p:cNvSpPr>
              <p:nvPr/>
            </p:nvSpPr>
            <p:spPr bwMode="auto">
              <a:xfrm>
                <a:off x="1996" y="3568"/>
                <a:ext cx="1" cy="1"/>
              </a:xfrm>
              <a:prstGeom prst="line">
                <a:avLst/>
              </a:prstGeom>
              <a:noFill/>
              <a:ln w="0">
                <a:solidFill>
                  <a:srgbClr val="0000FF"/>
                </a:solidFill>
                <a:round/>
                <a:headEnd/>
                <a:tailEnd/>
              </a:ln>
            </p:spPr>
            <p:txBody>
              <a:bodyPr/>
              <a:lstStyle/>
              <a:p>
                <a:endParaRPr lang="en-US"/>
              </a:p>
            </p:txBody>
          </p:sp>
          <p:sp>
            <p:nvSpPr>
              <p:cNvPr id="105093" name="Line 645"/>
              <p:cNvSpPr>
                <a:spLocks noChangeShapeType="1"/>
              </p:cNvSpPr>
              <p:nvPr/>
            </p:nvSpPr>
            <p:spPr bwMode="auto">
              <a:xfrm>
                <a:off x="1997" y="3568"/>
                <a:ext cx="1" cy="1"/>
              </a:xfrm>
              <a:prstGeom prst="line">
                <a:avLst/>
              </a:prstGeom>
              <a:noFill/>
              <a:ln w="0">
                <a:solidFill>
                  <a:srgbClr val="0000FF"/>
                </a:solidFill>
                <a:round/>
                <a:headEnd/>
                <a:tailEnd/>
              </a:ln>
            </p:spPr>
            <p:txBody>
              <a:bodyPr/>
              <a:lstStyle/>
              <a:p>
                <a:endParaRPr lang="en-US"/>
              </a:p>
            </p:txBody>
          </p:sp>
          <p:sp>
            <p:nvSpPr>
              <p:cNvPr id="105094" name="Line 646"/>
              <p:cNvSpPr>
                <a:spLocks noChangeShapeType="1"/>
              </p:cNvSpPr>
              <p:nvPr/>
            </p:nvSpPr>
            <p:spPr bwMode="auto">
              <a:xfrm>
                <a:off x="1998" y="3568"/>
                <a:ext cx="1" cy="1"/>
              </a:xfrm>
              <a:prstGeom prst="line">
                <a:avLst/>
              </a:prstGeom>
              <a:noFill/>
              <a:ln w="0">
                <a:solidFill>
                  <a:srgbClr val="0000FF"/>
                </a:solidFill>
                <a:round/>
                <a:headEnd/>
                <a:tailEnd/>
              </a:ln>
            </p:spPr>
            <p:txBody>
              <a:bodyPr/>
              <a:lstStyle/>
              <a:p>
                <a:endParaRPr lang="en-US"/>
              </a:p>
            </p:txBody>
          </p:sp>
          <p:sp>
            <p:nvSpPr>
              <p:cNvPr id="105095" name="Line 647"/>
              <p:cNvSpPr>
                <a:spLocks noChangeShapeType="1"/>
              </p:cNvSpPr>
              <p:nvPr/>
            </p:nvSpPr>
            <p:spPr bwMode="auto">
              <a:xfrm>
                <a:off x="1999" y="3568"/>
                <a:ext cx="1" cy="1"/>
              </a:xfrm>
              <a:prstGeom prst="line">
                <a:avLst/>
              </a:prstGeom>
              <a:noFill/>
              <a:ln w="0">
                <a:solidFill>
                  <a:srgbClr val="0000FF"/>
                </a:solidFill>
                <a:round/>
                <a:headEnd/>
                <a:tailEnd/>
              </a:ln>
            </p:spPr>
            <p:txBody>
              <a:bodyPr/>
              <a:lstStyle/>
              <a:p>
                <a:endParaRPr lang="en-US"/>
              </a:p>
            </p:txBody>
          </p:sp>
        </p:grpSp>
        <p:grpSp>
          <p:nvGrpSpPr>
            <p:cNvPr id="105096" name="Group 648"/>
            <p:cNvGrpSpPr>
              <a:grpSpLocks/>
            </p:cNvGrpSpPr>
            <p:nvPr/>
          </p:nvGrpSpPr>
          <p:grpSpPr bwMode="auto">
            <a:xfrm>
              <a:off x="1242" y="2605"/>
              <a:ext cx="304" cy="1101"/>
              <a:chOff x="2001" y="1247"/>
              <a:chExt cx="285" cy="2322"/>
            </a:xfrm>
          </p:grpSpPr>
          <p:sp>
            <p:nvSpPr>
              <p:cNvPr id="105097" name="Rectangle 649"/>
              <p:cNvSpPr>
                <a:spLocks noChangeArrowheads="1"/>
              </p:cNvSpPr>
              <p:nvPr/>
            </p:nvSpPr>
            <p:spPr bwMode="auto">
              <a:xfrm>
                <a:off x="2001" y="3568"/>
                <a:ext cx="1" cy="1"/>
              </a:xfrm>
              <a:prstGeom prst="rect">
                <a:avLst/>
              </a:prstGeom>
              <a:noFill/>
              <a:ln w="0">
                <a:solidFill>
                  <a:srgbClr val="0000FF"/>
                </a:solidFill>
                <a:miter lim="800000"/>
                <a:headEnd/>
                <a:tailEnd/>
              </a:ln>
            </p:spPr>
            <p:txBody>
              <a:bodyPr/>
              <a:lstStyle/>
              <a:p>
                <a:endParaRPr lang="en-US"/>
              </a:p>
            </p:txBody>
          </p:sp>
          <p:sp>
            <p:nvSpPr>
              <p:cNvPr id="105098" name="Freeform 650"/>
              <p:cNvSpPr>
                <a:spLocks/>
              </p:cNvSpPr>
              <p:nvPr/>
            </p:nvSpPr>
            <p:spPr bwMode="auto">
              <a:xfrm>
                <a:off x="200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099" name="Freeform 651"/>
              <p:cNvSpPr>
                <a:spLocks/>
              </p:cNvSpPr>
              <p:nvPr/>
            </p:nvSpPr>
            <p:spPr bwMode="auto">
              <a:xfrm>
                <a:off x="2004"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00" name="Freeform 652"/>
              <p:cNvSpPr>
                <a:spLocks/>
              </p:cNvSpPr>
              <p:nvPr/>
            </p:nvSpPr>
            <p:spPr bwMode="auto">
              <a:xfrm>
                <a:off x="200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101" name="Rectangle 653"/>
              <p:cNvSpPr>
                <a:spLocks noChangeArrowheads="1"/>
              </p:cNvSpPr>
              <p:nvPr/>
            </p:nvSpPr>
            <p:spPr bwMode="auto">
              <a:xfrm>
                <a:off x="2007" y="3568"/>
                <a:ext cx="1" cy="1"/>
              </a:xfrm>
              <a:prstGeom prst="rect">
                <a:avLst/>
              </a:prstGeom>
              <a:noFill/>
              <a:ln w="0">
                <a:solidFill>
                  <a:srgbClr val="0000FF"/>
                </a:solidFill>
                <a:miter lim="800000"/>
                <a:headEnd/>
                <a:tailEnd/>
              </a:ln>
            </p:spPr>
            <p:txBody>
              <a:bodyPr/>
              <a:lstStyle/>
              <a:p>
                <a:endParaRPr lang="en-US"/>
              </a:p>
            </p:txBody>
          </p:sp>
          <p:sp>
            <p:nvSpPr>
              <p:cNvPr id="105102" name="Line 654"/>
              <p:cNvSpPr>
                <a:spLocks noChangeShapeType="1"/>
              </p:cNvSpPr>
              <p:nvPr/>
            </p:nvSpPr>
            <p:spPr bwMode="auto">
              <a:xfrm>
                <a:off x="2008" y="3568"/>
                <a:ext cx="1" cy="1"/>
              </a:xfrm>
              <a:prstGeom prst="line">
                <a:avLst/>
              </a:prstGeom>
              <a:noFill/>
              <a:ln w="0">
                <a:solidFill>
                  <a:srgbClr val="0000FF"/>
                </a:solidFill>
                <a:round/>
                <a:headEnd/>
                <a:tailEnd/>
              </a:ln>
            </p:spPr>
            <p:txBody>
              <a:bodyPr/>
              <a:lstStyle/>
              <a:p>
                <a:endParaRPr lang="en-US"/>
              </a:p>
            </p:txBody>
          </p:sp>
          <p:sp>
            <p:nvSpPr>
              <p:cNvPr id="105103" name="Line 655"/>
              <p:cNvSpPr>
                <a:spLocks noChangeShapeType="1"/>
              </p:cNvSpPr>
              <p:nvPr/>
            </p:nvSpPr>
            <p:spPr bwMode="auto">
              <a:xfrm>
                <a:off x="2009" y="3568"/>
                <a:ext cx="1" cy="1"/>
              </a:xfrm>
              <a:prstGeom prst="line">
                <a:avLst/>
              </a:prstGeom>
              <a:noFill/>
              <a:ln w="0">
                <a:solidFill>
                  <a:srgbClr val="0000FF"/>
                </a:solidFill>
                <a:round/>
                <a:headEnd/>
                <a:tailEnd/>
              </a:ln>
            </p:spPr>
            <p:txBody>
              <a:bodyPr/>
              <a:lstStyle/>
              <a:p>
                <a:endParaRPr lang="en-US"/>
              </a:p>
            </p:txBody>
          </p:sp>
          <p:sp>
            <p:nvSpPr>
              <p:cNvPr id="105104" name="Line 656"/>
              <p:cNvSpPr>
                <a:spLocks noChangeShapeType="1"/>
              </p:cNvSpPr>
              <p:nvPr/>
            </p:nvSpPr>
            <p:spPr bwMode="auto">
              <a:xfrm>
                <a:off x="2011" y="3568"/>
                <a:ext cx="1" cy="1"/>
              </a:xfrm>
              <a:prstGeom prst="line">
                <a:avLst/>
              </a:prstGeom>
              <a:noFill/>
              <a:ln w="0">
                <a:solidFill>
                  <a:srgbClr val="0000FF"/>
                </a:solidFill>
                <a:round/>
                <a:headEnd/>
                <a:tailEnd/>
              </a:ln>
            </p:spPr>
            <p:txBody>
              <a:bodyPr/>
              <a:lstStyle/>
              <a:p>
                <a:endParaRPr lang="en-US"/>
              </a:p>
            </p:txBody>
          </p:sp>
          <p:sp>
            <p:nvSpPr>
              <p:cNvPr id="105105" name="Rectangle 657"/>
              <p:cNvSpPr>
                <a:spLocks noChangeArrowheads="1"/>
              </p:cNvSpPr>
              <p:nvPr/>
            </p:nvSpPr>
            <p:spPr bwMode="auto">
              <a:xfrm>
                <a:off x="2013" y="3568"/>
                <a:ext cx="1" cy="1"/>
              </a:xfrm>
              <a:prstGeom prst="rect">
                <a:avLst/>
              </a:prstGeom>
              <a:noFill/>
              <a:ln w="0">
                <a:solidFill>
                  <a:srgbClr val="0000FF"/>
                </a:solidFill>
                <a:miter lim="800000"/>
                <a:headEnd/>
                <a:tailEnd/>
              </a:ln>
            </p:spPr>
            <p:txBody>
              <a:bodyPr/>
              <a:lstStyle/>
              <a:p>
                <a:endParaRPr lang="en-US"/>
              </a:p>
            </p:txBody>
          </p:sp>
          <p:sp>
            <p:nvSpPr>
              <p:cNvPr id="105106" name="Freeform 658"/>
              <p:cNvSpPr>
                <a:spLocks/>
              </p:cNvSpPr>
              <p:nvPr/>
            </p:nvSpPr>
            <p:spPr bwMode="auto">
              <a:xfrm>
                <a:off x="201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107" name="Rectangle 659"/>
              <p:cNvSpPr>
                <a:spLocks noChangeArrowheads="1"/>
              </p:cNvSpPr>
              <p:nvPr/>
            </p:nvSpPr>
            <p:spPr bwMode="auto">
              <a:xfrm>
                <a:off x="2015" y="3568"/>
                <a:ext cx="1" cy="1"/>
              </a:xfrm>
              <a:prstGeom prst="rect">
                <a:avLst/>
              </a:prstGeom>
              <a:noFill/>
              <a:ln w="0">
                <a:solidFill>
                  <a:srgbClr val="0000FF"/>
                </a:solidFill>
                <a:miter lim="800000"/>
                <a:headEnd/>
                <a:tailEnd/>
              </a:ln>
            </p:spPr>
            <p:txBody>
              <a:bodyPr/>
              <a:lstStyle/>
              <a:p>
                <a:endParaRPr lang="en-US"/>
              </a:p>
            </p:txBody>
          </p:sp>
          <p:sp>
            <p:nvSpPr>
              <p:cNvPr id="105108" name="Line 660"/>
              <p:cNvSpPr>
                <a:spLocks noChangeShapeType="1"/>
              </p:cNvSpPr>
              <p:nvPr/>
            </p:nvSpPr>
            <p:spPr bwMode="auto">
              <a:xfrm>
                <a:off x="2016" y="3568"/>
                <a:ext cx="1" cy="1"/>
              </a:xfrm>
              <a:prstGeom prst="line">
                <a:avLst/>
              </a:prstGeom>
              <a:noFill/>
              <a:ln w="0">
                <a:solidFill>
                  <a:srgbClr val="0000FF"/>
                </a:solidFill>
                <a:round/>
                <a:headEnd/>
                <a:tailEnd/>
              </a:ln>
            </p:spPr>
            <p:txBody>
              <a:bodyPr/>
              <a:lstStyle/>
              <a:p>
                <a:endParaRPr lang="en-US"/>
              </a:p>
            </p:txBody>
          </p:sp>
          <p:sp>
            <p:nvSpPr>
              <p:cNvPr id="105109" name="Freeform 661"/>
              <p:cNvSpPr>
                <a:spLocks/>
              </p:cNvSpPr>
              <p:nvPr/>
            </p:nvSpPr>
            <p:spPr bwMode="auto">
              <a:xfrm>
                <a:off x="2017" y="3565"/>
                <a:ext cx="2" cy="3"/>
              </a:xfrm>
              <a:custGeom>
                <a:avLst/>
                <a:gdLst/>
                <a:ahLst/>
                <a:cxnLst>
                  <a:cxn ang="0">
                    <a:pos x="0" y="3"/>
                  </a:cxn>
                  <a:cxn ang="0">
                    <a:pos x="0" y="3"/>
                  </a:cxn>
                  <a:cxn ang="0">
                    <a:pos x="0" y="3"/>
                  </a:cxn>
                  <a:cxn ang="0">
                    <a:pos x="0" y="3"/>
                  </a:cxn>
                  <a:cxn ang="0">
                    <a:pos x="0" y="3"/>
                  </a:cxn>
                  <a:cxn ang="0">
                    <a:pos x="1" y="2"/>
                  </a:cxn>
                  <a:cxn ang="0">
                    <a:pos x="1" y="2"/>
                  </a:cxn>
                  <a:cxn ang="0">
                    <a:pos x="1" y="2"/>
                  </a:cxn>
                  <a:cxn ang="0">
                    <a:pos x="1" y="2"/>
                  </a:cxn>
                  <a:cxn ang="0">
                    <a:pos x="1" y="1"/>
                  </a:cxn>
                  <a:cxn ang="0">
                    <a:pos x="1" y="0"/>
                  </a:cxn>
                  <a:cxn ang="0">
                    <a:pos x="1" y="0"/>
                  </a:cxn>
                  <a:cxn ang="0">
                    <a:pos x="1" y="0"/>
                  </a:cxn>
                  <a:cxn ang="0">
                    <a:pos x="1" y="1"/>
                  </a:cxn>
                  <a:cxn ang="0">
                    <a:pos x="1" y="2"/>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2" y="3"/>
                  </a:cxn>
                  <a:cxn ang="0">
                    <a:pos x="2" y="3"/>
                  </a:cxn>
                  <a:cxn ang="0">
                    <a:pos x="2" y="3"/>
                  </a:cxn>
                  <a:cxn ang="0">
                    <a:pos x="2" y="3"/>
                  </a:cxn>
                  <a:cxn ang="0">
                    <a:pos x="2" y="3"/>
                  </a:cxn>
                  <a:cxn ang="0">
                    <a:pos x="2" y="3"/>
                  </a:cxn>
                  <a:cxn ang="0">
                    <a:pos x="2" y="3"/>
                  </a:cxn>
                  <a:cxn ang="0">
                    <a:pos x="2" y="3"/>
                  </a:cxn>
                  <a:cxn ang="0">
                    <a:pos x="2" y="3"/>
                  </a:cxn>
                  <a:cxn ang="0">
                    <a:pos x="2" y="3"/>
                  </a:cxn>
                  <a:cxn ang="0">
                    <a:pos x="2" y="3"/>
                  </a:cxn>
                  <a:cxn ang="0">
                    <a:pos x="2" y="3"/>
                  </a:cxn>
                  <a:cxn ang="0">
                    <a:pos x="2" y="3"/>
                  </a:cxn>
                  <a:cxn ang="0">
                    <a:pos x="3" y="3"/>
                  </a:cxn>
                  <a:cxn ang="0">
                    <a:pos x="3" y="2"/>
                  </a:cxn>
                  <a:cxn ang="0">
                    <a:pos x="3" y="2"/>
                  </a:cxn>
                  <a:cxn ang="0">
                    <a:pos x="3" y="2"/>
                  </a:cxn>
                  <a:cxn ang="0">
                    <a:pos x="3" y="2"/>
                  </a:cxn>
                  <a:cxn ang="0">
                    <a:pos x="3" y="1"/>
                  </a:cxn>
                  <a:cxn ang="0">
                    <a:pos x="3" y="2"/>
                  </a:cxn>
                  <a:cxn ang="0">
                    <a:pos x="3" y="2"/>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 ang="0">
                    <a:pos x="3" y="3"/>
                  </a:cxn>
                </a:cxnLst>
                <a:rect l="0" t="0" r="r" b="b"/>
                <a:pathLst>
                  <a:path w="3" h="3">
                    <a:moveTo>
                      <a:pt x="0" y="3"/>
                    </a:moveTo>
                    <a:lnTo>
                      <a:pt x="0" y="3"/>
                    </a:lnTo>
                    <a:lnTo>
                      <a:pt x="0" y="3"/>
                    </a:lnTo>
                    <a:lnTo>
                      <a:pt x="0" y="3"/>
                    </a:lnTo>
                    <a:lnTo>
                      <a:pt x="0" y="3"/>
                    </a:lnTo>
                    <a:lnTo>
                      <a:pt x="1" y="2"/>
                    </a:lnTo>
                    <a:lnTo>
                      <a:pt x="1" y="2"/>
                    </a:lnTo>
                    <a:lnTo>
                      <a:pt x="1" y="2"/>
                    </a:lnTo>
                    <a:lnTo>
                      <a:pt x="1" y="2"/>
                    </a:lnTo>
                    <a:lnTo>
                      <a:pt x="1" y="1"/>
                    </a:lnTo>
                    <a:lnTo>
                      <a:pt x="1" y="0"/>
                    </a:lnTo>
                    <a:lnTo>
                      <a:pt x="1" y="0"/>
                    </a:lnTo>
                    <a:lnTo>
                      <a:pt x="1" y="0"/>
                    </a:lnTo>
                    <a:lnTo>
                      <a:pt x="1" y="1"/>
                    </a:lnTo>
                    <a:lnTo>
                      <a:pt x="1" y="2"/>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3" y="3"/>
                    </a:lnTo>
                    <a:lnTo>
                      <a:pt x="3" y="2"/>
                    </a:lnTo>
                    <a:lnTo>
                      <a:pt x="3" y="2"/>
                    </a:lnTo>
                    <a:lnTo>
                      <a:pt x="3" y="2"/>
                    </a:lnTo>
                    <a:lnTo>
                      <a:pt x="3" y="2"/>
                    </a:lnTo>
                    <a:lnTo>
                      <a:pt x="3" y="1"/>
                    </a:lnTo>
                    <a:lnTo>
                      <a:pt x="3" y="2"/>
                    </a:lnTo>
                    <a:lnTo>
                      <a:pt x="3" y="2"/>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path>
                </a:pathLst>
              </a:custGeom>
              <a:noFill/>
              <a:ln w="0">
                <a:solidFill>
                  <a:srgbClr val="0000FF"/>
                </a:solidFill>
                <a:prstDash val="solid"/>
                <a:round/>
                <a:headEnd/>
                <a:tailEnd/>
              </a:ln>
            </p:spPr>
            <p:txBody>
              <a:bodyPr/>
              <a:lstStyle/>
              <a:p>
                <a:endParaRPr lang="en-US"/>
              </a:p>
            </p:txBody>
          </p:sp>
          <p:sp>
            <p:nvSpPr>
              <p:cNvPr id="105110" name="Freeform 662"/>
              <p:cNvSpPr>
                <a:spLocks/>
              </p:cNvSpPr>
              <p:nvPr/>
            </p:nvSpPr>
            <p:spPr bwMode="auto">
              <a:xfrm>
                <a:off x="2020" y="3567"/>
                <a:ext cx="1"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0"/>
                  </a:cxn>
                  <a:cxn ang="0">
                    <a:pos x="0" y="0"/>
                  </a:cxn>
                  <a:cxn ang="0">
                    <a:pos x="1" y="0"/>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0" t="0" r="r" b="b"/>
                <a:pathLst>
                  <a:path w="1" h="1">
                    <a:moveTo>
                      <a:pt x="0" y="1"/>
                    </a:moveTo>
                    <a:lnTo>
                      <a:pt x="0" y="1"/>
                    </a:lnTo>
                    <a:lnTo>
                      <a:pt x="0" y="1"/>
                    </a:lnTo>
                    <a:lnTo>
                      <a:pt x="0" y="1"/>
                    </a:lnTo>
                    <a:lnTo>
                      <a:pt x="0" y="1"/>
                    </a:lnTo>
                    <a:lnTo>
                      <a:pt x="0" y="1"/>
                    </a:lnTo>
                    <a:lnTo>
                      <a:pt x="0" y="1"/>
                    </a:lnTo>
                    <a:lnTo>
                      <a:pt x="0" y="1"/>
                    </a:lnTo>
                    <a:lnTo>
                      <a:pt x="0" y="1"/>
                    </a:lnTo>
                    <a:lnTo>
                      <a:pt x="0" y="1"/>
                    </a:lnTo>
                    <a:lnTo>
                      <a:pt x="0" y="1"/>
                    </a:lnTo>
                    <a:lnTo>
                      <a:pt x="0" y="1"/>
                    </a:lnTo>
                    <a:lnTo>
                      <a:pt x="0" y="0"/>
                    </a:lnTo>
                    <a:lnTo>
                      <a:pt x="0" y="0"/>
                    </a:lnTo>
                    <a:lnTo>
                      <a:pt x="0" y="0"/>
                    </a:lnTo>
                    <a:lnTo>
                      <a:pt x="0" y="0"/>
                    </a:lnTo>
                    <a:lnTo>
                      <a:pt x="1" y="0"/>
                    </a:lnTo>
                    <a:lnTo>
                      <a:pt x="1" y="0"/>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path>
                </a:pathLst>
              </a:custGeom>
              <a:noFill/>
              <a:ln w="0">
                <a:solidFill>
                  <a:srgbClr val="0000FF"/>
                </a:solidFill>
                <a:prstDash val="solid"/>
                <a:round/>
                <a:headEnd/>
                <a:tailEnd/>
              </a:ln>
            </p:spPr>
            <p:txBody>
              <a:bodyPr/>
              <a:lstStyle/>
              <a:p>
                <a:endParaRPr lang="en-US"/>
              </a:p>
            </p:txBody>
          </p:sp>
          <p:sp>
            <p:nvSpPr>
              <p:cNvPr id="105111" name="Freeform 663"/>
              <p:cNvSpPr>
                <a:spLocks/>
              </p:cNvSpPr>
              <p:nvPr/>
            </p:nvSpPr>
            <p:spPr bwMode="auto">
              <a:xfrm>
                <a:off x="202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12" name="Line 664"/>
              <p:cNvSpPr>
                <a:spLocks noChangeShapeType="1"/>
              </p:cNvSpPr>
              <p:nvPr/>
            </p:nvSpPr>
            <p:spPr bwMode="auto">
              <a:xfrm>
                <a:off x="2023" y="3568"/>
                <a:ext cx="1" cy="1"/>
              </a:xfrm>
              <a:prstGeom prst="line">
                <a:avLst/>
              </a:prstGeom>
              <a:noFill/>
              <a:ln w="0">
                <a:solidFill>
                  <a:srgbClr val="0000FF"/>
                </a:solidFill>
                <a:round/>
                <a:headEnd/>
                <a:tailEnd/>
              </a:ln>
            </p:spPr>
            <p:txBody>
              <a:bodyPr/>
              <a:lstStyle/>
              <a:p>
                <a:endParaRPr lang="en-US"/>
              </a:p>
            </p:txBody>
          </p:sp>
          <p:sp>
            <p:nvSpPr>
              <p:cNvPr id="105113" name="Freeform 665"/>
              <p:cNvSpPr>
                <a:spLocks/>
              </p:cNvSpPr>
              <p:nvPr/>
            </p:nvSpPr>
            <p:spPr bwMode="auto">
              <a:xfrm>
                <a:off x="2024"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14" name="Rectangle 666"/>
              <p:cNvSpPr>
                <a:spLocks noChangeArrowheads="1"/>
              </p:cNvSpPr>
              <p:nvPr/>
            </p:nvSpPr>
            <p:spPr bwMode="auto">
              <a:xfrm>
                <a:off x="2025" y="3568"/>
                <a:ext cx="1" cy="1"/>
              </a:xfrm>
              <a:prstGeom prst="rect">
                <a:avLst/>
              </a:prstGeom>
              <a:noFill/>
              <a:ln w="0">
                <a:solidFill>
                  <a:srgbClr val="0000FF"/>
                </a:solidFill>
                <a:miter lim="800000"/>
                <a:headEnd/>
                <a:tailEnd/>
              </a:ln>
            </p:spPr>
            <p:txBody>
              <a:bodyPr/>
              <a:lstStyle/>
              <a:p>
                <a:endParaRPr lang="en-US"/>
              </a:p>
            </p:txBody>
          </p:sp>
          <p:sp>
            <p:nvSpPr>
              <p:cNvPr id="105115" name="Freeform 667"/>
              <p:cNvSpPr>
                <a:spLocks/>
              </p:cNvSpPr>
              <p:nvPr/>
            </p:nvSpPr>
            <p:spPr bwMode="auto">
              <a:xfrm>
                <a:off x="2028"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16" name="Line 668"/>
              <p:cNvSpPr>
                <a:spLocks noChangeShapeType="1"/>
              </p:cNvSpPr>
              <p:nvPr/>
            </p:nvSpPr>
            <p:spPr bwMode="auto">
              <a:xfrm>
                <a:off x="2029" y="3568"/>
                <a:ext cx="1" cy="1"/>
              </a:xfrm>
              <a:prstGeom prst="line">
                <a:avLst/>
              </a:prstGeom>
              <a:noFill/>
              <a:ln w="0">
                <a:solidFill>
                  <a:srgbClr val="0000FF"/>
                </a:solidFill>
                <a:round/>
                <a:headEnd/>
                <a:tailEnd/>
              </a:ln>
            </p:spPr>
            <p:txBody>
              <a:bodyPr/>
              <a:lstStyle/>
              <a:p>
                <a:endParaRPr lang="en-US"/>
              </a:p>
            </p:txBody>
          </p:sp>
          <p:sp>
            <p:nvSpPr>
              <p:cNvPr id="105117" name="Line 669"/>
              <p:cNvSpPr>
                <a:spLocks noChangeShapeType="1"/>
              </p:cNvSpPr>
              <p:nvPr/>
            </p:nvSpPr>
            <p:spPr bwMode="auto">
              <a:xfrm>
                <a:off x="2030" y="3568"/>
                <a:ext cx="1" cy="1"/>
              </a:xfrm>
              <a:prstGeom prst="line">
                <a:avLst/>
              </a:prstGeom>
              <a:noFill/>
              <a:ln w="0">
                <a:solidFill>
                  <a:srgbClr val="0000FF"/>
                </a:solidFill>
                <a:round/>
                <a:headEnd/>
                <a:tailEnd/>
              </a:ln>
            </p:spPr>
            <p:txBody>
              <a:bodyPr/>
              <a:lstStyle/>
              <a:p>
                <a:endParaRPr lang="en-US"/>
              </a:p>
            </p:txBody>
          </p:sp>
          <p:sp>
            <p:nvSpPr>
              <p:cNvPr id="105118" name="Freeform 670"/>
              <p:cNvSpPr>
                <a:spLocks/>
              </p:cNvSpPr>
              <p:nvPr/>
            </p:nvSpPr>
            <p:spPr bwMode="auto">
              <a:xfrm>
                <a:off x="203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119" name="Line 671"/>
              <p:cNvSpPr>
                <a:spLocks noChangeShapeType="1"/>
              </p:cNvSpPr>
              <p:nvPr/>
            </p:nvSpPr>
            <p:spPr bwMode="auto">
              <a:xfrm>
                <a:off x="2032" y="3568"/>
                <a:ext cx="1" cy="1"/>
              </a:xfrm>
              <a:prstGeom prst="line">
                <a:avLst/>
              </a:prstGeom>
              <a:noFill/>
              <a:ln w="0">
                <a:solidFill>
                  <a:srgbClr val="0000FF"/>
                </a:solidFill>
                <a:round/>
                <a:headEnd/>
                <a:tailEnd/>
              </a:ln>
            </p:spPr>
            <p:txBody>
              <a:bodyPr/>
              <a:lstStyle/>
              <a:p>
                <a:endParaRPr lang="en-US"/>
              </a:p>
            </p:txBody>
          </p:sp>
          <p:sp>
            <p:nvSpPr>
              <p:cNvPr id="105120" name="Freeform 672"/>
              <p:cNvSpPr>
                <a:spLocks/>
              </p:cNvSpPr>
              <p:nvPr/>
            </p:nvSpPr>
            <p:spPr bwMode="auto">
              <a:xfrm>
                <a:off x="2033"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21" name="Freeform 673"/>
              <p:cNvSpPr>
                <a:spLocks/>
              </p:cNvSpPr>
              <p:nvPr/>
            </p:nvSpPr>
            <p:spPr bwMode="auto">
              <a:xfrm>
                <a:off x="203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22" name="Rectangle 674"/>
              <p:cNvSpPr>
                <a:spLocks noChangeArrowheads="1"/>
              </p:cNvSpPr>
              <p:nvPr/>
            </p:nvSpPr>
            <p:spPr bwMode="auto">
              <a:xfrm>
                <a:off x="2035" y="3568"/>
                <a:ext cx="1" cy="1"/>
              </a:xfrm>
              <a:prstGeom prst="rect">
                <a:avLst/>
              </a:prstGeom>
              <a:noFill/>
              <a:ln w="0">
                <a:solidFill>
                  <a:srgbClr val="0000FF"/>
                </a:solidFill>
                <a:miter lim="800000"/>
                <a:headEnd/>
                <a:tailEnd/>
              </a:ln>
            </p:spPr>
            <p:txBody>
              <a:bodyPr/>
              <a:lstStyle/>
              <a:p>
                <a:endParaRPr lang="en-US"/>
              </a:p>
            </p:txBody>
          </p:sp>
          <p:sp>
            <p:nvSpPr>
              <p:cNvPr id="105123" name="Freeform 675"/>
              <p:cNvSpPr>
                <a:spLocks/>
              </p:cNvSpPr>
              <p:nvPr/>
            </p:nvSpPr>
            <p:spPr bwMode="auto">
              <a:xfrm>
                <a:off x="2038"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24" name="Rectangle 676"/>
              <p:cNvSpPr>
                <a:spLocks noChangeArrowheads="1"/>
              </p:cNvSpPr>
              <p:nvPr/>
            </p:nvSpPr>
            <p:spPr bwMode="auto">
              <a:xfrm>
                <a:off x="2039" y="3568"/>
                <a:ext cx="1" cy="1"/>
              </a:xfrm>
              <a:prstGeom prst="rect">
                <a:avLst/>
              </a:prstGeom>
              <a:noFill/>
              <a:ln w="0">
                <a:solidFill>
                  <a:srgbClr val="0000FF"/>
                </a:solidFill>
                <a:miter lim="800000"/>
                <a:headEnd/>
                <a:tailEnd/>
              </a:ln>
            </p:spPr>
            <p:txBody>
              <a:bodyPr/>
              <a:lstStyle/>
              <a:p>
                <a:endParaRPr lang="en-US"/>
              </a:p>
            </p:txBody>
          </p:sp>
          <p:sp>
            <p:nvSpPr>
              <p:cNvPr id="105125" name="Freeform 677"/>
              <p:cNvSpPr>
                <a:spLocks/>
              </p:cNvSpPr>
              <p:nvPr/>
            </p:nvSpPr>
            <p:spPr bwMode="auto">
              <a:xfrm>
                <a:off x="2041"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26" name="Freeform 678"/>
              <p:cNvSpPr>
                <a:spLocks/>
              </p:cNvSpPr>
              <p:nvPr/>
            </p:nvSpPr>
            <p:spPr bwMode="auto">
              <a:xfrm>
                <a:off x="204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27" name="Freeform 679"/>
              <p:cNvSpPr>
                <a:spLocks/>
              </p:cNvSpPr>
              <p:nvPr/>
            </p:nvSpPr>
            <p:spPr bwMode="auto">
              <a:xfrm>
                <a:off x="204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128" name="Line 680"/>
              <p:cNvSpPr>
                <a:spLocks noChangeShapeType="1"/>
              </p:cNvSpPr>
              <p:nvPr/>
            </p:nvSpPr>
            <p:spPr bwMode="auto">
              <a:xfrm>
                <a:off x="2047" y="3568"/>
                <a:ext cx="1" cy="1"/>
              </a:xfrm>
              <a:prstGeom prst="line">
                <a:avLst/>
              </a:prstGeom>
              <a:noFill/>
              <a:ln w="0">
                <a:solidFill>
                  <a:srgbClr val="0000FF"/>
                </a:solidFill>
                <a:round/>
                <a:headEnd/>
                <a:tailEnd/>
              </a:ln>
            </p:spPr>
            <p:txBody>
              <a:bodyPr/>
              <a:lstStyle/>
              <a:p>
                <a:endParaRPr lang="en-US"/>
              </a:p>
            </p:txBody>
          </p:sp>
          <p:sp>
            <p:nvSpPr>
              <p:cNvPr id="105129" name="Freeform 681"/>
              <p:cNvSpPr>
                <a:spLocks/>
              </p:cNvSpPr>
              <p:nvPr/>
            </p:nvSpPr>
            <p:spPr bwMode="auto">
              <a:xfrm>
                <a:off x="2051" y="3568"/>
                <a:ext cx="1" cy="1"/>
              </a:xfrm>
              <a:custGeom>
                <a:avLst/>
                <a:gdLst/>
                <a:ahLst/>
                <a:cxnLst>
                  <a:cxn ang="0">
                    <a:pos x="0" y="0"/>
                  </a:cxn>
                  <a:cxn ang="0">
                    <a:pos x="0" y="0"/>
                  </a:cxn>
                  <a:cxn ang="0">
                    <a:pos x="1" y="0"/>
                  </a:cxn>
                  <a:cxn ang="0">
                    <a:pos x="1" y="0"/>
                  </a:cxn>
                  <a:cxn ang="0">
                    <a:pos x="1" y="0"/>
                  </a:cxn>
                </a:cxnLst>
                <a:rect l="0" t="0" r="r" b="b"/>
                <a:pathLst>
                  <a:path w="1">
                    <a:moveTo>
                      <a:pt x="0" y="0"/>
                    </a:moveTo>
                    <a:lnTo>
                      <a:pt x="0"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130" name="Freeform 682"/>
              <p:cNvSpPr>
                <a:spLocks/>
              </p:cNvSpPr>
              <p:nvPr/>
            </p:nvSpPr>
            <p:spPr bwMode="auto">
              <a:xfrm>
                <a:off x="2053"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31" name="Freeform 683"/>
              <p:cNvSpPr>
                <a:spLocks/>
              </p:cNvSpPr>
              <p:nvPr/>
            </p:nvSpPr>
            <p:spPr bwMode="auto">
              <a:xfrm>
                <a:off x="2054"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32" name="Freeform 684"/>
              <p:cNvSpPr>
                <a:spLocks/>
              </p:cNvSpPr>
              <p:nvPr/>
            </p:nvSpPr>
            <p:spPr bwMode="auto">
              <a:xfrm>
                <a:off x="205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33" name="Freeform 685"/>
              <p:cNvSpPr>
                <a:spLocks/>
              </p:cNvSpPr>
              <p:nvPr/>
            </p:nvSpPr>
            <p:spPr bwMode="auto">
              <a:xfrm>
                <a:off x="205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134" name="Rectangle 686"/>
              <p:cNvSpPr>
                <a:spLocks noChangeArrowheads="1"/>
              </p:cNvSpPr>
              <p:nvPr/>
            </p:nvSpPr>
            <p:spPr bwMode="auto">
              <a:xfrm>
                <a:off x="2057" y="3568"/>
                <a:ext cx="1" cy="1"/>
              </a:xfrm>
              <a:prstGeom prst="rect">
                <a:avLst/>
              </a:prstGeom>
              <a:noFill/>
              <a:ln w="0">
                <a:solidFill>
                  <a:srgbClr val="0000FF"/>
                </a:solidFill>
                <a:miter lim="800000"/>
                <a:headEnd/>
                <a:tailEnd/>
              </a:ln>
            </p:spPr>
            <p:txBody>
              <a:bodyPr/>
              <a:lstStyle/>
              <a:p>
                <a:endParaRPr lang="en-US"/>
              </a:p>
            </p:txBody>
          </p:sp>
          <p:sp>
            <p:nvSpPr>
              <p:cNvPr id="105135" name="Freeform 687"/>
              <p:cNvSpPr>
                <a:spLocks/>
              </p:cNvSpPr>
              <p:nvPr/>
            </p:nvSpPr>
            <p:spPr bwMode="auto">
              <a:xfrm>
                <a:off x="205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136" name="Freeform 688"/>
              <p:cNvSpPr>
                <a:spLocks/>
              </p:cNvSpPr>
              <p:nvPr/>
            </p:nvSpPr>
            <p:spPr bwMode="auto">
              <a:xfrm>
                <a:off x="2058"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37" name="Rectangle 689"/>
              <p:cNvSpPr>
                <a:spLocks noChangeArrowheads="1"/>
              </p:cNvSpPr>
              <p:nvPr/>
            </p:nvSpPr>
            <p:spPr bwMode="auto">
              <a:xfrm>
                <a:off x="2060" y="3568"/>
                <a:ext cx="1" cy="1"/>
              </a:xfrm>
              <a:prstGeom prst="rect">
                <a:avLst/>
              </a:prstGeom>
              <a:noFill/>
              <a:ln w="0">
                <a:solidFill>
                  <a:srgbClr val="0000FF"/>
                </a:solidFill>
                <a:miter lim="800000"/>
                <a:headEnd/>
                <a:tailEnd/>
              </a:ln>
            </p:spPr>
            <p:txBody>
              <a:bodyPr/>
              <a:lstStyle/>
              <a:p>
                <a:endParaRPr lang="en-US"/>
              </a:p>
            </p:txBody>
          </p:sp>
          <p:sp>
            <p:nvSpPr>
              <p:cNvPr id="105138" name="Rectangle 690"/>
              <p:cNvSpPr>
                <a:spLocks noChangeArrowheads="1"/>
              </p:cNvSpPr>
              <p:nvPr/>
            </p:nvSpPr>
            <p:spPr bwMode="auto">
              <a:xfrm>
                <a:off x="2061" y="3568"/>
                <a:ext cx="1" cy="1"/>
              </a:xfrm>
              <a:prstGeom prst="rect">
                <a:avLst/>
              </a:prstGeom>
              <a:noFill/>
              <a:ln w="0">
                <a:solidFill>
                  <a:srgbClr val="0000FF"/>
                </a:solidFill>
                <a:miter lim="800000"/>
                <a:headEnd/>
                <a:tailEnd/>
              </a:ln>
            </p:spPr>
            <p:txBody>
              <a:bodyPr/>
              <a:lstStyle/>
              <a:p>
                <a:endParaRPr lang="en-US"/>
              </a:p>
            </p:txBody>
          </p:sp>
          <p:sp>
            <p:nvSpPr>
              <p:cNvPr id="105139" name="Rectangle 691"/>
              <p:cNvSpPr>
                <a:spLocks noChangeArrowheads="1"/>
              </p:cNvSpPr>
              <p:nvPr/>
            </p:nvSpPr>
            <p:spPr bwMode="auto">
              <a:xfrm>
                <a:off x="2064" y="3568"/>
                <a:ext cx="1" cy="1"/>
              </a:xfrm>
              <a:prstGeom prst="rect">
                <a:avLst/>
              </a:prstGeom>
              <a:noFill/>
              <a:ln w="0">
                <a:solidFill>
                  <a:srgbClr val="0000FF"/>
                </a:solidFill>
                <a:miter lim="800000"/>
                <a:headEnd/>
                <a:tailEnd/>
              </a:ln>
            </p:spPr>
            <p:txBody>
              <a:bodyPr/>
              <a:lstStyle/>
              <a:p>
                <a:endParaRPr lang="en-US"/>
              </a:p>
            </p:txBody>
          </p:sp>
          <p:sp>
            <p:nvSpPr>
              <p:cNvPr id="105140" name="Oval 692"/>
              <p:cNvSpPr>
                <a:spLocks noChangeArrowheads="1"/>
              </p:cNvSpPr>
              <p:nvPr/>
            </p:nvSpPr>
            <p:spPr bwMode="auto">
              <a:xfrm>
                <a:off x="2065" y="3568"/>
                <a:ext cx="1" cy="1"/>
              </a:xfrm>
              <a:prstGeom prst="ellipse">
                <a:avLst/>
              </a:prstGeom>
              <a:solidFill>
                <a:srgbClr val="FFFFFF"/>
              </a:solidFill>
              <a:ln w="0">
                <a:solidFill>
                  <a:srgbClr val="0000FF"/>
                </a:solidFill>
                <a:round/>
                <a:headEnd/>
                <a:tailEnd/>
              </a:ln>
            </p:spPr>
            <p:txBody>
              <a:bodyPr/>
              <a:lstStyle/>
              <a:p>
                <a:endParaRPr lang="en-US"/>
              </a:p>
            </p:txBody>
          </p:sp>
          <p:sp>
            <p:nvSpPr>
              <p:cNvPr id="105141" name="Line 693"/>
              <p:cNvSpPr>
                <a:spLocks noChangeShapeType="1"/>
              </p:cNvSpPr>
              <p:nvPr/>
            </p:nvSpPr>
            <p:spPr bwMode="auto">
              <a:xfrm>
                <a:off x="2067" y="3568"/>
                <a:ext cx="1" cy="1"/>
              </a:xfrm>
              <a:prstGeom prst="line">
                <a:avLst/>
              </a:prstGeom>
              <a:noFill/>
              <a:ln w="0">
                <a:solidFill>
                  <a:srgbClr val="0000FF"/>
                </a:solidFill>
                <a:round/>
                <a:headEnd/>
                <a:tailEnd/>
              </a:ln>
            </p:spPr>
            <p:txBody>
              <a:bodyPr/>
              <a:lstStyle/>
              <a:p>
                <a:endParaRPr lang="en-US"/>
              </a:p>
            </p:txBody>
          </p:sp>
          <p:sp>
            <p:nvSpPr>
              <p:cNvPr id="105142" name="Line 694"/>
              <p:cNvSpPr>
                <a:spLocks noChangeShapeType="1"/>
              </p:cNvSpPr>
              <p:nvPr/>
            </p:nvSpPr>
            <p:spPr bwMode="auto">
              <a:xfrm>
                <a:off x="2068" y="3568"/>
                <a:ext cx="1" cy="1"/>
              </a:xfrm>
              <a:prstGeom prst="line">
                <a:avLst/>
              </a:prstGeom>
              <a:noFill/>
              <a:ln w="0">
                <a:solidFill>
                  <a:srgbClr val="0000FF"/>
                </a:solidFill>
                <a:round/>
                <a:headEnd/>
                <a:tailEnd/>
              </a:ln>
            </p:spPr>
            <p:txBody>
              <a:bodyPr/>
              <a:lstStyle/>
              <a:p>
                <a:endParaRPr lang="en-US"/>
              </a:p>
            </p:txBody>
          </p:sp>
          <p:sp>
            <p:nvSpPr>
              <p:cNvPr id="105143" name="Freeform 695"/>
              <p:cNvSpPr>
                <a:spLocks/>
              </p:cNvSpPr>
              <p:nvPr/>
            </p:nvSpPr>
            <p:spPr bwMode="auto">
              <a:xfrm>
                <a:off x="2069"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44" name="Line 696"/>
              <p:cNvSpPr>
                <a:spLocks noChangeShapeType="1"/>
              </p:cNvSpPr>
              <p:nvPr/>
            </p:nvSpPr>
            <p:spPr bwMode="auto">
              <a:xfrm>
                <a:off x="2070" y="3568"/>
                <a:ext cx="1" cy="1"/>
              </a:xfrm>
              <a:prstGeom prst="line">
                <a:avLst/>
              </a:prstGeom>
              <a:noFill/>
              <a:ln w="0">
                <a:solidFill>
                  <a:srgbClr val="0000FF"/>
                </a:solidFill>
                <a:round/>
                <a:headEnd/>
                <a:tailEnd/>
              </a:ln>
            </p:spPr>
            <p:txBody>
              <a:bodyPr/>
              <a:lstStyle/>
              <a:p>
                <a:endParaRPr lang="en-US"/>
              </a:p>
            </p:txBody>
          </p:sp>
          <p:sp>
            <p:nvSpPr>
              <p:cNvPr id="105145" name="Rectangle 697"/>
              <p:cNvSpPr>
                <a:spLocks noChangeArrowheads="1"/>
              </p:cNvSpPr>
              <p:nvPr/>
            </p:nvSpPr>
            <p:spPr bwMode="auto">
              <a:xfrm>
                <a:off x="2071" y="3568"/>
                <a:ext cx="1" cy="1"/>
              </a:xfrm>
              <a:prstGeom prst="rect">
                <a:avLst/>
              </a:prstGeom>
              <a:noFill/>
              <a:ln w="0">
                <a:solidFill>
                  <a:srgbClr val="0000FF"/>
                </a:solidFill>
                <a:miter lim="800000"/>
                <a:headEnd/>
                <a:tailEnd/>
              </a:ln>
            </p:spPr>
            <p:txBody>
              <a:bodyPr/>
              <a:lstStyle/>
              <a:p>
                <a:endParaRPr lang="en-US"/>
              </a:p>
            </p:txBody>
          </p:sp>
          <p:sp>
            <p:nvSpPr>
              <p:cNvPr id="105146" name="Freeform 698"/>
              <p:cNvSpPr>
                <a:spLocks/>
              </p:cNvSpPr>
              <p:nvPr/>
            </p:nvSpPr>
            <p:spPr bwMode="auto">
              <a:xfrm>
                <a:off x="207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147" name="Freeform 699"/>
              <p:cNvSpPr>
                <a:spLocks/>
              </p:cNvSpPr>
              <p:nvPr/>
            </p:nvSpPr>
            <p:spPr bwMode="auto">
              <a:xfrm>
                <a:off x="207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148" name="Line 700"/>
              <p:cNvSpPr>
                <a:spLocks noChangeShapeType="1"/>
              </p:cNvSpPr>
              <p:nvPr/>
            </p:nvSpPr>
            <p:spPr bwMode="auto">
              <a:xfrm>
                <a:off x="2076" y="3568"/>
                <a:ext cx="1" cy="1"/>
              </a:xfrm>
              <a:prstGeom prst="line">
                <a:avLst/>
              </a:prstGeom>
              <a:noFill/>
              <a:ln w="0">
                <a:solidFill>
                  <a:srgbClr val="0000FF"/>
                </a:solidFill>
                <a:round/>
                <a:headEnd/>
                <a:tailEnd/>
              </a:ln>
            </p:spPr>
            <p:txBody>
              <a:bodyPr/>
              <a:lstStyle/>
              <a:p>
                <a:endParaRPr lang="en-US"/>
              </a:p>
            </p:txBody>
          </p:sp>
          <p:sp>
            <p:nvSpPr>
              <p:cNvPr id="105149" name="Freeform 701"/>
              <p:cNvSpPr>
                <a:spLocks/>
              </p:cNvSpPr>
              <p:nvPr/>
            </p:nvSpPr>
            <p:spPr bwMode="auto">
              <a:xfrm>
                <a:off x="2078" y="3558"/>
                <a:ext cx="2" cy="10"/>
              </a:xfrm>
              <a:custGeom>
                <a:avLst/>
                <a:gdLst/>
                <a:ahLst/>
                <a:cxnLst>
                  <a:cxn ang="0">
                    <a:pos x="0" y="9"/>
                  </a:cxn>
                  <a:cxn ang="0">
                    <a:pos x="0" y="9"/>
                  </a:cxn>
                  <a:cxn ang="0">
                    <a:pos x="0" y="9"/>
                  </a:cxn>
                  <a:cxn ang="0">
                    <a:pos x="0" y="9"/>
                  </a:cxn>
                  <a:cxn ang="0">
                    <a:pos x="0" y="9"/>
                  </a:cxn>
                  <a:cxn ang="0">
                    <a:pos x="0" y="9"/>
                  </a:cxn>
                  <a:cxn ang="0">
                    <a:pos x="0" y="9"/>
                  </a:cxn>
                  <a:cxn ang="0">
                    <a:pos x="0" y="9"/>
                  </a:cxn>
                  <a:cxn ang="0">
                    <a:pos x="0" y="8"/>
                  </a:cxn>
                  <a:cxn ang="0">
                    <a:pos x="1" y="7"/>
                  </a:cxn>
                  <a:cxn ang="0">
                    <a:pos x="1" y="6"/>
                  </a:cxn>
                  <a:cxn ang="0">
                    <a:pos x="1" y="5"/>
                  </a:cxn>
                  <a:cxn ang="0">
                    <a:pos x="1" y="3"/>
                  </a:cxn>
                  <a:cxn ang="0">
                    <a:pos x="1" y="2"/>
                  </a:cxn>
                  <a:cxn ang="0">
                    <a:pos x="1" y="0"/>
                  </a:cxn>
                  <a:cxn ang="0">
                    <a:pos x="1" y="0"/>
                  </a:cxn>
                  <a:cxn ang="0">
                    <a:pos x="1" y="1"/>
                  </a:cxn>
                  <a:cxn ang="0">
                    <a:pos x="1" y="1"/>
                  </a:cxn>
                  <a:cxn ang="0">
                    <a:pos x="1" y="4"/>
                  </a:cxn>
                  <a:cxn ang="0">
                    <a:pos x="1" y="6"/>
                  </a:cxn>
                  <a:cxn ang="0">
                    <a:pos x="1" y="8"/>
                  </a:cxn>
                  <a:cxn ang="0">
                    <a:pos x="1" y="9"/>
                  </a:cxn>
                  <a:cxn ang="0">
                    <a:pos x="1" y="9"/>
                  </a:cxn>
                  <a:cxn ang="0">
                    <a:pos x="1" y="9"/>
                  </a:cxn>
                  <a:cxn ang="0">
                    <a:pos x="1" y="9"/>
                  </a:cxn>
                  <a:cxn ang="0">
                    <a:pos x="1" y="9"/>
                  </a:cxn>
                  <a:cxn ang="0">
                    <a:pos x="1" y="9"/>
                  </a:cxn>
                  <a:cxn ang="0">
                    <a:pos x="1" y="9"/>
                  </a:cxn>
                  <a:cxn ang="0">
                    <a:pos x="1" y="9"/>
                  </a:cxn>
                  <a:cxn ang="0">
                    <a:pos x="1" y="9"/>
                  </a:cxn>
                  <a:cxn ang="0">
                    <a:pos x="1" y="9"/>
                  </a:cxn>
                  <a:cxn ang="0">
                    <a:pos x="1" y="9"/>
                  </a:cxn>
                  <a:cxn ang="0">
                    <a:pos x="1" y="9"/>
                  </a:cxn>
                  <a:cxn ang="0">
                    <a:pos x="1" y="9"/>
                  </a:cxn>
                  <a:cxn ang="0">
                    <a:pos x="1" y="9"/>
                  </a:cxn>
                  <a:cxn ang="0">
                    <a:pos x="2" y="8"/>
                  </a:cxn>
                  <a:cxn ang="0">
                    <a:pos x="2" y="8"/>
                  </a:cxn>
                  <a:cxn ang="0">
                    <a:pos x="2" y="8"/>
                  </a:cxn>
                  <a:cxn ang="0">
                    <a:pos x="2" y="8"/>
                  </a:cxn>
                  <a:cxn ang="0">
                    <a:pos x="2" y="9"/>
                  </a:cxn>
                  <a:cxn ang="0">
                    <a:pos x="2" y="9"/>
                  </a:cxn>
                  <a:cxn ang="0">
                    <a:pos x="2" y="9"/>
                  </a:cxn>
                  <a:cxn ang="0">
                    <a:pos x="2" y="9"/>
                  </a:cxn>
                </a:cxnLst>
                <a:rect l="0" t="0" r="r" b="b"/>
                <a:pathLst>
                  <a:path w="2" h="9">
                    <a:moveTo>
                      <a:pt x="0" y="9"/>
                    </a:moveTo>
                    <a:lnTo>
                      <a:pt x="0" y="9"/>
                    </a:lnTo>
                    <a:lnTo>
                      <a:pt x="0" y="9"/>
                    </a:lnTo>
                    <a:lnTo>
                      <a:pt x="0" y="9"/>
                    </a:lnTo>
                    <a:lnTo>
                      <a:pt x="0" y="9"/>
                    </a:lnTo>
                    <a:lnTo>
                      <a:pt x="0" y="9"/>
                    </a:lnTo>
                    <a:lnTo>
                      <a:pt x="0" y="9"/>
                    </a:lnTo>
                    <a:lnTo>
                      <a:pt x="0" y="9"/>
                    </a:lnTo>
                    <a:lnTo>
                      <a:pt x="0" y="8"/>
                    </a:lnTo>
                    <a:lnTo>
                      <a:pt x="1" y="7"/>
                    </a:lnTo>
                    <a:lnTo>
                      <a:pt x="1" y="6"/>
                    </a:lnTo>
                    <a:lnTo>
                      <a:pt x="1" y="5"/>
                    </a:lnTo>
                    <a:lnTo>
                      <a:pt x="1" y="3"/>
                    </a:lnTo>
                    <a:lnTo>
                      <a:pt x="1" y="2"/>
                    </a:lnTo>
                    <a:lnTo>
                      <a:pt x="1" y="0"/>
                    </a:lnTo>
                    <a:lnTo>
                      <a:pt x="1" y="0"/>
                    </a:lnTo>
                    <a:lnTo>
                      <a:pt x="1" y="1"/>
                    </a:lnTo>
                    <a:lnTo>
                      <a:pt x="1" y="1"/>
                    </a:lnTo>
                    <a:lnTo>
                      <a:pt x="1" y="4"/>
                    </a:lnTo>
                    <a:lnTo>
                      <a:pt x="1" y="6"/>
                    </a:lnTo>
                    <a:lnTo>
                      <a:pt x="1" y="8"/>
                    </a:lnTo>
                    <a:lnTo>
                      <a:pt x="1" y="9"/>
                    </a:lnTo>
                    <a:lnTo>
                      <a:pt x="1" y="9"/>
                    </a:lnTo>
                    <a:lnTo>
                      <a:pt x="1" y="9"/>
                    </a:lnTo>
                    <a:lnTo>
                      <a:pt x="1" y="9"/>
                    </a:lnTo>
                    <a:lnTo>
                      <a:pt x="1" y="9"/>
                    </a:lnTo>
                    <a:lnTo>
                      <a:pt x="1" y="9"/>
                    </a:lnTo>
                    <a:lnTo>
                      <a:pt x="1" y="9"/>
                    </a:lnTo>
                    <a:lnTo>
                      <a:pt x="1" y="9"/>
                    </a:lnTo>
                    <a:lnTo>
                      <a:pt x="1" y="9"/>
                    </a:lnTo>
                    <a:lnTo>
                      <a:pt x="1" y="9"/>
                    </a:lnTo>
                    <a:lnTo>
                      <a:pt x="1" y="9"/>
                    </a:lnTo>
                    <a:lnTo>
                      <a:pt x="1" y="9"/>
                    </a:lnTo>
                    <a:lnTo>
                      <a:pt x="1" y="9"/>
                    </a:lnTo>
                    <a:lnTo>
                      <a:pt x="1" y="9"/>
                    </a:lnTo>
                    <a:lnTo>
                      <a:pt x="2" y="8"/>
                    </a:lnTo>
                    <a:lnTo>
                      <a:pt x="2" y="8"/>
                    </a:lnTo>
                    <a:lnTo>
                      <a:pt x="2" y="8"/>
                    </a:lnTo>
                    <a:lnTo>
                      <a:pt x="2" y="8"/>
                    </a:lnTo>
                    <a:lnTo>
                      <a:pt x="2" y="9"/>
                    </a:lnTo>
                    <a:lnTo>
                      <a:pt x="2" y="9"/>
                    </a:lnTo>
                    <a:lnTo>
                      <a:pt x="2" y="9"/>
                    </a:lnTo>
                    <a:lnTo>
                      <a:pt x="2" y="9"/>
                    </a:lnTo>
                  </a:path>
                </a:pathLst>
              </a:custGeom>
              <a:noFill/>
              <a:ln w="0">
                <a:solidFill>
                  <a:srgbClr val="0000FF"/>
                </a:solidFill>
                <a:prstDash val="solid"/>
                <a:round/>
                <a:headEnd/>
                <a:tailEnd/>
              </a:ln>
            </p:spPr>
            <p:txBody>
              <a:bodyPr/>
              <a:lstStyle/>
              <a:p>
                <a:endParaRPr lang="en-US"/>
              </a:p>
            </p:txBody>
          </p:sp>
          <p:sp>
            <p:nvSpPr>
              <p:cNvPr id="105150" name="Line 702"/>
              <p:cNvSpPr>
                <a:spLocks noChangeShapeType="1"/>
              </p:cNvSpPr>
              <p:nvPr/>
            </p:nvSpPr>
            <p:spPr bwMode="auto">
              <a:xfrm>
                <a:off x="2081" y="3568"/>
                <a:ext cx="1" cy="1"/>
              </a:xfrm>
              <a:prstGeom prst="line">
                <a:avLst/>
              </a:prstGeom>
              <a:noFill/>
              <a:ln w="0">
                <a:solidFill>
                  <a:srgbClr val="0000FF"/>
                </a:solidFill>
                <a:round/>
                <a:headEnd/>
                <a:tailEnd/>
              </a:ln>
            </p:spPr>
            <p:txBody>
              <a:bodyPr/>
              <a:lstStyle/>
              <a:p>
                <a:endParaRPr lang="en-US"/>
              </a:p>
            </p:txBody>
          </p:sp>
          <p:sp>
            <p:nvSpPr>
              <p:cNvPr id="105151" name="Freeform 703"/>
              <p:cNvSpPr>
                <a:spLocks/>
              </p:cNvSpPr>
              <p:nvPr/>
            </p:nvSpPr>
            <p:spPr bwMode="auto">
              <a:xfrm>
                <a:off x="208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152" name="Freeform 704"/>
              <p:cNvSpPr>
                <a:spLocks/>
              </p:cNvSpPr>
              <p:nvPr/>
            </p:nvSpPr>
            <p:spPr bwMode="auto">
              <a:xfrm>
                <a:off x="208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153" name="Freeform 705"/>
              <p:cNvSpPr>
                <a:spLocks/>
              </p:cNvSpPr>
              <p:nvPr/>
            </p:nvSpPr>
            <p:spPr bwMode="auto">
              <a:xfrm>
                <a:off x="208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54" name="Freeform 706"/>
              <p:cNvSpPr>
                <a:spLocks/>
              </p:cNvSpPr>
              <p:nvPr/>
            </p:nvSpPr>
            <p:spPr bwMode="auto">
              <a:xfrm>
                <a:off x="208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55" name="Freeform 707"/>
              <p:cNvSpPr>
                <a:spLocks/>
              </p:cNvSpPr>
              <p:nvPr/>
            </p:nvSpPr>
            <p:spPr bwMode="auto">
              <a:xfrm>
                <a:off x="208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56" name="Freeform 708"/>
              <p:cNvSpPr>
                <a:spLocks/>
              </p:cNvSpPr>
              <p:nvPr/>
            </p:nvSpPr>
            <p:spPr bwMode="auto">
              <a:xfrm>
                <a:off x="2088" y="3563"/>
                <a:ext cx="5" cy="5"/>
              </a:xfrm>
              <a:custGeom>
                <a:avLst/>
                <a:gdLst/>
                <a:ahLst/>
                <a:cxnLst>
                  <a:cxn ang="0">
                    <a:pos x="0" y="4"/>
                  </a:cxn>
                  <a:cxn ang="0">
                    <a:pos x="0" y="4"/>
                  </a:cxn>
                  <a:cxn ang="0">
                    <a:pos x="0" y="4"/>
                  </a:cxn>
                  <a:cxn ang="0">
                    <a:pos x="1" y="4"/>
                  </a:cxn>
                  <a:cxn ang="0">
                    <a:pos x="1" y="3"/>
                  </a:cxn>
                  <a:cxn ang="0">
                    <a:pos x="1" y="3"/>
                  </a:cxn>
                  <a:cxn ang="0">
                    <a:pos x="1" y="0"/>
                  </a:cxn>
                  <a:cxn ang="0">
                    <a:pos x="1" y="1"/>
                  </a:cxn>
                  <a:cxn ang="0">
                    <a:pos x="1" y="0"/>
                  </a:cxn>
                  <a:cxn ang="0">
                    <a:pos x="1" y="3"/>
                  </a:cxn>
                  <a:cxn ang="0">
                    <a:pos x="1" y="4"/>
                  </a:cxn>
                  <a:cxn ang="0">
                    <a:pos x="1" y="4"/>
                  </a:cxn>
                  <a:cxn ang="0">
                    <a:pos x="1" y="4"/>
                  </a:cxn>
                  <a:cxn ang="0">
                    <a:pos x="1" y="4"/>
                  </a:cxn>
                  <a:cxn ang="0">
                    <a:pos x="1" y="4"/>
                  </a:cxn>
                  <a:cxn ang="0">
                    <a:pos x="2" y="4"/>
                  </a:cxn>
                  <a:cxn ang="0">
                    <a:pos x="2" y="4"/>
                  </a:cxn>
                  <a:cxn ang="0">
                    <a:pos x="2" y="4"/>
                  </a:cxn>
                  <a:cxn ang="0">
                    <a:pos x="2" y="4"/>
                  </a:cxn>
                  <a:cxn ang="0">
                    <a:pos x="2" y="4"/>
                  </a:cxn>
                  <a:cxn ang="0">
                    <a:pos x="2" y="4"/>
                  </a:cxn>
                  <a:cxn ang="0">
                    <a:pos x="2" y="4"/>
                  </a:cxn>
                  <a:cxn ang="0">
                    <a:pos x="2" y="4"/>
                  </a:cxn>
                  <a:cxn ang="0">
                    <a:pos x="3" y="4"/>
                  </a:cxn>
                  <a:cxn ang="0">
                    <a:pos x="3" y="3"/>
                  </a:cxn>
                  <a:cxn ang="0">
                    <a:pos x="3" y="3"/>
                  </a:cxn>
                  <a:cxn ang="0">
                    <a:pos x="3" y="3"/>
                  </a:cxn>
                  <a:cxn ang="0">
                    <a:pos x="3" y="4"/>
                  </a:cxn>
                  <a:cxn ang="0">
                    <a:pos x="3" y="4"/>
                  </a:cxn>
                  <a:cxn ang="0">
                    <a:pos x="3" y="4"/>
                  </a:cxn>
                  <a:cxn ang="0">
                    <a:pos x="3" y="4"/>
                  </a:cxn>
                  <a:cxn ang="0">
                    <a:pos x="4" y="4"/>
                  </a:cxn>
                  <a:cxn ang="0">
                    <a:pos x="4" y="4"/>
                  </a:cxn>
                  <a:cxn ang="0">
                    <a:pos x="4" y="4"/>
                  </a:cxn>
                  <a:cxn ang="0">
                    <a:pos x="4" y="4"/>
                  </a:cxn>
                  <a:cxn ang="0">
                    <a:pos x="4" y="4"/>
                  </a:cxn>
                  <a:cxn ang="0">
                    <a:pos x="4" y="4"/>
                  </a:cxn>
                  <a:cxn ang="0">
                    <a:pos x="4" y="4"/>
                  </a:cxn>
                  <a:cxn ang="0">
                    <a:pos x="4" y="4"/>
                  </a:cxn>
                  <a:cxn ang="0">
                    <a:pos x="5" y="4"/>
                  </a:cxn>
                  <a:cxn ang="0">
                    <a:pos x="5" y="4"/>
                  </a:cxn>
                  <a:cxn ang="0">
                    <a:pos x="5" y="4"/>
                  </a:cxn>
                  <a:cxn ang="0">
                    <a:pos x="5" y="4"/>
                  </a:cxn>
                  <a:cxn ang="0">
                    <a:pos x="5" y="4"/>
                  </a:cxn>
                </a:cxnLst>
                <a:rect l="0" t="0" r="r" b="b"/>
                <a:pathLst>
                  <a:path w="5" h="4">
                    <a:moveTo>
                      <a:pt x="0" y="4"/>
                    </a:moveTo>
                    <a:lnTo>
                      <a:pt x="0" y="4"/>
                    </a:lnTo>
                    <a:lnTo>
                      <a:pt x="0" y="4"/>
                    </a:lnTo>
                    <a:lnTo>
                      <a:pt x="0" y="4"/>
                    </a:lnTo>
                    <a:lnTo>
                      <a:pt x="0" y="4"/>
                    </a:lnTo>
                    <a:lnTo>
                      <a:pt x="0" y="4"/>
                    </a:lnTo>
                    <a:lnTo>
                      <a:pt x="1" y="4"/>
                    </a:lnTo>
                    <a:lnTo>
                      <a:pt x="1" y="4"/>
                    </a:lnTo>
                    <a:lnTo>
                      <a:pt x="1" y="4"/>
                    </a:lnTo>
                    <a:lnTo>
                      <a:pt x="1" y="3"/>
                    </a:lnTo>
                    <a:lnTo>
                      <a:pt x="1" y="3"/>
                    </a:lnTo>
                    <a:lnTo>
                      <a:pt x="1" y="3"/>
                    </a:lnTo>
                    <a:lnTo>
                      <a:pt x="1" y="2"/>
                    </a:lnTo>
                    <a:lnTo>
                      <a:pt x="1" y="0"/>
                    </a:lnTo>
                    <a:lnTo>
                      <a:pt x="1" y="1"/>
                    </a:lnTo>
                    <a:lnTo>
                      <a:pt x="1" y="1"/>
                    </a:lnTo>
                    <a:lnTo>
                      <a:pt x="1" y="1"/>
                    </a:lnTo>
                    <a:lnTo>
                      <a:pt x="1" y="0"/>
                    </a:lnTo>
                    <a:lnTo>
                      <a:pt x="1" y="2"/>
                    </a:lnTo>
                    <a:lnTo>
                      <a:pt x="1" y="3"/>
                    </a:lnTo>
                    <a:lnTo>
                      <a:pt x="1" y="4"/>
                    </a:lnTo>
                    <a:lnTo>
                      <a:pt x="1" y="4"/>
                    </a:lnTo>
                    <a:lnTo>
                      <a:pt x="1" y="4"/>
                    </a:lnTo>
                    <a:lnTo>
                      <a:pt x="1" y="4"/>
                    </a:lnTo>
                    <a:lnTo>
                      <a:pt x="1" y="4"/>
                    </a:lnTo>
                    <a:lnTo>
                      <a:pt x="1" y="4"/>
                    </a:lnTo>
                    <a:lnTo>
                      <a:pt x="1" y="4"/>
                    </a:lnTo>
                    <a:lnTo>
                      <a:pt x="1" y="4"/>
                    </a:lnTo>
                    <a:lnTo>
                      <a:pt x="1" y="4"/>
                    </a:lnTo>
                    <a:lnTo>
                      <a:pt x="1" y="4"/>
                    </a:lnTo>
                    <a:lnTo>
                      <a:pt x="1"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3" y="4"/>
                    </a:lnTo>
                    <a:lnTo>
                      <a:pt x="3" y="4"/>
                    </a:lnTo>
                    <a:lnTo>
                      <a:pt x="3" y="4"/>
                    </a:lnTo>
                    <a:lnTo>
                      <a:pt x="3" y="3"/>
                    </a:lnTo>
                    <a:lnTo>
                      <a:pt x="3" y="3"/>
                    </a:lnTo>
                    <a:lnTo>
                      <a:pt x="3" y="3"/>
                    </a:lnTo>
                    <a:lnTo>
                      <a:pt x="3" y="3"/>
                    </a:lnTo>
                    <a:lnTo>
                      <a:pt x="3" y="3"/>
                    </a:lnTo>
                    <a:lnTo>
                      <a:pt x="3" y="4"/>
                    </a:lnTo>
                    <a:lnTo>
                      <a:pt x="3" y="4"/>
                    </a:lnTo>
                    <a:lnTo>
                      <a:pt x="3" y="4"/>
                    </a:lnTo>
                    <a:lnTo>
                      <a:pt x="3" y="4"/>
                    </a:lnTo>
                    <a:lnTo>
                      <a:pt x="3" y="4"/>
                    </a:lnTo>
                    <a:lnTo>
                      <a:pt x="3" y="4"/>
                    </a:lnTo>
                    <a:lnTo>
                      <a:pt x="3" y="4"/>
                    </a:lnTo>
                    <a:lnTo>
                      <a:pt x="3" y="4"/>
                    </a:lnTo>
                    <a:lnTo>
                      <a:pt x="3" y="4"/>
                    </a:lnTo>
                    <a:lnTo>
                      <a:pt x="4" y="4"/>
                    </a:lnTo>
                    <a:lnTo>
                      <a:pt x="4" y="4"/>
                    </a:lnTo>
                    <a:lnTo>
                      <a:pt x="4" y="4"/>
                    </a:lnTo>
                    <a:lnTo>
                      <a:pt x="4" y="4"/>
                    </a:lnTo>
                    <a:lnTo>
                      <a:pt x="4" y="4"/>
                    </a:lnTo>
                    <a:lnTo>
                      <a:pt x="4" y="4"/>
                    </a:lnTo>
                    <a:lnTo>
                      <a:pt x="4" y="4"/>
                    </a:lnTo>
                    <a:lnTo>
                      <a:pt x="4" y="4"/>
                    </a:lnTo>
                    <a:lnTo>
                      <a:pt x="4" y="4"/>
                    </a:lnTo>
                    <a:lnTo>
                      <a:pt x="4" y="4"/>
                    </a:lnTo>
                    <a:lnTo>
                      <a:pt x="4" y="4"/>
                    </a:lnTo>
                    <a:lnTo>
                      <a:pt x="4" y="4"/>
                    </a:lnTo>
                    <a:lnTo>
                      <a:pt x="4" y="4"/>
                    </a:lnTo>
                    <a:lnTo>
                      <a:pt x="4" y="4"/>
                    </a:lnTo>
                    <a:lnTo>
                      <a:pt x="4" y="4"/>
                    </a:lnTo>
                    <a:lnTo>
                      <a:pt x="4" y="4"/>
                    </a:lnTo>
                    <a:lnTo>
                      <a:pt x="5" y="4"/>
                    </a:lnTo>
                    <a:lnTo>
                      <a:pt x="5" y="4"/>
                    </a:lnTo>
                    <a:lnTo>
                      <a:pt x="5" y="4"/>
                    </a:lnTo>
                    <a:lnTo>
                      <a:pt x="5" y="4"/>
                    </a:lnTo>
                    <a:lnTo>
                      <a:pt x="5" y="4"/>
                    </a:lnTo>
                    <a:lnTo>
                      <a:pt x="5" y="4"/>
                    </a:lnTo>
                    <a:lnTo>
                      <a:pt x="5" y="4"/>
                    </a:lnTo>
                    <a:lnTo>
                      <a:pt x="5" y="4"/>
                    </a:lnTo>
                    <a:lnTo>
                      <a:pt x="5" y="4"/>
                    </a:lnTo>
                  </a:path>
                </a:pathLst>
              </a:custGeom>
              <a:noFill/>
              <a:ln w="0">
                <a:solidFill>
                  <a:srgbClr val="0000FF"/>
                </a:solidFill>
                <a:prstDash val="solid"/>
                <a:round/>
                <a:headEnd/>
                <a:tailEnd/>
              </a:ln>
            </p:spPr>
            <p:txBody>
              <a:bodyPr/>
              <a:lstStyle/>
              <a:p>
                <a:endParaRPr lang="en-US"/>
              </a:p>
            </p:txBody>
          </p:sp>
          <p:sp>
            <p:nvSpPr>
              <p:cNvPr id="105157" name="Freeform 709"/>
              <p:cNvSpPr>
                <a:spLocks/>
              </p:cNvSpPr>
              <p:nvPr/>
            </p:nvSpPr>
            <p:spPr bwMode="auto">
              <a:xfrm>
                <a:off x="2094"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58" name="Line 710"/>
              <p:cNvSpPr>
                <a:spLocks noChangeShapeType="1"/>
              </p:cNvSpPr>
              <p:nvPr/>
            </p:nvSpPr>
            <p:spPr bwMode="auto">
              <a:xfrm>
                <a:off x="2097" y="3568"/>
                <a:ext cx="1" cy="1"/>
              </a:xfrm>
              <a:prstGeom prst="line">
                <a:avLst/>
              </a:prstGeom>
              <a:noFill/>
              <a:ln w="0">
                <a:solidFill>
                  <a:srgbClr val="0000FF"/>
                </a:solidFill>
                <a:round/>
                <a:headEnd/>
                <a:tailEnd/>
              </a:ln>
            </p:spPr>
            <p:txBody>
              <a:bodyPr/>
              <a:lstStyle/>
              <a:p>
                <a:endParaRPr lang="en-US"/>
              </a:p>
            </p:txBody>
          </p:sp>
          <p:sp>
            <p:nvSpPr>
              <p:cNvPr id="105159" name="Freeform 711"/>
              <p:cNvSpPr>
                <a:spLocks/>
              </p:cNvSpPr>
              <p:nvPr/>
            </p:nvSpPr>
            <p:spPr bwMode="auto">
              <a:xfrm>
                <a:off x="210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160" name="Rectangle 712"/>
              <p:cNvSpPr>
                <a:spLocks noChangeArrowheads="1"/>
              </p:cNvSpPr>
              <p:nvPr/>
            </p:nvSpPr>
            <p:spPr bwMode="auto">
              <a:xfrm>
                <a:off x="2104" y="3568"/>
                <a:ext cx="1" cy="1"/>
              </a:xfrm>
              <a:prstGeom prst="rect">
                <a:avLst/>
              </a:prstGeom>
              <a:noFill/>
              <a:ln w="0">
                <a:solidFill>
                  <a:srgbClr val="0000FF"/>
                </a:solidFill>
                <a:miter lim="800000"/>
                <a:headEnd/>
                <a:tailEnd/>
              </a:ln>
            </p:spPr>
            <p:txBody>
              <a:bodyPr/>
              <a:lstStyle/>
              <a:p>
                <a:endParaRPr lang="en-US"/>
              </a:p>
            </p:txBody>
          </p:sp>
          <p:sp>
            <p:nvSpPr>
              <p:cNvPr id="105161" name="Line 713"/>
              <p:cNvSpPr>
                <a:spLocks noChangeShapeType="1"/>
              </p:cNvSpPr>
              <p:nvPr/>
            </p:nvSpPr>
            <p:spPr bwMode="auto">
              <a:xfrm>
                <a:off x="2105" y="3568"/>
                <a:ext cx="1" cy="1"/>
              </a:xfrm>
              <a:prstGeom prst="line">
                <a:avLst/>
              </a:prstGeom>
              <a:noFill/>
              <a:ln w="0">
                <a:solidFill>
                  <a:srgbClr val="0000FF"/>
                </a:solidFill>
                <a:round/>
                <a:headEnd/>
                <a:tailEnd/>
              </a:ln>
            </p:spPr>
            <p:txBody>
              <a:bodyPr/>
              <a:lstStyle/>
              <a:p>
                <a:endParaRPr lang="en-US"/>
              </a:p>
            </p:txBody>
          </p:sp>
          <p:sp>
            <p:nvSpPr>
              <p:cNvPr id="105162" name="Line 714"/>
              <p:cNvSpPr>
                <a:spLocks noChangeShapeType="1"/>
              </p:cNvSpPr>
              <p:nvPr/>
            </p:nvSpPr>
            <p:spPr bwMode="auto">
              <a:xfrm>
                <a:off x="2106" y="3568"/>
                <a:ext cx="1" cy="1"/>
              </a:xfrm>
              <a:prstGeom prst="line">
                <a:avLst/>
              </a:prstGeom>
              <a:noFill/>
              <a:ln w="0">
                <a:solidFill>
                  <a:srgbClr val="0000FF"/>
                </a:solidFill>
                <a:round/>
                <a:headEnd/>
                <a:tailEnd/>
              </a:ln>
            </p:spPr>
            <p:txBody>
              <a:bodyPr/>
              <a:lstStyle/>
              <a:p>
                <a:endParaRPr lang="en-US"/>
              </a:p>
            </p:txBody>
          </p:sp>
          <p:sp>
            <p:nvSpPr>
              <p:cNvPr id="105163" name="Line 715"/>
              <p:cNvSpPr>
                <a:spLocks noChangeShapeType="1"/>
              </p:cNvSpPr>
              <p:nvPr/>
            </p:nvSpPr>
            <p:spPr bwMode="auto">
              <a:xfrm>
                <a:off x="2107" y="3568"/>
                <a:ext cx="1" cy="1"/>
              </a:xfrm>
              <a:prstGeom prst="line">
                <a:avLst/>
              </a:prstGeom>
              <a:noFill/>
              <a:ln w="0">
                <a:solidFill>
                  <a:srgbClr val="0000FF"/>
                </a:solidFill>
                <a:round/>
                <a:headEnd/>
                <a:tailEnd/>
              </a:ln>
            </p:spPr>
            <p:txBody>
              <a:bodyPr/>
              <a:lstStyle/>
              <a:p>
                <a:endParaRPr lang="en-US"/>
              </a:p>
            </p:txBody>
          </p:sp>
          <p:sp>
            <p:nvSpPr>
              <p:cNvPr id="105164" name="Freeform 716"/>
              <p:cNvSpPr>
                <a:spLocks/>
              </p:cNvSpPr>
              <p:nvPr/>
            </p:nvSpPr>
            <p:spPr bwMode="auto">
              <a:xfrm>
                <a:off x="2108"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65" name="Rectangle 717"/>
              <p:cNvSpPr>
                <a:spLocks noChangeArrowheads="1"/>
              </p:cNvSpPr>
              <p:nvPr/>
            </p:nvSpPr>
            <p:spPr bwMode="auto">
              <a:xfrm>
                <a:off x="2109" y="3568"/>
                <a:ext cx="1" cy="1"/>
              </a:xfrm>
              <a:prstGeom prst="rect">
                <a:avLst/>
              </a:prstGeom>
              <a:noFill/>
              <a:ln w="0">
                <a:solidFill>
                  <a:srgbClr val="0000FF"/>
                </a:solidFill>
                <a:miter lim="800000"/>
                <a:headEnd/>
                <a:tailEnd/>
              </a:ln>
            </p:spPr>
            <p:txBody>
              <a:bodyPr/>
              <a:lstStyle/>
              <a:p>
                <a:endParaRPr lang="en-US"/>
              </a:p>
            </p:txBody>
          </p:sp>
          <p:sp>
            <p:nvSpPr>
              <p:cNvPr id="105166" name="Freeform 718"/>
              <p:cNvSpPr>
                <a:spLocks/>
              </p:cNvSpPr>
              <p:nvPr/>
            </p:nvSpPr>
            <p:spPr bwMode="auto">
              <a:xfrm>
                <a:off x="2109"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67" name="Rectangle 719"/>
              <p:cNvSpPr>
                <a:spLocks noChangeArrowheads="1"/>
              </p:cNvSpPr>
              <p:nvPr/>
            </p:nvSpPr>
            <p:spPr bwMode="auto">
              <a:xfrm>
                <a:off x="2110" y="3568"/>
                <a:ext cx="1" cy="1"/>
              </a:xfrm>
              <a:prstGeom prst="rect">
                <a:avLst/>
              </a:prstGeom>
              <a:noFill/>
              <a:ln w="0">
                <a:solidFill>
                  <a:srgbClr val="0000FF"/>
                </a:solidFill>
                <a:miter lim="800000"/>
                <a:headEnd/>
                <a:tailEnd/>
              </a:ln>
            </p:spPr>
            <p:txBody>
              <a:bodyPr/>
              <a:lstStyle/>
              <a:p>
                <a:endParaRPr lang="en-US"/>
              </a:p>
            </p:txBody>
          </p:sp>
          <p:sp>
            <p:nvSpPr>
              <p:cNvPr id="105168" name="Freeform 720"/>
              <p:cNvSpPr>
                <a:spLocks/>
              </p:cNvSpPr>
              <p:nvPr/>
            </p:nvSpPr>
            <p:spPr bwMode="auto">
              <a:xfrm>
                <a:off x="211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169" name="Freeform 721"/>
              <p:cNvSpPr>
                <a:spLocks/>
              </p:cNvSpPr>
              <p:nvPr/>
            </p:nvSpPr>
            <p:spPr bwMode="auto">
              <a:xfrm>
                <a:off x="2112" y="3565"/>
                <a:ext cx="1" cy="3"/>
              </a:xfrm>
              <a:custGeom>
                <a:avLst/>
                <a:gdLst/>
                <a:ahLst/>
                <a:cxnLst>
                  <a:cxn ang="0">
                    <a:pos x="0" y="3"/>
                  </a:cxn>
                  <a:cxn ang="0">
                    <a:pos x="0" y="3"/>
                  </a:cxn>
                  <a:cxn ang="0">
                    <a:pos x="0" y="3"/>
                  </a:cxn>
                  <a:cxn ang="0">
                    <a:pos x="0" y="3"/>
                  </a:cxn>
                  <a:cxn ang="0">
                    <a:pos x="0" y="3"/>
                  </a:cxn>
                  <a:cxn ang="0">
                    <a:pos x="0" y="2"/>
                  </a:cxn>
                  <a:cxn ang="0">
                    <a:pos x="0" y="2"/>
                  </a:cxn>
                  <a:cxn ang="0">
                    <a:pos x="0" y="2"/>
                  </a:cxn>
                  <a:cxn ang="0">
                    <a:pos x="0" y="1"/>
                  </a:cxn>
                  <a:cxn ang="0">
                    <a:pos x="0" y="0"/>
                  </a:cxn>
                  <a:cxn ang="0">
                    <a:pos x="0" y="0"/>
                  </a:cxn>
                  <a:cxn ang="0">
                    <a:pos x="1" y="0"/>
                  </a:cxn>
                  <a:cxn ang="0">
                    <a:pos x="1" y="1"/>
                  </a:cxn>
                  <a:cxn ang="0">
                    <a:pos x="1" y="1"/>
                  </a:cxn>
                  <a:cxn ang="0">
                    <a:pos x="1" y="2"/>
                  </a:cxn>
                  <a:cxn ang="0">
                    <a:pos x="1" y="2"/>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Lst>
                <a:rect l="0" t="0" r="r" b="b"/>
                <a:pathLst>
                  <a:path w="1" h="3">
                    <a:moveTo>
                      <a:pt x="0" y="3"/>
                    </a:moveTo>
                    <a:lnTo>
                      <a:pt x="0" y="3"/>
                    </a:lnTo>
                    <a:lnTo>
                      <a:pt x="0" y="3"/>
                    </a:lnTo>
                    <a:lnTo>
                      <a:pt x="0" y="3"/>
                    </a:lnTo>
                    <a:lnTo>
                      <a:pt x="0" y="3"/>
                    </a:lnTo>
                    <a:lnTo>
                      <a:pt x="0" y="2"/>
                    </a:lnTo>
                    <a:lnTo>
                      <a:pt x="0" y="2"/>
                    </a:lnTo>
                    <a:lnTo>
                      <a:pt x="0" y="2"/>
                    </a:lnTo>
                    <a:lnTo>
                      <a:pt x="0" y="1"/>
                    </a:lnTo>
                    <a:lnTo>
                      <a:pt x="0" y="0"/>
                    </a:lnTo>
                    <a:lnTo>
                      <a:pt x="0" y="0"/>
                    </a:lnTo>
                    <a:lnTo>
                      <a:pt x="1" y="0"/>
                    </a:lnTo>
                    <a:lnTo>
                      <a:pt x="1" y="1"/>
                    </a:lnTo>
                    <a:lnTo>
                      <a:pt x="1" y="1"/>
                    </a:lnTo>
                    <a:lnTo>
                      <a:pt x="1" y="2"/>
                    </a:lnTo>
                    <a:lnTo>
                      <a:pt x="1" y="2"/>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path>
                </a:pathLst>
              </a:custGeom>
              <a:noFill/>
              <a:ln w="0">
                <a:solidFill>
                  <a:srgbClr val="0000FF"/>
                </a:solidFill>
                <a:prstDash val="solid"/>
                <a:round/>
                <a:headEnd/>
                <a:tailEnd/>
              </a:ln>
            </p:spPr>
            <p:txBody>
              <a:bodyPr/>
              <a:lstStyle/>
              <a:p>
                <a:endParaRPr lang="en-US"/>
              </a:p>
            </p:txBody>
          </p:sp>
          <p:sp>
            <p:nvSpPr>
              <p:cNvPr id="105170" name="Freeform 722"/>
              <p:cNvSpPr>
                <a:spLocks/>
              </p:cNvSpPr>
              <p:nvPr/>
            </p:nvSpPr>
            <p:spPr bwMode="auto">
              <a:xfrm>
                <a:off x="2114" y="3533"/>
                <a:ext cx="1" cy="35"/>
              </a:xfrm>
              <a:custGeom>
                <a:avLst/>
                <a:gdLst/>
                <a:ahLst/>
                <a:cxnLst>
                  <a:cxn ang="0">
                    <a:pos x="0" y="32"/>
                  </a:cxn>
                  <a:cxn ang="0">
                    <a:pos x="0" y="32"/>
                  </a:cxn>
                  <a:cxn ang="0">
                    <a:pos x="0" y="32"/>
                  </a:cxn>
                  <a:cxn ang="0">
                    <a:pos x="0" y="32"/>
                  </a:cxn>
                  <a:cxn ang="0">
                    <a:pos x="0" y="31"/>
                  </a:cxn>
                  <a:cxn ang="0">
                    <a:pos x="0" y="30"/>
                  </a:cxn>
                  <a:cxn ang="0">
                    <a:pos x="0" y="27"/>
                  </a:cxn>
                  <a:cxn ang="0">
                    <a:pos x="0" y="25"/>
                  </a:cxn>
                  <a:cxn ang="0">
                    <a:pos x="0" y="23"/>
                  </a:cxn>
                  <a:cxn ang="0">
                    <a:pos x="0" y="20"/>
                  </a:cxn>
                  <a:cxn ang="0">
                    <a:pos x="0" y="14"/>
                  </a:cxn>
                  <a:cxn ang="0">
                    <a:pos x="0" y="6"/>
                  </a:cxn>
                  <a:cxn ang="0">
                    <a:pos x="0" y="2"/>
                  </a:cxn>
                  <a:cxn ang="0">
                    <a:pos x="0" y="0"/>
                  </a:cxn>
                  <a:cxn ang="0">
                    <a:pos x="0" y="2"/>
                  </a:cxn>
                  <a:cxn ang="0">
                    <a:pos x="0" y="5"/>
                  </a:cxn>
                  <a:cxn ang="0">
                    <a:pos x="0" y="11"/>
                  </a:cxn>
                  <a:cxn ang="0">
                    <a:pos x="1" y="20"/>
                  </a:cxn>
                  <a:cxn ang="0">
                    <a:pos x="1" y="27"/>
                  </a:cxn>
                  <a:cxn ang="0">
                    <a:pos x="1" y="31"/>
                  </a:cxn>
                  <a:cxn ang="0">
                    <a:pos x="1" y="32"/>
                  </a:cxn>
                  <a:cxn ang="0">
                    <a:pos x="1" y="32"/>
                  </a:cxn>
                  <a:cxn ang="0">
                    <a:pos x="1" y="32"/>
                  </a:cxn>
                  <a:cxn ang="0">
                    <a:pos x="1" y="32"/>
                  </a:cxn>
                  <a:cxn ang="0">
                    <a:pos x="1" y="32"/>
                  </a:cxn>
                  <a:cxn ang="0">
                    <a:pos x="1" y="32"/>
                  </a:cxn>
                  <a:cxn ang="0">
                    <a:pos x="1" y="32"/>
                  </a:cxn>
                  <a:cxn ang="0">
                    <a:pos x="1" y="32"/>
                  </a:cxn>
                  <a:cxn ang="0">
                    <a:pos x="1" y="32"/>
                  </a:cxn>
                  <a:cxn ang="0">
                    <a:pos x="1" y="32"/>
                  </a:cxn>
                  <a:cxn ang="0">
                    <a:pos x="1" y="32"/>
                  </a:cxn>
                  <a:cxn ang="0">
                    <a:pos x="1" y="32"/>
                  </a:cxn>
                  <a:cxn ang="0">
                    <a:pos x="1" y="31"/>
                  </a:cxn>
                  <a:cxn ang="0">
                    <a:pos x="1" y="29"/>
                  </a:cxn>
                  <a:cxn ang="0">
                    <a:pos x="1" y="28"/>
                  </a:cxn>
                  <a:cxn ang="0">
                    <a:pos x="1" y="27"/>
                  </a:cxn>
                  <a:cxn ang="0">
                    <a:pos x="1" y="27"/>
                  </a:cxn>
                  <a:cxn ang="0">
                    <a:pos x="1" y="26"/>
                  </a:cxn>
                  <a:cxn ang="0">
                    <a:pos x="1" y="27"/>
                  </a:cxn>
                  <a:cxn ang="0">
                    <a:pos x="1" y="29"/>
                  </a:cxn>
                  <a:cxn ang="0">
                    <a:pos x="1" y="32"/>
                  </a:cxn>
                  <a:cxn ang="0">
                    <a:pos x="1" y="32"/>
                  </a:cxn>
                  <a:cxn ang="0">
                    <a:pos x="1" y="32"/>
                  </a:cxn>
                  <a:cxn ang="0">
                    <a:pos x="1" y="32"/>
                  </a:cxn>
                </a:cxnLst>
                <a:rect l="0" t="0" r="r" b="b"/>
                <a:pathLst>
                  <a:path w="1" h="32">
                    <a:moveTo>
                      <a:pt x="0" y="32"/>
                    </a:moveTo>
                    <a:lnTo>
                      <a:pt x="0" y="32"/>
                    </a:lnTo>
                    <a:lnTo>
                      <a:pt x="0" y="32"/>
                    </a:lnTo>
                    <a:lnTo>
                      <a:pt x="0" y="32"/>
                    </a:lnTo>
                    <a:lnTo>
                      <a:pt x="0" y="31"/>
                    </a:lnTo>
                    <a:lnTo>
                      <a:pt x="0" y="30"/>
                    </a:lnTo>
                    <a:lnTo>
                      <a:pt x="0" y="27"/>
                    </a:lnTo>
                    <a:lnTo>
                      <a:pt x="0" y="25"/>
                    </a:lnTo>
                    <a:lnTo>
                      <a:pt x="0" y="23"/>
                    </a:lnTo>
                    <a:lnTo>
                      <a:pt x="0" y="20"/>
                    </a:lnTo>
                    <a:lnTo>
                      <a:pt x="0" y="14"/>
                    </a:lnTo>
                    <a:lnTo>
                      <a:pt x="0" y="6"/>
                    </a:lnTo>
                    <a:lnTo>
                      <a:pt x="0" y="2"/>
                    </a:lnTo>
                    <a:lnTo>
                      <a:pt x="0" y="0"/>
                    </a:lnTo>
                    <a:lnTo>
                      <a:pt x="0" y="2"/>
                    </a:lnTo>
                    <a:lnTo>
                      <a:pt x="0" y="5"/>
                    </a:lnTo>
                    <a:lnTo>
                      <a:pt x="0" y="11"/>
                    </a:lnTo>
                    <a:lnTo>
                      <a:pt x="1" y="20"/>
                    </a:lnTo>
                    <a:lnTo>
                      <a:pt x="1" y="27"/>
                    </a:lnTo>
                    <a:lnTo>
                      <a:pt x="1" y="31"/>
                    </a:lnTo>
                    <a:lnTo>
                      <a:pt x="1" y="32"/>
                    </a:lnTo>
                    <a:lnTo>
                      <a:pt x="1" y="32"/>
                    </a:lnTo>
                    <a:lnTo>
                      <a:pt x="1" y="32"/>
                    </a:lnTo>
                    <a:lnTo>
                      <a:pt x="1" y="32"/>
                    </a:lnTo>
                    <a:lnTo>
                      <a:pt x="1" y="32"/>
                    </a:lnTo>
                    <a:lnTo>
                      <a:pt x="1" y="32"/>
                    </a:lnTo>
                    <a:lnTo>
                      <a:pt x="1" y="32"/>
                    </a:lnTo>
                    <a:lnTo>
                      <a:pt x="1" y="32"/>
                    </a:lnTo>
                    <a:lnTo>
                      <a:pt x="1" y="32"/>
                    </a:lnTo>
                    <a:lnTo>
                      <a:pt x="1" y="32"/>
                    </a:lnTo>
                    <a:lnTo>
                      <a:pt x="1" y="32"/>
                    </a:lnTo>
                    <a:lnTo>
                      <a:pt x="1" y="32"/>
                    </a:lnTo>
                    <a:lnTo>
                      <a:pt x="1" y="31"/>
                    </a:lnTo>
                    <a:lnTo>
                      <a:pt x="1" y="29"/>
                    </a:lnTo>
                    <a:lnTo>
                      <a:pt x="1" y="28"/>
                    </a:lnTo>
                    <a:lnTo>
                      <a:pt x="1" y="27"/>
                    </a:lnTo>
                    <a:lnTo>
                      <a:pt x="1" y="27"/>
                    </a:lnTo>
                    <a:lnTo>
                      <a:pt x="1" y="26"/>
                    </a:lnTo>
                    <a:lnTo>
                      <a:pt x="1" y="27"/>
                    </a:lnTo>
                    <a:lnTo>
                      <a:pt x="1" y="29"/>
                    </a:lnTo>
                    <a:lnTo>
                      <a:pt x="1" y="32"/>
                    </a:lnTo>
                    <a:lnTo>
                      <a:pt x="1" y="32"/>
                    </a:lnTo>
                    <a:lnTo>
                      <a:pt x="1" y="32"/>
                    </a:lnTo>
                    <a:lnTo>
                      <a:pt x="1" y="32"/>
                    </a:lnTo>
                  </a:path>
                </a:pathLst>
              </a:custGeom>
              <a:noFill/>
              <a:ln w="0">
                <a:solidFill>
                  <a:srgbClr val="0000FF"/>
                </a:solidFill>
                <a:prstDash val="solid"/>
                <a:round/>
                <a:headEnd/>
                <a:tailEnd/>
              </a:ln>
            </p:spPr>
            <p:txBody>
              <a:bodyPr/>
              <a:lstStyle/>
              <a:p>
                <a:endParaRPr lang="en-US"/>
              </a:p>
            </p:txBody>
          </p:sp>
          <p:sp>
            <p:nvSpPr>
              <p:cNvPr id="105171" name="Freeform 723"/>
              <p:cNvSpPr>
                <a:spLocks/>
              </p:cNvSpPr>
              <p:nvPr/>
            </p:nvSpPr>
            <p:spPr bwMode="auto">
              <a:xfrm>
                <a:off x="2116" y="3561"/>
                <a:ext cx="1" cy="7"/>
              </a:xfrm>
              <a:custGeom>
                <a:avLst/>
                <a:gdLst/>
                <a:ahLst/>
                <a:cxnLst>
                  <a:cxn ang="0">
                    <a:pos x="0" y="6"/>
                  </a:cxn>
                  <a:cxn ang="0">
                    <a:pos x="0" y="6"/>
                  </a:cxn>
                  <a:cxn ang="0">
                    <a:pos x="0" y="6"/>
                  </a:cxn>
                  <a:cxn ang="0">
                    <a:pos x="0" y="6"/>
                  </a:cxn>
                  <a:cxn ang="0">
                    <a:pos x="0" y="5"/>
                  </a:cxn>
                  <a:cxn ang="0">
                    <a:pos x="0" y="5"/>
                  </a:cxn>
                  <a:cxn ang="0">
                    <a:pos x="0" y="4"/>
                  </a:cxn>
                  <a:cxn ang="0">
                    <a:pos x="0" y="4"/>
                  </a:cxn>
                  <a:cxn ang="0">
                    <a:pos x="0" y="3"/>
                  </a:cxn>
                  <a:cxn ang="0">
                    <a:pos x="0" y="1"/>
                  </a:cxn>
                  <a:cxn ang="0">
                    <a:pos x="0" y="1"/>
                  </a:cxn>
                  <a:cxn ang="0">
                    <a:pos x="0" y="0"/>
                  </a:cxn>
                  <a:cxn ang="0">
                    <a:pos x="0" y="0"/>
                  </a:cxn>
                  <a:cxn ang="0">
                    <a:pos x="0" y="1"/>
                  </a:cxn>
                  <a:cxn ang="0">
                    <a:pos x="0" y="2"/>
                  </a:cxn>
                  <a:cxn ang="0">
                    <a:pos x="0" y="4"/>
                  </a:cxn>
                  <a:cxn ang="0">
                    <a:pos x="0" y="5"/>
                  </a:cxn>
                  <a:cxn ang="0">
                    <a:pos x="0" y="6"/>
                  </a:cxn>
                  <a:cxn ang="0">
                    <a:pos x="0" y="6"/>
                  </a:cxn>
                  <a:cxn ang="0">
                    <a:pos x="0" y="6"/>
                  </a:cxn>
                  <a:cxn ang="0">
                    <a:pos x="0" y="6"/>
                  </a:cxn>
                  <a:cxn ang="0">
                    <a:pos x="0" y="6"/>
                  </a:cxn>
                  <a:cxn ang="0">
                    <a:pos x="0" y="6"/>
                  </a:cxn>
                  <a:cxn ang="0">
                    <a:pos x="0"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Lst>
                <a:rect l="0" t="0" r="r" b="b"/>
                <a:pathLst>
                  <a:path w="1" h="6">
                    <a:moveTo>
                      <a:pt x="0" y="6"/>
                    </a:moveTo>
                    <a:lnTo>
                      <a:pt x="0" y="6"/>
                    </a:lnTo>
                    <a:lnTo>
                      <a:pt x="0" y="6"/>
                    </a:lnTo>
                    <a:lnTo>
                      <a:pt x="0" y="6"/>
                    </a:lnTo>
                    <a:lnTo>
                      <a:pt x="0" y="5"/>
                    </a:lnTo>
                    <a:lnTo>
                      <a:pt x="0" y="5"/>
                    </a:lnTo>
                    <a:lnTo>
                      <a:pt x="0" y="4"/>
                    </a:lnTo>
                    <a:lnTo>
                      <a:pt x="0" y="4"/>
                    </a:lnTo>
                    <a:lnTo>
                      <a:pt x="0" y="3"/>
                    </a:lnTo>
                    <a:lnTo>
                      <a:pt x="0" y="1"/>
                    </a:lnTo>
                    <a:lnTo>
                      <a:pt x="0" y="1"/>
                    </a:lnTo>
                    <a:lnTo>
                      <a:pt x="0" y="0"/>
                    </a:lnTo>
                    <a:lnTo>
                      <a:pt x="0" y="0"/>
                    </a:lnTo>
                    <a:lnTo>
                      <a:pt x="0" y="1"/>
                    </a:lnTo>
                    <a:lnTo>
                      <a:pt x="0" y="2"/>
                    </a:lnTo>
                    <a:lnTo>
                      <a:pt x="0" y="4"/>
                    </a:lnTo>
                    <a:lnTo>
                      <a:pt x="0" y="5"/>
                    </a:lnTo>
                    <a:lnTo>
                      <a:pt x="0" y="6"/>
                    </a:lnTo>
                    <a:lnTo>
                      <a:pt x="0" y="6"/>
                    </a:lnTo>
                    <a:lnTo>
                      <a:pt x="0" y="6"/>
                    </a:lnTo>
                    <a:lnTo>
                      <a:pt x="0" y="6"/>
                    </a:lnTo>
                    <a:lnTo>
                      <a:pt x="0" y="6"/>
                    </a:lnTo>
                    <a:lnTo>
                      <a:pt x="0" y="6"/>
                    </a:lnTo>
                    <a:lnTo>
                      <a:pt x="0"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path>
                </a:pathLst>
              </a:custGeom>
              <a:noFill/>
              <a:ln w="0">
                <a:solidFill>
                  <a:srgbClr val="0000FF"/>
                </a:solidFill>
                <a:prstDash val="solid"/>
                <a:round/>
                <a:headEnd/>
                <a:tailEnd/>
              </a:ln>
            </p:spPr>
            <p:txBody>
              <a:bodyPr/>
              <a:lstStyle/>
              <a:p>
                <a:endParaRPr lang="en-US"/>
              </a:p>
            </p:txBody>
          </p:sp>
          <p:sp>
            <p:nvSpPr>
              <p:cNvPr id="105172" name="Freeform 724"/>
              <p:cNvSpPr>
                <a:spLocks/>
              </p:cNvSpPr>
              <p:nvPr/>
            </p:nvSpPr>
            <p:spPr bwMode="auto">
              <a:xfrm>
                <a:off x="211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73" name="Freeform 725"/>
              <p:cNvSpPr>
                <a:spLocks/>
              </p:cNvSpPr>
              <p:nvPr/>
            </p:nvSpPr>
            <p:spPr bwMode="auto">
              <a:xfrm>
                <a:off x="211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174" name="Rectangle 726"/>
              <p:cNvSpPr>
                <a:spLocks noChangeArrowheads="1"/>
              </p:cNvSpPr>
              <p:nvPr/>
            </p:nvSpPr>
            <p:spPr bwMode="auto">
              <a:xfrm>
                <a:off x="2121" y="3568"/>
                <a:ext cx="1" cy="1"/>
              </a:xfrm>
              <a:prstGeom prst="rect">
                <a:avLst/>
              </a:prstGeom>
              <a:noFill/>
              <a:ln w="0">
                <a:solidFill>
                  <a:srgbClr val="0000FF"/>
                </a:solidFill>
                <a:miter lim="800000"/>
                <a:headEnd/>
                <a:tailEnd/>
              </a:ln>
            </p:spPr>
            <p:txBody>
              <a:bodyPr/>
              <a:lstStyle/>
              <a:p>
                <a:endParaRPr lang="en-US"/>
              </a:p>
            </p:txBody>
          </p:sp>
          <p:sp>
            <p:nvSpPr>
              <p:cNvPr id="105175" name="Rectangle 727"/>
              <p:cNvSpPr>
                <a:spLocks noChangeArrowheads="1"/>
              </p:cNvSpPr>
              <p:nvPr/>
            </p:nvSpPr>
            <p:spPr bwMode="auto">
              <a:xfrm>
                <a:off x="2122" y="3568"/>
                <a:ext cx="1" cy="1"/>
              </a:xfrm>
              <a:prstGeom prst="rect">
                <a:avLst/>
              </a:prstGeom>
              <a:noFill/>
              <a:ln w="0">
                <a:solidFill>
                  <a:srgbClr val="0000FF"/>
                </a:solidFill>
                <a:miter lim="800000"/>
                <a:headEnd/>
                <a:tailEnd/>
              </a:ln>
            </p:spPr>
            <p:txBody>
              <a:bodyPr/>
              <a:lstStyle/>
              <a:p>
                <a:endParaRPr lang="en-US"/>
              </a:p>
            </p:txBody>
          </p:sp>
          <p:sp>
            <p:nvSpPr>
              <p:cNvPr id="105176" name="Freeform 728"/>
              <p:cNvSpPr>
                <a:spLocks/>
              </p:cNvSpPr>
              <p:nvPr/>
            </p:nvSpPr>
            <p:spPr bwMode="auto">
              <a:xfrm>
                <a:off x="2122"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77" name="Rectangle 729"/>
              <p:cNvSpPr>
                <a:spLocks noChangeArrowheads="1"/>
              </p:cNvSpPr>
              <p:nvPr/>
            </p:nvSpPr>
            <p:spPr bwMode="auto">
              <a:xfrm>
                <a:off x="2123" y="3568"/>
                <a:ext cx="1" cy="1"/>
              </a:xfrm>
              <a:prstGeom prst="rect">
                <a:avLst/>
              </a:prstGeom>
              <a:noFill/>
              <a:ln w="0">
                <a:solidFill>
                  <a:srgbClr val="0000FF"/>
                </a:solidFill>
                <a:miter lim="800000"/>
                <a:headEnd/>
                <a:tailEnd/>
              </a:ln>
            </p:spPr>
            <p:txBody>
              <a:bodyPr/>
              <a:lstStyle/>
              <a:p>
                <a:endParaRPr lang="en-US"/>
              </a:p>
            </p:txBody>
          </p:sp>
          <p:sp>
            <p:nvSpPr>
              <p:cNvPr id="105178" name="Freeform 730"/>
              <p:cNvSpPr>
                <a:spLocks/>
              </p:cNvSpPr>
              <p:nvPr/>
            </p:nvSpPr>
            <p:spPr bwMode="auto">
              <a:xfrm>
                <a:off x="212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179" name="Rectangle 731"/>
              <p:cNvSpPr>
                <a:spLocks noChangeArrowheads="1"/>
              </p:cNvSpPr>
              <p:nvPr/>
            </p:nvSpPr>
            <p:spPr bwMode="auto">
              <a:xfrm>
                <a:off x="2125" y="3568"/>
                <a:ext cx="1" cy="1"/>
              </a:xfrm>
              <a:prstGeom prst="rect">
                <a:avLst/>
              </a:prstGeom>
              <a:noFill/>
              <a:ln w="0">
                <a:solidFill>
                  <a:srgbClr val="0000FF"/>
                </a:solidFill>
                <a:miter lim="800000"/>
                <a:headEnd/>
                <a:tailEnd/>
              </a:ln>
            </p:spPr>
            <p:txBody>
              <a:bodyPr/>
              <a:lstStyle/>
              <a:p>
                <a:endParaRPr lang="en-US"/>
              </a:p>
            </p:txBody>
          </p:sp>
          <p:sp>
            <p:nvSpPr>
              <p:cNvPr id="105180" name="Freeform 732"/>
              <p:cNvSpPr>
                <a:spLocks/>
              </p:cNvSpPr>
              <p:nvPr/>
            </p:nvSpPr>
            <p:spPr bwMode="auto">
              <a:xfrm>
                <a:off x="212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81" name="Line 733"/>
              <p:cNvSpPr>
                <a:spLocks noChangeShapeType="1"/>
              </p:cNvSpPr>
              <p:nvPr/>
            </p:nvSpPr>
            <p:spPr bwMode="auto">
              <a:xfrm>
                <a:off x="2127" y="3568"/>
                <a:ext cx="1" cy="1"/>
              </a:xfrm>
              <a:prstGeom prst="line">
                <a:avLst/>
              </a:prstGeom>
              <a:noFill/>
              <a:ln w="0">
                <a:solidFill>
                  <a:srgbClr val="0000FF"/>
                </a:solidFill>
                <a:round/>
                <a:headEnd/>
                <a:tailEnd/>
              </a:ln>
            </p:spPr>
            <p:txBody>
              <a:bodyPr/>
              <a:lstStyle/>
              <a:p>
                <a:endParaRPr lang="en-US"/>
              </a:p>
            </p:txBody>
          </p:sp>
          <p:sp>
            <p:nvSpPr>
              <p:cNvPr id="105182" name="Rectangle 734"/>
              <p:cNvSpPr>
                <a:spLocks noChangeArrowheads="1"/>
              </p:cNvSpPr>
              <p:nvPr/>
            </p:nvSpPr>
            <p:spPr bwMode="auto">
              <a:xfrm>
                <a:off x="2128" y="3568"/>
                <a:ext cx="1" cy="1"/>
              </a:xfrm>
              <a:prstGeom prst="rect">
                <a:avLst/>
              </a:prstGeom>
              <a:noFill/>
              <a:ln w="0">
                <a:solidFill>
                  <a:srgbClr val="0000FF"/>
                </a:solidFill>
                <a:miter lim="800000"/>
                <a:headEnd/>
                <a:tailEnd/>
              </a:ln>
            </p:spPr>
            <p:txBody>
              <a:bodyPr/>
              <a:lstStyle/>
              <a:p>
                <a:endParaRPr lang="en-US"/>
              </a:p>
            </p:txBody>
          </p:sp>
          <p:sp>
            <p:nvSpPr>
              <p:cNvPr id="105183" name="Line 735"/>
              <p:cNvSpPr>
                <a:spLocks noChangeShapeType="1"/>
              </p:cNvSpPr>
              <p:nvPr/>
            </p:nvSpPr>
            <p:spPr bwMode="auto">
              <a:xfrm>
                <a:off x="2129" y="3568"/>
                <a:ext cx="1" cy="1"/>
              </a:xfrm>
              <a:prstGeom prst="line">
                <a:avLst/>
              </a:prstGeom>
              <a:noFill/>
              <a:ln w="0">
                <a:solidFill>
                  <a:srgbClr val="0000FF"/>
                </a:solidFill>
                <a:round/>
                <a:headEnd/>
                <a:tailEnd/>
              </a:ln>
            </p:spPr>
            <p:txBody>
              <a:bodyPr/>
              <a:lstStyle/>
              <a:p>
                <a:endParaRPr lang="en-US"/>
              </a:p>
            </p:txBody>
          </p:sp>
          <p:sp>
            <p:nvSpPr>
              <p:cNvPr id="105184" name="Freeform 736"/>
              <p:cNvSpPr>
                <a:spLocks/>
              </p:cNvSpPr>
              <p:nvPr/>
            </p:nvSpPr>
            <p:spPr bwMode="auto">
              <a:xfrm>
                <a:off x="2130"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85" name="Line 737"/>
              <p:cNvSpPr>
                <a:spLocks noChangeShapeType="1"/>
              </p:cNvSpPr>
              <p:nvPr/>
            </p:nvSpPr>
            <p:spPr bwMode="auto">
              <a:xfrm>
                <a:off x="2131" y="3568"/>
                <a:ext cx="1" cy="1"/>
              </a:xfrm>
              <a:prstGeom prst="line">
                <a:avLst/>
              </a:prstGeom>
              <a:noFill/>
              <a:ln w="0">
                <a:solidFill>
                  <a:srgbClr val="0000FF"/>
                </a:solidFill>
                <a:round/>
                <a:headEnd/>
                <a:tailEnd/>
              </a:ln>
            </p:spPr>
            <p:txBody>
              <a:bodyPr/>
              <a:lstStyle/>
              <a:p>
                <a:endParaRPr lang="en-US"/>
              </a:p>
            </p:txBody>
          </p:sp>
          <p:sp>
            <p:nvSpPr>
              <p:cNvPr id="105186" name="Rectangle 738"/>
              <p:cNvSpPr>
                <a:spLocks noChangeArrowheads="1"/>
              </p:cNvSpPr>
              <p:nvPr/>
            </p:nvSpPr>
            <p:spPr bwMode="auto">
              <a:xfrm>
                <a:off x="2133" y="3568"/>
                <a:ext cx="1" cy="1"/>
              </a:xfrm>
              <a:prstGeom prst="rect">
                <a:avLst/>
              </a:prstGeom>
              <a:noFill/>
              <a:ln w="0">
                <a:solidFill>
                  <a:srgbClr val="0000FF"/>
                </a:solidFill>
                <a:miter lim="800000"/>
                <a:headEnd/>
                <a:tailEnd/>
              </a:ln>
            </p:spPr>
            <p:txBody>
              <a:bodyPr/>
              <a:lstStyle/>
              <a:p>
                <a:endParaRPr lang="en-US"/>
              </a:p>
            </p:txBody>
          </p:sp>
          <p:sp>
            <p:nvSpPr>
              <p:cNvPr id="105187" name="Line 739"/>
              <p:cNvSpPr>
                <a:spLocks noChangeShapeType="1"/>
              </p:cNvSpPr>
              <p:nvPr/>
            </p:nvSpPr>
            <p:spPr bwMode="auto">
              <a:xfrm>
                <a:off x="2135" y="3568"/>
                <a:ext cx="1" cy="1"/>
              </a:xfrm>
              <a:prstGeom prst="line">
                <a:avLst/>
              </a:prstGeom>
              <a:noFill/>
              <a:ln w="0">
                <a:solidFill>
                  <a:srgbClr val="0000FF"/>
                </a:solidFill>
                <a:round/>
                <a:headEnd/>
                <a:tailEnd/>
              </a:ln>
            </p:spPr>
            <p:txBody>
              <a:bodyPr/>
              <a:lstStyle/>
              <a:p>
                <a:endParaRPr lang="en-US"/>
              </a:p>
            </p:txBody>
          </p:sp>
          <p:sp>
            <p:nvSpPr>
              <p:cNvPr id="105188" name="Freeform 740"/>
              <p:cNvSpPr>
                <a:spLocks/>
              </p:cNvSpPr>
              <p:nvPr/>
            </p:nvSpPr>
            <p:spPr bwMode="auto">
              <a:xfrm>
                <a:off x="213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189" name="Rectangle 741"/>
              <p:cNvSpPr>
                <a:spLocks noChangeArrowheads="1"/>
              </p:cNvSpPr>
              <p:nvPr/>
            </p:nvSpPr>
            <p:spPr bwMode="auto">
              <a:xfrm>
                <a:off x="2136" y="3568"/>
                <a:ext cx="1" cy="1"/>
              </a:xfrm>
              <a:prstGeom prst="rect">
                <a:avLst/>
              </a:prstGeom>
              <a:noFill/>
              <a:ln w="0">
                <a:solidFill>
                  <a:srgbClr val="0000FF"/>
                </a:solidFill>
                <a:miter lim="800000"/>
                <a:headEnd/>
                <a:tailEnd/>
              </a:ln>
            </p:spPr>
            <p:txBody>
              <a:bodyPr/>
              <a:lstStyle/>
              <a:p>
                <a:endParaRPr lang="en-US"/>
              </a:p>
            </p:txBody>
          </p:sp>
          <p:sp>
            <p:nvSpPr>
              <p:cNvPr id="105190" name="Rectangle 742"/>
              <p:cNvSpPr>
                <a:spLocks noChangeArrowheads="1"/>
              </p:cNvSpPr>
              <p:nvPr/>
            </p:nvSpPr>
            <p:spPr bwMode="auto">
              <a:xfrm>
                <a:off x="2137" y="3568"/>
                <a:ext cx="1" cy="1"/>
              </a:xfrm>
              <a:prstGeom prst="rect">
                <a:avLst/>
              </a:prstGeom>
              <a:noFill/>
              <a:ln w="0">
                <a:solidFill>
                  <a:srgbClr val="0000FF"/>
                </a:solidFill>
                <a:miter lim="800000"/>
                <a:headEnd/>
                <a:tailEnd/>
              </a:ln>
            </p:spPr>
            <p:txBody>
              <a:bodyPr/>
              <a:lstStyle/>
              <a:p>
                <a:endParaRPr lang="en-US"/>
              </a:p>
            </p:txBody>
          </p:sp>
          <p:sp>
            <p:nvSpPr>
              <p:cNvPr id="105191" name="Line 743"/>
              <p:cNvSpPr>
                <a:spLocks noChangeShapeType="1"/>
              </p:cNvSpPr>
              <p:nvPr/>
            </p:nvSpPr>
            <p:spPr bwMode="auto">
              <a:xfrm>
                <a:off x="2138" y="3568"/>
                <a:ext cx="1" cy="1"/>
              </a:xfrm>
              <a:prstGeom prst="line">
                <a:avLst/>
              </a:prstGeom>
              <a:noFill/>
              <a:ln w="0">
                <a:solidFill>
                  <a:srgbClr val="0000FF"/>
                </a:solidFill>
                <a:round/>
                <a:headEnd/>
                <a:tailEnd/>
              </a:ln>
            </p:spPr>
            <p:txBody>
              <a:bodyPr/>
              <a:lstStyle/>
              <a:p>
                <a:endParaRPr lang="en-US"/>
              </a:p>
            </p:txBody>
          </p:sp>
          <p:sp>
            <p:nvSpPr>
              <p:cNvPr id="105192" name="Rectangle 744"/>
              <p:cNvSpPr>
                <a:spLocks noChangeArrowheads="1"/>
              </p:cNvSpPr>
              <p:nvPr/>
            </p:nvSpPr>
            <p:spPr bwMode="auto">
              <a:xfrm>
                <a:off x="2139" y="3568"/>
                <a:ext cx="1" cy="1"/>
              </a:xfrm>
              <a:prstGeom prst="rect">
                <a:avLst/>
              </a:prstGeom>
              <a:noFill/>
              <a:ln w="0">
                <a:solidFill>
                  <a:srgbClr val="0000FF"/>
                </a:solidFill>
                <a:miter lim="800000"/>
                <a:headEnd/>
                <a:tailEnd/>
              </a:ln>
            </p:spPr>
            <p:txBody>
              <a:bodyPr/>
              <a:lstStyle/>
              <a:p>
                <a:endParaRPr lang="en-US"/>
              </a:p>
            </p:txBody>
          </p:sp>
          <p:sp>
            <p:nvSpPr>
              <p:cNvPr id="105193" name="Freeform 745"/>
              <p:cNvSpPr>
                <a:spLocks/>
              </p:cNvSpPr>
              <p:nvPr/>
            </p:nvSpPr>
            <p:spPr bwMode="auto">
              <a:xfrm>
                <a:off x="214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94" name="Freeform 746"/>
              <p:cNvSpPr>
                <a:spLocks/>
              </p:cNvSpPr>
              <p:nvPr/>
            </p:nvSpPr>
            <p:spPr bwMode="auto">
              <a:xfrm>
                <a:off x="214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95" name="Freeform 747"/>
              <p:cNvSpPr>
                <a:spLocks/>
              </p:cNvSpPr>
              <p:nvPr/>
            </p:nvSpPr>
            <p:spPr bwMode="auto">
              <a:xfrm>
                <a:off x="214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196" name="Freeform 748"/>
              <p:cNvSpPr>
                <a:spLocks/>
              </p:cNvSpPr>
              <p:nvPr/>
            </p:nvSpPr>
            <p:spPr bwMode="auto">
              <a:xfrm>
                <a:off x="2143" y="1247"/>
                <a:ext cx="3" cy="2321"/>
              </a:xfrm>
              <a:custGeom>
                <a:avLst/>
                <a:gdLst/>
                <a:ahLst/>
                <a:cxnLst>
                  <a:cxn ang="0">
                    <a:pos x="0" y="2129"/>
                  </a:cxn>
                  <a:cxn ang="0">
                    <a:pos x="0" y="2129"/>
                  </a:cxn>
                  <a:cxn ang="0">
                    <a:pos x="0" y="2129"/>
                  </a:cxn>
                  <a:cxn ang="0">
                    <a:pos x="0" y="2129"/>
                  </a:cxn>
                  <a:cxn ang="0">
                    <a:pos x="0" y="2129"/>
                  </a:cxn>
                  <a:cxn ang="0">
                    <a:pos x="0" y="2129"/>
                  </a:cxn>
                  <a:cxn ang="0">
                    <a:pos x="0" y="2129"/>
                  </a:cxn>
                  <a:cxn ang="0">
                    <a:pos x="0" y="2108"/>
                  </a:cxn>
                  <a:cxn ang="0">
                    <a:pos x="0" y="1570"/>
                  </a:cxn>
                  <a:cxn ang="0">
                    <a:pos x="0" y="915"/>
                  </a:cxn>
                  <a:cxn ang="0">
                    <a:pos x="0" y="0"/>
                  </a:cxn>
                  <a:cxn ang="0">
                    <a:pos x="0" y="461"/>
                  </a:cxn>
                  <a:cxn ang="0">
                    <a:pos x="1" y="1963"/>
                  </a:cxn>
                  <a:cxn ang="0">
                    <a:pos x="1" y="2129"/>
                  </a:cxn>
                  <a:cxn ang="0">
                    <a:pos x="1" y="2129"/>
                  </a:cxn>
                  <a:cxn ang="0">
                    <a:pos x="1" y="2127"/>
                  </a:cxn>
                  <a:cxn ang="0">
                    <a:pos x="1" y="2117"/>
                  </a:cxn>
                  <a:cxn ang="0">
                    <a:pos x="1" y="2090"/>
                  </a:cxn>
                  <a:cxn ang="0">
                    <a:pos x="1" y="1404"/>
                  </a:cxn>
                  <a:cxn ang="0">
                    <a:pos x="1" y="1899"/>
                  </a:cxn>
                  <a:cxn ang="0">
                    <a:pos x="1" y="2121"/>
                  </a:cxn>
                  <a:cxn ang="0">
                    <a:pos x="1" y="2128"/>
                  </a:cxn>
                  <a:cxn ang="0">
                    <a:pos x="2" y="2129"/>
                  </a:cxn>
                  <a:cxn ang="0">
                    <a:pos x="2" y="2129"/>
                  </a:cxn>
                  <a:cxn ang="0">
                    <a:pos x="2" y="2129"/>
                  </a:cxn>
                  <a:cxn ang="0">
                    <a:pos x="2" y="2129"/>
                  </a:cxn>
                  <a:cxn ang="0">
                    <a:pos x="2" y="2129"/>
                  </a:cxn>
                  <a:cxn ang="0">
                    <a:pos x="2" y="2129"/>
                  </a:cxn>
                  <a:cxn ang="0">
                    <a:pos x="2" y="2129"/>
                  </a:cxn>
                  <a:cxn ang="0">
                    <a:pos x="2" y="2075"/>
                  </a:cxn>
                  <a:cxn ang="0">
                    <a:pos x="2" y="1486"/>
                  </a:cxn>
                  <a:cxn ang="0">
                    <a:pos x="2" y="764"/>
                  </a:cxn>
                  <a:cxn ang="0">
                    <a:pos x="2" y="578"/>
                  </a:cxn>
                  <a:cxn ang="0">
                    <a:pos x="2" y="1650"/>
                  </a:cxn>
                  <a:cxn ang="0">
                    <a:pos x="2" y="2009"/>
                  </a:cxn>
                  <a:cxn ang="0">
                    <a:pos x="3" y="2116"/>
                  </a:cxn>
                  <a:cxn ang="0">
                    <a:pos x="3" y="2129"/>
                  </a:cxn>
                  <a:cxn ang="0">
                    <a:pos x="3" y="2129"/>
                  </a:cxn>
                  <a:cxn ang="0">
                    <a:pos x="3" y="2129"/>
                  </a:cxn>
                  <a:cxn ang="0">
                    <a:pos x="3" y="2128"/>
                  </a:cxn>
                  <a:cxn ang="0">
                    <a:pos x="3" y="2127"/>
                  </a:cxn>
                  <a:cxn ang="0">
                    <a:pos x="3" y="2108"/>
                  </a:cxn>
                  <a:cxn ang="0">
                    <a:pos x="3" y="853"/>
                  </a:cxn>
                  <a:cxn ang="0">
                    <a:pos x="3" y="1946"/>
                  </a:cxn>
                  <a:cxn ang="0">
                    <a:pos x="3" y="2127"/>
                  </a:cxn>
                  <a:cxn ang="0">
                    <a:pos x="3" y="2129"/>
                  </a:cxn>
                </a:cxnLst>
                <a:rect l="0" t="0" r="r" b="b"/>
                <a:pathLst>
                  <a:path w="3" h="2129">
                    <a:moveTo>
                      <a:pt x="0" y="2129"/>
                    </a:moveTo>
                    <a:lnTo>
                      <a:pt x="0" y="2129"/>
                    </a:lnTo>
                    <a:lnTo>
                      <a:pt x="0" y="2129"/>
                    </a:lnTo>
                    <a:lnTo>
                      <a:pt x="0" y="2129"/>
                    </a:lnTo>
                    <a:lnTo>
                      <a:pt x="0" y="2129"/>
                    </a:lnTo>
                    <a:lnTo>
                      <a:pt x="0" y="2129"/>
                    </a:lnTo>
                    <a:lnTo>
                      <a:pt x="0" y="2129"/>
                    </a:lnTo>
                    <a:lnTo>
                      <a:pt x="0" y="2129"/>
                    </a:lnTo>
                    <a:lnTo>
                      <a:pt x="0" y="2129"/>
                    </a:lnTo>
                    <a:lnTo>
                      <a:pt x="0" y="2129"/>
                    </a:lnTo>
                    <a:lnTo>
                      <a:pt x="0" y="2129"/>
                    </a:lnTo>
                    <a:lnTo>
                      <a:pt x="0" y="2129"/>
                    </a:lnTo>
                    <a:lnTo>
                      <a:pt x="0" y="2129"/>
                    </a:lnTo>
                    <a:lnTo>
                      <a:pt x="0" y="2129"/>
                    </a:lnTo>
                    <a:lnTo>
                      <a:pt x="0" y="2126"/>
                    </a:lnTo>
                    <a:lnTo>
                      <a:pt x="0" y="2108"/>
                    </a:lnTo>
                    <a:lnTo>
                      <a:pt x="0" y="2004"/>
                    </a:lnTo>
                    <a:lnTo>
                      <a:pt x="0" y="1570"/>
                    </a:lnTo>
                    <a:lnTo>
                      <a:pt x="0" y="996"/>
                    </a:lnTo>
                    <a:lnTo>
                      <a:pt x="0" y="915"/>
                    </a:lnTo>
                    <a:lnTo>
                      <a:pt x="0" y="558"/>
                    </a:lnTo>
                    <a:lnTo>
                      <a:pt x="0" y="0"/>
                    </a:lnTo>
                    <a:lnTo>
                      <a:pt x="0" y="234"/>
                    </a:lnTo>
                    <a:lnTo>
                      <a:pt x="0" y="461"/>
                    </a:lnTo>
                    <a:lnTo>
                      <a:pt x="0" y="1140"/>
                    </a:lnTo>
                    <a:lnTo>
                      <a:pt x="1" y="1963"/>
                    </a:lnTo>
                    <a:lnTo>
                      <a:pt x="1" y="2122"/>
                    </a:lnTo>
                    <a:lnTo>
                      <a:pt x="1" y="2129"/>
                    </a:lnTo>
                    <a:lnTo>
                      <a:pt x="1" y="2129"/>
                    </a:lnTo>
                    <a:lnTo>
                      <a:pt x="1" y="2129"/>
                    </a:lnTo>
                    <a:lnTo>
                      <a:pt x="1" y="2129"/>
                    </a:lnTo>
                    <a:lnTo>
                      <a:pt x="1" y="2127"/>
                    </a:lnTo>
                    <a:lnTo>
                      <a:pt x="1" y="2123"/>
                    </a:lnTo>
                    <a:lnTo>
                      <a:pt x="1" y="2117"/>
                    </a:lnTo>
                    <a:lnTo>
                      <a:pt x="1" y="2112"/>
                    </a:lnTo>
                    <a:lnTo>
                      <a:pt x="1" y="2090"/>
                    </a:lnTo>
                    <a:lnTo>
                      <a:pt x="1" y="1910"/>
                    </a:lnTo>
                    <a:lnTo>
                      <a:pt x="1" y="1404"/>
                    </a:lnTo>
                    <a:lnTo>
                      <a:pt x="1" y="1391"/>
                    </a:lnTo>
                    <a:lnTo>
                      <a:pt x="1" y="1899"/>
                    </a:lnTo>
                    <a:lnTo>
                      <a:pt x="1" y="2094"/>
                    </a:lnTo>
                    <a:lnTo>
                      <a:pt x="1" y="2121"/>
                    </a:lnTo>
                    <a:lnTo>
                      <a:pt x="1" y="2127"/>
                    </a:lnTo>
                    <a:lnTo>
                      <a:pt x="1" y="2128"/>
                    </a:lnTo>
                    <a:lnTo>
                      <a:pt x="1" y="2129"/>
                    </a:lnTo>
                    <a:lnTo>
                      <a:pt x="2" y="2129"/>
                    </a:lnTo>
                    <a:lnTo>
                      <a:pt x="2" y="2129"/>
                    </a:lnTo>
                    <a:lnTo>
                      <a:pt x="2" y="2129"/>
                    </a:lnTo>
                    <a:lnTo>
                      <a:pt x="2" y="2129"/>
                    </a:lnTo>
                    <a:lnTo>
                      <a:pt x="2" y="2129"/>
                    </a:lnTo>
                    <a:lnTo>
                      <a:pt x="2" y="2129"/>
                    </a:lnTo>
                    <a:lnTo>
                      <a:pt x="2" y="2129"/>
                    </a:lnTo>
                    <a:lnTo>
                      <a:pt x="2" y="2129"/>
                    </a:lnTo>
                    <a:lnTo>
                      <a:pt x="2" y="2129"/>
                    </a:lnTo>
                    <a:lnTo>
                      <a:pt x="2" y="2129"/>
                    </a:lnTo>
                    <a:lnTo>
                      <a:pt x="2" y="2129"/>
                    </a:lnTo>
                    <a:lnTo>
                      <a:pt x="2" y="2129"/>
                    </a:lnTo>
                    <a:lnTo>
                      <a:pt x="2" y="2129"/>
                    </a:lnTo>
                    <a:lnTo>
                      <a:pt x="2" y="2121"/>
                    </a:lnTo>
                    <a:lnTo>
                      <a:pt x="2" y="2075"/>
                    </a:lnTo>
                    <a:lnTo>
                      <a:pt x="2" y="1872"/>
                    </a:lnTo>
                    <a:lnTo>
                      <a:pt x="2" y="1486"/>
                    </a:lnTo>
                    <a:lnTo>
                      <a:pt x="2" y="1189"/>
                    </a:lnTo>
                    <a:lnTo>
                      <a:pt x="2" y="764"/>
                    </a:lnTo>
                    <a:lnTo>
                      <a:pt x="2" y="299"/>
                    </a:lnTo>
                    <a:lnTo>
                      <a:pt x="2" y="578"/>
                    </a:lnTo>
                    <a:lnTo>
                      <a:pt x="2" y="1213"/>
                    </a:lnTo>
                    <a:lnTo>
                      <a:pt x="2" y="1650"/>
                    </a:lnTo>
                    <a:lnTo>
                      <a:pt x="2" y="1882"/>
                    </a:lnTo>
                    <a:lnTo>
                      <a:pt x="2" y="2009"/>
                    </a:lnTo>
                    <a:lnTo>
                      <a:pt x="2" y="2081"/>
                    </a:lnTo>
                    <a:lnTo>
                      <a:pt x="3" y="2116"/>
                    </a:lnTo>
                    <a:lnTo>
                      <a:pt x="3" y="2127"/>
                    </a:lnTo>
                    <a:lnTo>
                      <a:pt x="3" y="2129"/>
                    </a:lnTo>
                    <a:lnTo>
                      <a:pt x="3" y="2129"/>
                    </a:lnTo>
                    <a:lnTo>
                      <a:pt x="3" y="2129"/>
                    </a:lnTo>
                    <a:lnTo>
                      <a:pt x="3" y="2129"/>
                    </a:lnTo>
                    <a:lnTo>
                      <a:pt x="3" y="2129"/>
                    </a:lnTo>
                    <a:lnTo>
                      <a:pt x="3" y="2129"/>
                    </a:lnTo>
                    <a:lnTo>
                      <a:pt x="3" y="2128"/>
                    </a:lnTo>
                    <a:lnTo>
                      <a:pt x="3" y="2128"/>
                    </a:lnTo>
                    <a:lnTo>
                      <a:pt x="3" y="2127"/>
                    </a:lnTo>
                    <a:lnTo>
                      <a:pt x="3" y="2127"/>
                    </a:lnTo>
                    <a:lnTo>
                      <a:pt x="3" y="2108"/>
                    </a:lnTo>
                    <a:lnTo>
                      <a:pt x="3" y="1748"/>
                    </a:lnTo>
                    <a:lnTo>
                      <a:pt x="3" y="853"/>
                    </a:lnTo>
                    <a:lnTo>
                      <a:pt x="3" y="1288"/>
                    </a:lnTo>
                    <a:lnTo>
                      <a:pt x="3" y="1946"/>
                    </a:lnTo>
                    <a:lnTo>
                      <a:pt x="3" y="2101"/>
                    </a:lnTo>
                    <a:lnTo>
                      <a:pt x="3" y="2127"/>
                    </a:lnTo>
                    <a:lnTo>
                      <a:pt x="3" y="2129"/>
                    </a:lnTo>
                    <a:lnTo>
                      <a:pt x="3" y="2129"/>
                    </a:lnTo>
                    <a:lnTo>
                      <a:pt x="3" y="2129"/>
                    </a:lnTo>
                  </a:path>
                </a:pathLst>
              </a:custGeom>
              <a:noFill/>
              <a:ln w="0">
                <a:solidFill>
                  <a:srgbClr val="0000FF"/>
                </a:solidFill>
                <a:prstDash val="solid"/>
                <a:round/>
                <a:headEnd/>
                <a:tailEnd/>
              </a:ln>
            </p:spPr>
            <p:txBody>
              <a:bodyPr/>
              <a:lstStyle/>
              <a:p>
                <a:endParaRPr lang="en-US"/>
              </a:p>
            </p:txBody>
          </p:sp>
          <p:sp>
            <p:nvSpPr>
              <p:cNvPr id="105197" name="Freeform 749"/>
              <p:cNvSpPr>
                <a:spLocks/>
              </p:cNvSpPr>
              <p:nvPr/>
            </p:nvSpPr>
            <p:spPr bwMode="auto">
              <a:xfrm>
                <a:off x="2147" y="3381"/>
                <a:ext cx="1" cy="187"/>
              </a:xfrm>
              <a:custGeom>
                <a:avLst/>
                <a:gdLst/>
                <a:ahLst/>
                <a:cxnLst>
                  <a:cxn ang="0">
                    <a:pos x="0" y="171"/>
                  </a:cxn>
                  <a:cxn ang="0">
                    <a:pos x="0" y="171"/>
                  </a:cxn>
                  <a:cxn ang="0">
                    <a:pos x="0" y="171"/>
                  </a:cxn>
                  <a:cxn ang="0">
                    <a:pos x="0" y="171"/>
                  </a:cxn>
                  <a:cxn ang="0">
                    <a:pos x="0" y="170"/>
                  </a:cxn>
                  <a:cxn ang="0">
                    <a:pos x="0" y="165"/>
                  </a:cxn>
                  <a:cxn ang="0">
                    <a:pos x="0" y="154"/>
                  </a:cxn>
                  <a:cxn ang="0">
                    <a:pos x="0" y="137"/>
                  </a:cxn>
                  <a:cxn ang="0">
                    <a:pos x="0" y="111"/>
                  </a:cxn>
                  <a:cxn ang="0">
                    <a:pos x="0" y="70"/>
                  </a:cxn>
                  <a:cxn ang="0">
                    <a:pos x="0" y="27"/>
                  </a:cxn>
                  <a:cxn ang="0">
                    <a:pos x="0" y="0"/>
                  </a:cxn>
                  <a:cxn ang="0">
                    <a:pos x="0" y="5"/>
                  </a:cxn>
                  <a:cxn ang="0">
                    <a:pos x="0" y="31"/>
                  </a:cxn>
                  <a:cxn ang="0">
                    <a:pos x="0" y="68"/>
                  </a:cxn>
                  <a:cxn ang="0">
                    <a:pos x="0" y="109"/>
                  </a:cxn>
                  <a:cxn ang="0">
                    <a:pos x="0" y="148"/>
                  </a:cxn>
                  <a:cxn ang="0">
                    <a:pos x="0" y="166"/>
                  </a:cxn>
                  <a:cxn ang="0">
                    <a:pos x="0" y="171"/>
                  </a:cxn>
                  <a:cxn ang="0">
                    <a:pos x="0" y="171"/>
                  </a:cxn>
                  <a:cxn ang="0">
                    <a:pos x="0" y="171"/>
                  </a:cxn>
                  <a:cxn ang="0">
                    <a:pos x="0" y="171"/>
                  </a:cxn>
                  <a:cxn ang="0">
                    <a:pos x="0" y="171"/>
                  </a:cxn>
                </a:cxnLst>
                <a:rect l="0" t="0" r="r" b="b"/>
                <a:pathLst>
                  <a:path h="171">
                    <a:moveTo>
                      <a:pt x="0" y="171"/>
                    </a:moveTo>
                    <a:lnTo>
                      <a:pt x="0" y="171"/>
                    </a:lnTo>
                    <a:lnTo>
                      <a:pt x="0" y="171"/>
                    </a:lnTo>
                    <a:lnTo>
                      <a:pt x="0" y="171"/>
                    </a:lnTo>
                    <a:lnTo>
                      <a:pt x="0" y="170"/>
                    </a:lnTo>
                    <a:lnTo>
                      <a:pt x="0" y="165"/>
                    </a:lnTo>
                    <a:lnTo>
                      <a:pt x="0" y="154"/>
                    </a:lnTo>
                    <a:lnTo>
                      <a:pt x="0" y="137"/>
                    </a:lnTo>
                    <a:lnTo>
                      <a:pt x="0" y="111"/>
                    </a:lnTo>
                    <a:lnTo>
                      <a:pt x="0" y="70"/>
                    </a:lnTo>
                    <a:lnTo>
                      <a:pt x="0" y="27"/>
                    </a:lnTo>
                    <a:lnTo>
                      <a:pt x="0" y="0"/>
                    </a:lnTo>
                    <a:lnTo>
                      <a:pt x="0" y="5"/>
                    </a:lnTo>
                    <a:lnTo>
                      <a:pt x="0" y="31"/>
                    </a:lnTo>
                    <a:lnTo>
                      <a:pt x="0" y="68"/>
                    </a:lnTo>
                    <a:lnTo>
                      <a:pt x="0" y="109"/>
                    </a:lnTo>
                    <a:lnTo>
                      <a:pt x="0" y="148"/>
                    </a:lnTo>
                    <a:lnTo>
                      <a:pt x="0" y="166"/>
                    </a:lnTo>
                    <a:lnTo>
                      <a:pt x="0" y="171"/>
                    </a:lnTo>
                    <a:lnTo>
                      <a:pt x="0" y="171"/>
                    </a:lnTo>
                    <a:lnTo>
                      <a:pt x="0" y="171"/>
                    </a:lnTo>
                    <a:lnTo>
                      <a:pt x="0" y="171"/>
                    </a:lnTo>
                    <a:lnTo>
                      <a:pt x="0" y="171"/>
                    </a:lnTo>
                  </a:path>
                </a:pathLst>
              </a:custGeom>
              <a:noFill/>
              <a:ln w="0">
                <a:solidFill>
                  <a:srgbClr val="0000FF"/>
                </a:solidFill>
                <a:prstDash val="solid"/>
                <a:round/>
                <a:headEnd/>
                <a:tailEnd/>
              </a:ln>
            </p:spPr>
            <p:txBody>
              <a:bodyPr/>
              <a:lstStyle/>
              <a:p>
                <a:endParaRPr lang="en-US"/>
              </a:p>
            </p:txBody>
          </p:sp>
          <p:sp>
            <p:nvSpPr>
              <p:cNvPr id="105198" name="Freeform 750"/>
              <p:cNvSpPr>
                <a:spLocks/>
              </p:cNvSpPr>
              <p:nvPr/>
            </p:nvSpPr>
            <p:spPr bwMode="auto">
              <a:xfrm>
                <a:off x="2148" y="3485"/>
                <a:ext cx="1" cy="83"/>
              </a:xfrm>
              <a:custGeom>
                <a:avLst/>
                <a:gdLst/>
                <a:ahLst/>
                <a:cxnLst>
                  <a:cxn ang="0">
                    <a:pos x="0" y="76"/>
                  </a:cxn>
                  <a:cxn ang="0">
                    <a:pos x="0" y="76"/>
                  </a:cxn>
                  <a:cxn ang="0">
                    <a:pos x="0" y="76"/>
                  </a:cxn>
                  <a:cxn ang="0">
                    <a:pos x="0" y="76"/>
                  </a:cxn>
                  <a:cxn ang="0">
                    <a:pos x="0" y="76"/>
                  </a:cxn>
                  <a:cxn ang="0">
                    <a:pos x="0" y="76"/>
                  </a:cxn>
                  <a:cxn ang="0">
                    <a:pos x="0" y="76"/>
                  </a:cxn>
                  <a:cxn ang="0">
                    <a:pos x="0" y="76"/>
                  </a:cxn>
                  <a:cxn ang="0">
                    <a:pos x="0" y="76"/>
                  </a:cxn>
                  <a:cxn ang="0">
                    <a:pos x="0" y="75"/>
                  </a:cxn>
                  <a:cxn ang="0">
                    <a:pos x="0" y="69"/>
                  </a:cxn>
                  <a:cxn ang="0">
                    <a:pos x="0" y="46"/>
                  </a:cxn>
                  <a:cxn ang="0">
                    <a:pos x="0" y="18"/>
                  </a:cxn>
                  <a:cxn ang="0">
                    <a:pos x="0" y="1"/>
                  </a:cxn>
                  <a:cxn ang="0">
                    <a:pos x="0" y="0"/>
                  </a:cxn>
                  <a:cxn ang="0">
                    <a:pos x="0" y="29"/>
                  </a:cxn>
                  <a:cxn ang="0">
                    <a:pos x="0" y="61"/>
                  </a:cxn>
                  <a:cxn ang="0">
                    <a:pos x="0" y="73"/>
                  </a:cxn>
                  <a:cxn ang="0">
                    <a:pos x="0" y="76"/>
                  </a:cxn>
                  <a:cxn ang="0">
                    <a:pos x="0" y="76"/>
                  </a:cxn>
                </a:cxnLst>
                <a:rect l="0" t="0" r="r" b="b"/>
                <a:pathLst>
                  <a:path h="76">
                    <a:moveTo>
                      <a:pt x="0" y="76"/>
                    </a:moveTo>
                    <a:lnTo>
                      <a:pt x="0" y="76"/>
                    </a:lnTo>
                    <a:lnTo>
                      <a:pt x="0" y="76"/>
                    </a:lnTo>
                    <a:lnTo>
                      <a:pt x="0" y="76"/>
                    </a:lnTo>
                    <a:lnTo>
                      <a:pt x="0" y="76"/>
                    </a:lnTo>
                    <a:lnTo>
                      <a:pt x="0" y="76"/>
                    </a:lnTo>
                    <a:lnTo>
                      <a:pt x="0" y="76"/>
                    </a:lnTo>
                    <a:lnTo>
                      <a:pt x="0" y="76"/>
                    </a:lnTo>
                    <a:lnTo>
                      <a:pt x="0" y="76"/>
                    </a:lnTo>
                    <a:lnTo>
                      <a:pt x="0" y="75"/>
                    </a:lnTo>
                    <a:lnTo>
                      <a:pt x="0" y="69"/>
                    </a:lnTo>
                    <a:lnTo>
                      <a:pt x="0" y="46"/>
                    </a:lnTo>
                    <a:lnTo>
                      <a:pt x="0" y="18"/>
                    </a:lnTo>
                    <a:lnTo>
                      <a:pt x="0" y="1"/>
                    </a:lnTo>
                    <a:lnTo>
                      <a:pt x="0" y="0"/>
                    </a:lnTo>
                    <a:lnTo>
                      <a:pt x="0" y="29"/>
                    </a:lnTo>
                    <a:lnTo>
                      <a:pt x="0" y="61"/>
                    </a:lnTo>
                    <a:lnTo>
                      <a:pt x="0" y="73"/>
                    </a:lnTo>
                    <a:lnTo>
                      <a:pt x="0" y="76"/>
                    </a:lnTo>
                    <a:lnTo>
                      <a:pt x="0" y="76"/>
                    </a:lnTo>
                  </a:path>
                </a:pathLst>
              </a:custGeom>
              <a:noFill/>
              <a:ln w="0">
                <a:solidFill>
                  <a:srgbClr val="0000FF"/>
                </a:solidFill>
                <a:prstDash val="solid"/>
                <a:round/>
                <a:headEnd/>
                <a:tailEnd/>
              </a:ln>
            </p:spPr>
            <p:txBody>
              <a:bodyPr/>
              <a:lstStyle/>
              <a:p>
                <a:endParaRPr lang="en-US"/>
              </a:p>
            </p:txBody>
          </p:sp>
          <p:sp>
            <p:nvSpPr>
              <p:cNvPr id="105199" name="Freeform 751"/>
              <p:cNvSpPr>
                <a:spLocks/>
              </p:cNvSpPr>
              <p:nvPr/>
            </p:nvSpPr>
            <p:spPr bwMode="auto">
              <a:xfrm>
                <a:off x="2148" y="3566"/>
                <a:ext cx="1" cy="2"/>
              </a:xfrm>
              <a:custGeom>
                <a:avLst/>
                <a:gdLst/>
                <a:ahLst/>
                <a:cxnLst>
                  <a:cxn ang="0">
                    <a:pos x="0" y="2"/>
                  </a:cxn>
                  <a:cxn ang="0">
                    <a:pos x="0" y="2"/>
                  </a:cxn>
                  <a:cxn ang="0">
                    <a:pos x="0" y="2"/>
                  </a:cxn>
                  <a:cxn ang="0">
                    <a:pos x="0" y="2"/>
                  </a:cxn>
                  <a:cxn ang="0">
                    <a:pos x="0" y="2"/>
                  </a:cxn>
                  <a:cxn ang="0">
                    <a:pos x="0" y="2"/>
                  </a:cxn>
                  <a:cxn ang="0">
                    <a:pos x="0" y="2"/>
                  </a:cxn>
                  <a:cxn ang="0">
                    <a:pos x="0" y="2"/>
                  </a:cxn>
                  <a:cxn ang="0">
                    <a:pos x="0" y="1"/>
                  </a:cxn>
                  <a:cxn ang="0">
                    <a:pos x="0" y="1"/>
                  </a:cxn>
                  <a:cxn ang="0">
                    <a:pos x="0" y="0"/>
                  </a:cxn>
                  <a:cxn ang="0">
                    <a:pos x="0" y="1"/>
                  </a:cxn>
                  <a:cxn ang="0">
                    <a:pos x="0" y="1"/>
                  </a:cxn>
                  <a:cxn ang="0">
                    <a:pos x="0" y="2"/>
                  </a:cxn>
                  <a:cxn ang="0">
                    <a:pos x="0" y="2"/>
                  </a:cxn>
                  <a:cxn ang="0">
                    <a:pos x="0" y="2"/>
                  </a:cxn>
                  <a:cxn ang="0">
                    <a:pos x="0" y="2"/>
                  </a:cxn>
                </a:cxnLst>
                <a:rect l="0" t="0" r="r" b="b"/>
                <a:pathLst>
                  <a:path h="2">
                    <a:moveTo>
                      <a:pt x="0" y="2"/>
                    </a:moveTo>
                    <a:lnTo>
                      <a:pt x="0" y="2"/>
                    </a:lnTo>
                    <a:lnTo>
                      <a:pt x="0" y="2"/>
                    </a:lnTo>
                    <a:lnTo>
                      <a:pt x="0" y="2"/>
                    </a:lnTo>
                    <a:lnTo>
                      <a:pt x="0" y="2"/>
                    </a:lnTo>
                    <a:lnTo>
                      <a:pt x="0" y="2"/>
                    </a:lnTo>
                    <a:lnTo>
                      <a:pt x="0" y="2"/>
                    </a:lnTo>
                    <a:lnTo>
                      <a:pt x="0" y="2"/>
                    </a:lnTo>
                    <a:lnTo>
                      <a:pt x="0" y="1"/>
                    </a:lnTo>
                    <a:lnTo>
                      <a:pt x="0" y="1"/>
                    </a:lnTo>
                    <a:lnTo>
                      <a:pt x="0" y="0"/>
                    </a:lnTo>
                    <a:lnTo>
                      <a:pt x="0" y="1"/>
                    </a:lnTo>
                    <a:lnTo>
                      <a:pt x="0" y="1"/>
                    </a:lnTo>
                    <a:lnTo>
                      <a:pt x="0" y="2"/>
                    </a:lnTo>
                    <a:lnTo>
                      <a:pt x="0" y="2"/>
                    </a:lnTo>
                    <a:lnTo>
                      <a:pt x="0" y="2"/>
                    </a:lnTo>
                    <a:lnTo>
                      <a:pt x="0" y="2"/>
                    </a:lnTo>
                  </a:path>
                </a:pathLst>
              </a:custGeom>
              <a:noFill/>
              <a:ln w="0">
                <a:solidFill>
                  <a:srgbClr val="0000FF"/>
                </a:solidFill>
                <a:prstDash val="solid"/>
                <a:round/>
                <a:headEnd/>
                <a:tailEnd/>
              </a:ln>
            </p:spPr>
            <p:txBody>
              <a:bodyPr/>
              <a:lstStyle/>
              <a:p>
                <a:endParaRPr lang="en-US"/>
              </a:p>
            </p:txBody>
          </p:sp>
          <p:sp>
            <p:nvSpPr>
              <p:cNvPr id="105200" name="Freeform 752"/>
              <p:cNvSpPr>
                <a:spLocks/>
              </p:cNvSpPr>
              <p:nvPr/>
            </p:nvSpPr>
            <p:spPr bwMode="auto">
              <a:xfrm>
                <a:off x="2149"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201" name="Freeform 753"/>
              <p:cNvSpPr>
                <a:spLocks/>
              </p:cNvSpPr>
              <p:nvPr/>
            </p:nvSpPr>
            <p:spPr bwMode="auto">
              <a:xfrm>
                <a:off x="2150"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202" name="Freeform 754"/>
              <p:cNvSpPr>
                <a:spLocks/>
              </p:cNvSpPr>
              <p:nvPr/>
            </p:nvSpPr>
            <p:spPr bwMode="auto">
              <a:xfrm>
                <a:off x="215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203" name="Line 755"/>
              <p:cNvSpPr>
                <a:spLocks noChangeShapeType="1"/>
              </p:cNvSpPr>
              <p:nvPr/>
            </p:nvSpPr>
            <p:spPr bwMode="auto">
              <a:xfrm>
                <a:off x="2153" y="3568"/>
                <a:ext cx="1" cy="1"/>
              </a:xfrm>
              <a:prstGeom prst="line">
                <a:avLst/>
              </a:prstGeom>
              <a:noFill/>
              <a:ln w="0">
                <a:solidFill>
                  <a:srgbClr val="0000FF"/>
                </a:solidFill>
                <a:round/>
                <a:headEnd/>
                <a:tailEnd/>
              </a:ln>
            </p:spPr>
            <p:txBody>
              <a:bodyPr/>
              <a:lstStyle/>
              <a:p>
                <a:endParaRPr lang="en-US"/>
              </a:p>
            </p:txBody>
          </p:sp>
          <p:sp>
            <p:nvSpPr>
              <p:cNvPr id="105204" name="Freeform 756"/>
              <p:cNvSpPr>
                <a:spLocks/>
              </p:cNvSpPr>
              <p:nvPr/>
            </p:nvSpPr>
            <p:spPr bwMode="auto">
              <a:xfrm>
                <a:off x="215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205" name="Line 757"/>
              <p:cNvSpPr>
                <a:spLocks noChangeShapeType="1"/>
              </p:cNvSpPr>
              <p:nvPr/>
            </p:nvSpPr>
            <p:spPr bwMode="auto">
              <a:xfrm>
                <a:off x="2156" y="3568"/>
                <a:ext cx="1" cy="1"/>
              </a:xfrm>
              <a:prstGeom prst="line">
                <a:avLst/>
              </a:prstGeom>
              <a:noFill/>
              <a:ln w="0">
                <a:solidFill>
                  <a:srgbClr val="0000FF"/>
                </a:solidFill>
                <a:round/>
                <a:headEnd/>
                <a:tailEnd/>
              </a:ln>
            </p:spPr>
            <p:txBody>
              <a:bodyPr/>
              <a:lstStyle/>
              <a:p>
                <a:endParaRPr lang="en-US"/>
              </a:p>
            </p:txBody>
          </p:sp>
          <p:sp>
            <p:nvSpPr>
              <p:cNvPr id="105206" name="Rectangle 758"/>
              <p:cNvSpPr>
                <a:spLocks noChangeArrowheads="1"/>
              </p:cNvSpPr>
              <p:nvPr/>
            </p:nvSpPr>
            <p:spPr bwMode="auto">
              <a:xfrm>
                <a:off x="2157" y="3568"/>
                <a:ext cx="1" cy="1"/>
              </a:xfrm>
              <a:prstGeom prst="rect">
                <a:avLst/>
              </a:prstGeom>
              <a:noFill/>
              <a:ln w="0">
                <a:solidFill>
                  <a:srgbClr val="0000FF"/>
                </a:solidFill>
                <a:miter lim="800000"/>
                <a:headEnd/>
                <a:tailEnd/>
              </a:ln>
            </p:spPr>
            <p:txBody>
              <a:bodyPr/>
              <a:lstStyle/>
              <a:p>
                <a:endParaRPr lang="en-US"/>
              </a:p>
            </p:txBody>
          </p:sp>
          <p:sp>
            <p:nvSpPr>
              <p:cNvPr id="105207" name="Line 759"/>
              <p:cNvSpPr>
                <a:spLocks noChangeShapeType="1"/>
              </p:cNvSpPr>
              <p:nvPr/>
            </p:nvSpPr>
            <p:spPr bwMode="auto">
              <a:xfrm>
                <a:off x="2158" y="3568"/>
                <a:ext cx="1" cy="1"/>
              </a:xfrm>
              <a:prstGeom prst="line">
                <a:avLst/>
              </a:prstGeom>
              <a:noFill/>
              <a:ln w="0">
                <a:solidFill>
                  <a:srgbClr val="0000FF"/>
                </a:solidFill>
                <a:round/>
                <a:headEnd/>
                <a:tailEnd/>
              </a:ln>
            </p:spPr>
            <p:txBody>
              <a:bodyPr/>
              <a:lstStyle/>
              <a:p>
                <a:endParaRPr lang="en-US"/>
              </a:p>
            </p:txBody>
          </p:sp>
          <p:sp>
            <p:nvSpPr>
              <p:cNvPr id="105208" name="Line 760"/>
              <p:cNvSpPr>
                <a:spLocks noChangeShapeType="1"/>
              </p:cNvSpPr>
              <p:nvPr/>
            </p:nvSpPr>
            <p:spPr bwMode="auto">
              <a:xfrm>
                <a:off x="2159" y="3568"/>
                <a:ext cx="1" cy="1"/>
              </a:xfrm>
              <a:prstGeom prst="line">
                <a:avLst/>
              </a:prstGeom>
              <a:noFill/>
              <a:ln w="0">
                <a:solidFill>
                  <a:srgbClr val="0000FF"/>
                </a:solidFill>
                <a:round/>
                <a:headEnd/>
                <a:tailEnd/>
              </a:ln>
            </p:spPr>
            <p:txBody>
              <a:bodyPr/>
              <a:lstStyle/>
              <a:p>
                <a:endParaRPr lang="en-US"/>
              </a:p>
            </p:txBody>
          </p:sp>
          <p:sp>
            <p:nvSpPr>
              <p:cNvPr id="105209" name="Freeform 761"/>
              <p:cNvSpPr>
                <a:spLocks/>
              </p:cNvSpPr>
              <p:nvPr/>
            </p:nvSpPr>
            <p:spPr bwMode="auto">
              <a:xfrm>
                <a:off x="216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210" name="Freeform 762"/>
              <p:cNvSpPr>
                <a:spLocks/>
              </p:cNvSpPr>
              <p:nvPr/>
            </p:nvSpPr>
            <p:spPr bwMode="auto">
              <a:xfrm>
                <a:off x="2161"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211" name="Line 763"/>
              <p:cNvSpPr>
                <a:spLocks noChangeShapeType="1"/>
              </p:cNvSpPr>
              <p:nvPr/>
            </p:nvSpPr>
            <p:spPr bwMode="auto">
              <a:xfrm>
                <a:off x="2162" y="3568"/>
                <a:ext cx="1" cy="1"/>
              </a:xfrm>
              <a:prstGeom prst="line">
                <a:avLst/>
              </a:prstGeom>
              <a:noFill/>
              <a:ln w="0">
                <a:solidFill>
                  <a:srgbClr val="0000FF"/>
                </a:solidFill>
                <a:round/>
                <a:headEnd/>
                <a:tailEnd/>
              </a:ln>
            </p:spPr>
            <p:txBody>
              <a:bodyPr/>
              <a:lstStyle/>
              <a:p>
                <a:endParaRPr lang="en-US"/>
              </a:p>
            </p:txBody>
          </p:sp>
          <p:sp>
            <p:nvSpPr>
              <p:cNvPr id="105212" name="Line 764"/>
              <p:cNvSpPr>
                <a:spLocks noChangeShapeType="1"/>
              </p:cNvSpPr>
              <p:nvPr/>
            </p:nvSpPr>
            <p:spPr bwMode="auto">
              <a:xfrm>
                <a:off x="2163" y="3568"/>
                <a:ext cx="1" cy="1"/>
              </a:xfrm>
              <a:prstGeom prst="line">
                <a:avLst/>
              </a:prstGeom>
              <a:noFill/>
              <a:ln w="0">
                <a:solidFill>
                  <a:srgbClr val="0000FF"/>
                </a:solidFill>
                <a:round/>
                <a:headEnd/>
                <a:tailEnd/>
              </a:ln>
            </p:spPr>
            <p:txBody>
              <a:bodyPr/>
              <a:lstStyle/>
              <a:p>
                <a:endParaRPr lang="en-US"/>
              </a:p>
            </p:txBody>
          </p:sp>
          <p:sp>
            <p:nvSpPr>
              <p:cNvPr id="105213" name="Rectangle 765"/>
              <p:cNvSpPr>
                <a:spLocks noChangeArrowheads="1"/>
              </p:cNvSpPr>
              <p:nvPr/>
            </p:nvSpPr>
            <p:spPr bwMode="auto">
              <a:xfrm>
                <a:off x="2167" y="3568"/>
                <a:ext cx="1" cy="1"/>
              </a:xfrm>
              <a:prstGeom prst="rect">
                <a:avLst/>
              </a:prstGeom>
              <a:noFill/>
              <a:ln w="0">
                <a:solidFill>
                  <a:srgbClr val="0000FF"/>
                </a:solidFill>
                <a:miter lim="800000"/>
                <a:headEnd/>
                <a:tailEnd/>
              </a:ln>
            </p:spPr>
            <p:txBody>
              <a:bodyPr/>
              <a:lstStyle/>
              <a:p>
                <a:endParaRPr lang="en-US"/>
              </a:p>
            </p:txBody>
          </p:sp>
          <p:sp>
            <p:nvSpPr>
              <p:cNvPr id="105214" name="Line 766"/>
              <p:cNvSpPr>
                <a:spLocks noChangeShapeType="1"/>
              </p:cNvSpPr>
              <p:nvPr/>
            </p:nvSpPr>
            <p:spPr bwMode="auto">
              <a:xfrm>
                <a:off x="2170" y="3568"/>
                <a:ext cx="1" cy="1"/>
              </a:xfrm>
              <a:prstGeom prst="line">
                <a:avLst/>
              </a:prstGeom>
              <a:noFill/>
              <a:ln w="0">
                <a:solidFill>
                  <a:srgbClr val="0000FF"/>
                </a:solidFill>
                <a:round/>
                <a:headEnd/>
                <a:tailEnd/>
              </a:ln>
            </p:spPr>
            <p:txBody>
              <a:bodyPr/>
              <a:lstStyle/>
              <a:p>
                <a:endParaRPr lang="en-US"/>
              </a:p>
            </p:txBody>
          </p:sp>
          <p:sp>
            <p:nvSpPr>
              <p:cNvPr id="105215" name="Rectangle 767"/>
              <p:cNvSpPr>
                <a:spLocks noChangeArrowheads="1"/>
              </p:cNvSpPr>
              <p:nvPr/>
            </p:nvSpPr>
            <p:spPr bwMode="auto">
              <a:xfrm>
                <a:off x="2171" y="3568"/>
                <a:ext cx="1" cy="1"/>
              </a:xfrm>
              <a:prstGeom prst="rect">
                <a:avLst/>
              </a:prstGeom>
              <a:noFill/>
              <a:ln w="0">
                <a:solidFill>
                  <a:srgbClr val="0000FF"/>
                </a:solidFill>
                <a:miter lim="800000"/>
                <a:headEnd/>
                <a:tailEnd/>
              </a:ln>
            </p:spPr>
            <p:txBody>
              <a:bodyPr/>
              <a:lstStyle/>
              <a:p>
                <a:endParaRPr lang="en-US"/>
              </a:p>
            </p:txBody>
          </p:sp>
          <p:sp>
            <p:nvSpPr>
              <p:cNvPr id="105216" name="Rectangle 768"/>
              <p:cNvSpPr>
                <a:spLocks noChangeArrowheads="1"/>
              </p:cNvSpPr>
              <p:nvPr/>
            </p:nvSpPr>
            <p:spPr bwMode="auto">
              <a:xfrm>
                <a:off x="2172" y="3568"/>
                <a:ext cx="1" cy="1"/>
              </a:xfrm>
              <a:prstGeom prst="rect">
                <a:avLst/>
              </a:prstGeom>
              <a:noFill/>
              <a:ln w="0">
                <a:solidFill>
                  <a:srgbClr val="0000FF"/>
                </a:solidFill>
                <a:miter lim="800000"/>
                <a:headEnd/>
                <a:tailEnd/>
              </a:ln>
            </p:spPr>
            <p:txBody>
              <a:bodyPr/>
              <a:lstStyle/>
              <a:p>
                <a:endParaRPr lang="en-US"/>
              </a:p>
            </p:txBody>
          </p:sp>
          <p:sp>
            <p:nvSpPr>
              <p:cNvPr id="105217" name="Line 769"/>
              <p:cNvSpPr>
                <a:spLocks noChangeShapeType="1"/>
              </p:cNvSpPr>
              <p:nvPr/>
            </p:nvSpPr>
            <p:spPr bwMode="auto">
              <a:xfrm>
                <a:off x="2173" y="3568"/>
                <a:ext cx="1" cy="1"/>
              </a:xfrm>
              <a:prstGeom prst="line">
                <a:avLst/>
              </a:prstGeom>
              <a:noFill/>
              <a:ln w="0">
                <a:solidFill>
                  <a:srgbClr val="0000FF"/>
                </a:solidFill>
                <a:round/>
                <a:headEnd/>
                <a:tailEnd/>
              </a:ln>
            </p:spPr>
            <p:txBody>
              <a:bodyPr/>
              <a:lstStyle/>
              <a:p>
                <a:endParaRPr lang="en-US"/>
              </a:p>
            </p:txBody>
          </p:sp>
          <p:sp>
            <p:nvSpPr>
              <p:cNvPr id="105218" name="Freeform 770"/>
              <p:cNvSpPr>
                <a:spLocks/>
              </p:cNvSpPr>
              <p:nvPr/>
            </p:nvSpPr>
            <p:spPr bwMode="auto">
              <a:xfrm>
                <a:off x="217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219" name="Line 771"/>
              <p:cNvSpPr>
                <a:spLocks noChangeShapeType="1"/>
              </p:cNvSpPr>
              <p:nvPr/>
            </p:nvSpPr>
            <p:spPr bwMode="auto">
              <a:xfrm>
                <a:off x="2174" y="3568"/>
                <a:ext cx="1" cy="1"/>
              </a:xfrm>
              <a:prstGeom prst="line">
                <a:avLst/>
              </a:prstGeom>
              <a:noFill/>
              <a:ln w="0">
                <a:solidFill>
                  <a:srgbClr val="0000FF"/>
                </a:solidFill>
                <a:round/>
                <a:headEnd/>
                <a:tailEnd/>
              </a:ln>
            </p:spPr>
            <p:txBody>
              <a:bodyPr/>
              <a:lstStyle/>
              <a:p>
                <a:endParaRPr lang="en-US"/>
              </a:p>
            </p:txBody>
          </p:sp>
          <p:sp>
            <p:nvSpPr>
              <p:cNvPr id="105220" name="Line 772"/>
              <p:cNvSpPr>
                <a:spLocks noChangeShapeType="1"/>
              </p:cNvSpPr>
              <p:nvPr/>
            </p:nvSpPr>
            <p:spPr bwMode="auto">
              <a:xfrm>
                <a:off x="2175" y="3568"/>
                <a:ext cx="1" cy="1"/>
              </a:xfrm>
              <a:prstGeom prst="line">
                <a:avLst/>
              </a:prstGeom>
              <a:noFill/>
              <a:ln w="0">
                <a:solidFill>
                  <a:srgbClr val="0000FF"/>
                </a:solidFill>
                <a:round/>
                <a:headEnd/>
                <a:tailEnd/>
              </a:ln>
            </p:spPr>
            <p:txBody>
              <a:bodyPr/>
              <a:lstStyle/>
              <a:p>
                <a:endParaRPr lang="en-US"/>
              </a:p>
            </p:txBody>
          </p:sp>
          <p:sp>
            <p:nvSpPr>
              <p:cNvPr id="105221" name="Freeform 773"/>
              <p:cNvSpPr>
                <a:spLocks/>
              </p:cNvSpPr>
              <p:nvPr/>
            </p:nvSpPr>
            <p:spPr bwMode="auto">
              <a:xfrm>
                <a:off x="217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222" name="Freeform 774"/>
              <p:cNvSpPr>
                <a:spLocks/>
              </p:cNvSpPr>
              <p:nvPr/>
            </p:nvSpPr>
            <p:spPr bwMode="auto">
              <a:xfrm>
                <a:off x="217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223" name="Freeform 775"/>
              <p:cNvSpPr>
                <a:spLocks/>
              </p:cNvSpPr>
              <p:nvPr/>
            </p:nvSpPr>
            <p:spPr bwMode="auto">
              <a:xfrm>
                <a:off x="217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224" name="Line 776"/>
              <p:cNvSpPr>
                <a:spLocks noChangeShapeType="1"/>
              </p:cNvSpPr>
              <p:nvPr/>
            </p:nvSpPr>
            <p:spPr bwMode="auto">
              <a:xfrm>
                <a:off x="2180" y="3568"/>
                <a:ext cx="1" cy="1"/>
              </a:xfrm>
              <a:prstGeom prst="line">
                <a:avLst/>
              </a:prstGeom>
              <a:noFill/>
              <a:ln w="0">
                <a:solidFill>
                  <a:srgbClr val="0000FF"/>
                </a:solidFill>
                <a:round/>
                <a:headEnd/>
                <a:tailEnd/>
              </a:ln>
            </p:spPr>
            <p:txBody>
              <a:bodyPr/>
              <a:lstStyle/>
              <a:p>
                <a:endParaRPr lang="en-US"/>
              </a:p>
            </p:txBody>
          </p:sp>
          <p:sp>
            <p:nvSpPr>
              <p:cNvPr id="105225" name="Freeform 777"/>
              <p:cNvSpPr>
                <a:spLocks/>
              </p:cNvSpPr>
              <p:nvPr/>
            </p:nvSpPr>
            <p:spPr bwMode="auto">
              <a:xfrm>
                <a:off x="218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226" name="Line 778"/>
              <p:cNvSpPr>
                <a:spLocks noChangeShapeType="1"/>
              </p:cNvSpPr>
              <p:nvPr/>
            </p:nvSpPr>
            <p:spPr bwMode="auto">
              <a:xfrm>
                <a:off x="2182" y="3568"/>
                <a:ext cx="1" cy="1"/>
              </a:xfrm>
              <a:prstGeom prst="line">
                <a:avLst/>
              </a:prstGeom>
              <a:noFill/>
              <a:ln w="0">
                <a:solidFill>
                  <a:srgbClr val="0000FF"/>
                </a:solidFill>
                <a:round/>
                <a:headEnd/>
                <a:tailEnd/>
              </a:ln>
            </p:spPr>
            <p:txBody>
              <a:bodyPr/>
              <a:lstStyle/>
              <a:p>
                <a:endParaRPr lang="en-US"/>
              </a:p>
            </p:txBody>
          </p:sp>
          <p:sp>
            <p:nvSpPr>
              <p:cNvPr id="105227" name="Freeform 779"/>
              <p:cNvSpPr>
                <a:spLocks/>
              </p:cNvSpPr>
              <p:nvPr/>
            </p:nvSpPr>
            <p:spPr bwMode="auto">
              <a:xfrm>
                <a:off x="218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228" name="Freeform 780"/>
              <p:cNvSpPr>
                <a:spLocks/>
              </p:cNvSpPr>
              <p:nvPr/>
            </p:nvSpPr>
            <p:spPr bwMode="auto">
              <a:xfrm>
                <a:off x="218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229" name="Freeform 781"/>
              <p:cNvSpPr>
                <a:spLocks/>
              </p:cNvSpPr>
              <p:nvPr/>
            </p:nvSpPr>
            <p:spPr bwMode="auto">
              <a:xfrm>
                <a:off x="218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230" name="Freeform 782"/>
              <p:cNvSpPr>
                <a:spLocks/>
              </p:cNvSpPr>
              <p:nvPr/>
            </p:nvSpPr>
            <p:spPr bwMode="auto">
              <a:xfrm>
                <a:off x="2187"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231" name="Freeform 783"/>
              <p:cNvSpPr>
                <a:spLocks/>
              </p:cNvSpPr>
              <p:nvPr/>
            </p:nvSpPr>
            <p:spPr bwMode="auto">
              <a:xfrm>
                <a:off x="218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232" name="Freeform 784"/>
              <p:cNvSpPr>
                <a:spLocks/>
              </p:cNvSpPr>
              <p:nvPr/>
            </p:nvSpPr>
            <p:spPr bwMode="auto">
              <a:xfrm>
                <a:off x="218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233" name="Freeform 785"/>
              <p:cNvSpPr>
                <a:spLocks/>
              </p:cNvSpPr>
              <p:nvPr/>
            </p:nvSpPr>
            <p:spPr bwMode="auto">
              <a:xfrm>
                <a:off x="2189"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234" name="Freeform 786"/>
              <p:cNvSpPr>
                <a:spLocks/>
              </p:cNvSpPr>
              <p:nvPr/>
            </p:nvSpPr>
            <p:spPr bwMode="auto">
              <a:xfrm>
                <a:off x="219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235" name="Freeform 787"/>
              <p:cNvSpPr>
                <a:spLocks/>
              </p:cNvSpPr>
              <p:nvPr/>
            </p:nvSpPr>
            <p:spPr bwMode="auto">
              <a:xfrm>
                <a:off x="219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236" name="Freeform 788"/>
              <p:cNvSpPr>
                <a:spLocks/>
              </p:cNvSpPr>
              <p:nvPr/>
            </p:nvSpPr>
            <p:spPr bwMode="auto">
              <a:xfrm>
                <a:off x="219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237" name="Line 789"/>
              <p:cNvSpPr>
                <a:spLocks noChangeShapeType="1"/>
              </p:cNvSpPr>
              <p:nvPr/>
            </p:nvSpPr>
            <p:spPr bwMode="auto">
              <a:xfrm>
                <a:off x="2196" y="3568"/>
                <a:ext cx="1" cy="1"/>
              </a:xfrm>
              <a:prstGeom prst="line">
                <a:avLst/>
              </a:prstGeom>
              <a:noFill/>
              <a:ln w="0">
                <a:solidFill>
                  <a:srgbClr val="0000FF"/>
                </a:solidFill>
                <a:round/>
                <a:headEnd/>
                <a:tailEnd/>
              </a:ln>
            </p:spPr>
            <p:txBody>
              <a:bodyPr/>
              <a:lstStyle/>
              <a:p>
                <a:endParaRPr lang="en-US"/>
              </a:p>
            </p:txBody>
          </p:sp>
          <p:sp>
            <p:nvSpPr>
              <p:cNvPr id="105238" name="Freeform 790"/>
              <p:cNvSpPr>
                <a:spLocks/>
              </p:cNvSpPr>
              <p:nvPr/>
            </p:nvSpPr>
            <p:spPr bwMode="auto">
              <a:xfrm>
                <a:off x="219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239" name="Line 791"/>
              <p:cNvSpPr>
                <a:spLocks noChangeShapeType="1"/>
              </p:cNvSpPr>
              <p:nvPr/>
            </p:nvSpPr>
            <p:spPr bwMode="auto">
              <a:xfrm>
                <a:off x="2199" y="3568"/>
                <a:ext cx="1" cy="1"/>
              </a:xfrm>
              <a:prstGeom prst="line">
                <a:avLst/>
              </a:prstGeom>
              <a:noFill/>
              <a:ln w="0">
                <a:solidFill>
                  <a:srgbClr val="0000FF"/>
                </a:solidFill>
                <a:round/>
                <a:headEnd/>
                <a:tailEnd/>
              </a:ln>
            </p:spPr>
            <p:txBody>
              <a:bodyPr/>
              <a:lstStyle/>
              <a:p>
                <a:endParaRPr lang="en-US"/>
              </a:p>
            </p:txBody>
          </p:sp>
          <p:sp>
            <p:nvSpPr>
              <p:cNvPr id="105240" name="Line 792"/>
              <p:cNvSpPr>
                <a:spLocks noChangeShapeType="1"/>
              </p:cNvSpPr>
              <p:nvPr/>
            </p:nvSpPr>
            <p:spPr bwMode="auto">
              <a:xfrm>
                <a:off x="2200" y="3568"/>
                <a:ext cx="1" cy="1"/>
              </a:xfrm>
              <a:prstGeom prst="line">
                <a:avLst/>
              </a:prstGeom>
              <a:noFill/>
              <a:ln w="0">
                <a:solidFill>
                  <a:srgbClr val="0000FF"/>
                </a:solidFill>
                <a:round/>
                <a:headEnd/>
                <a:tailEnd/>
              </a:ln>
            </p:spPr>
            <p:txBody>
              <a:bodyPr/>
              <a:lstStyle/>
              <a:p>
                <a:endParaRPr lang="en-US"/>
              </a:p>
            </p:txBody>
          </p:sp>
          <p:sp>
            <p:nvSpPr>
              <p:cNvPr id="105241" name="Line 793"/>
              <p:cNvSpPr>
                <a:spLocks noChangeShapeType="1"/>
              </p:cNvSpPr>
              <p:nvPr/>
            </p:nvSpPr>
            <p:spPr bwMode="auto">
              <a:xfrm>
                <a:off x="2201" y="3568"/>
                <a:ext cx="1" cy="1"/>
              </a:xfrm>
              <a:prstGeom prst="line">
                <a:avLst/>
              </a:prstGeom>
              <a:noFill/>
              <a:ln w="0">
                <a:solidFill>
                  <a:srgbClr val="0000FF"/>
                </a:solidFill>
                <a:round/>
                <a:headEnd/>
                <a:tailEnd/>
              </a:ln>
            </p:spPr>
            <p:txBody>
              <a:bodyPr/>
              <a:lstStyle/>
              <a:p>
                <a:endParaRPr lang="en-US"/>
              </a:p>
            </p:txBody>
          </p:sp>
          <p:sp>
            <p:nvSpPr>
              <p:cNvPr id="105242" name="Line 794"/>
              <p:cNvSpPr>
                <a:spLocks noChangeShapeType="1"/>
              </p:cNvSpPr>
              <p:nvPr/>
            </p:nvSpPr>
            <p:spPr bwMode="auto">
              <a:xfrm>
                <a:off x="2203" y="3568"/>
                <a:ext cx="1" cy="1"/>
              </a:xfrm>
              <a:prstGeom prst="line">
                <a:avLst/>
              </a:prstGeom>
              <a:noFill/>
              <a:ln w="0">
                <a:solidFill>
                  <a:srgbClr val="0000FF"/>
                </a:solidFill>
                <a:round/>
                <a:headEnd/>
                <a:tailEnd/>
              </a:ln>
            </p:spPr>
            <p:txBody>
              <a:bodyPr/>
              <a:lstStyle/>
              <a:p>
                <a:endParaRPr lang="en-US"/>
              </a:p>
            </p:txBody>
          </p:sp>
          <p:sp>
            <p:nvSpPr>
              <p:cNvPr id="105243" name="Freeform 795"/>
              <p:cNvSpPr>
                <a:spLocks/>
              </p:cNvSpPr>
              <p:nvPr/>
            </p:nvSpPr>
            <p:spPr bwMode="auto">
              <a:xfrm>
                <a:off x="220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244" name="Freeform 796"/>
              <p:cNvSpPr>
                <a:spLocks/>
              </p:cNvSpPr>
              <p:nvPr/>
            </p:nvSpPr>
            <p:spPr bwMode="auto">
              <a:xfrm>
                <a:off x="2208"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245" name="Freeform 797"/>
              <p:cNvSpPr>
                <a:spLocks/>
              </p:cNvSpPr>
              <p:nvPr/>
            </p:nvSpPr>
            <p:spPr bwMode="auto">
              <a:xfrm>
                <a:off x="2209"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246" name="Freeform 798"/>
              <p:cNvSpPr>
                <a:spLocks/>
              </p:cNvSpPr>
              <p:nvPr/>
            </p:nvSpPr>
            <p:spPr bwMode="auto">
              <a:xfrm>
                <a:off x="221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247" name="Line 799"/>
              <p:cNvSpPr>
                <a:spLocks noChangeShapeType="1"/>
              </p:cNvSpPr>
              <p:nvPr/>
            </p:nvSpPr>
            <p:spPr bwMode="auto">
              <a:xfrm>
                <a:off x="2211" y="3568"/>
                <a:ext cx="1" cy="1"/>
              </a:xfrm>
              <a:prstGeom prst="line">
                <a:avLst/>
              </a:prstGeom>
              <a:noFill/>
              <a:ln w="0">
                <a:solidFill>
                  <a:srgbClr val="0000FF"/>
                </a:solidFill>
                <a:round/>
                <a:headEnd/>
                <a:tailEnd/>
              </a:ln>
            </p:spPr>
            <p:txBody>
              <a:bodyPr/>
              <a:lstStyle/>
              <a:p>
                <a:endParaRPr lang="en-US"/>
              </a:p>
            </p:txBody>
          </p:sp>
          <p:sp>
            <p:nvSpPr>
              <p:cNvPr id="105248" name="Freeform 800"/>
              <p:cNvSpPr>
                <a:spLocks/>
              </p:cNvSpPr>
              <p:nvPr/>
            </p:nvSpPr>
            <p:spPr bwMode="auto">
              <a:xfrm>
                <a:off x="221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249" name="Freeform 801"/>
              <p:cNvSpPr>
                <a:spLocks/>
              </p:cNvSpPr>
              <p:nvPr/>
            </p:nvSpPr>
            <p:spPr bwMode="auto">
              <a:xfrm>
                <a:off x="2214" y="3533"/>
                <a:ext cx="1" cy="35"/>
              </a:xfrm>
              <a:custGeom>
                <a:avLst/>
                <a:gdLst/>
                <a:ahLst/>
                <a:cxnLst>
                  <a:cxn ang="0">
                    <a:pos x="0" y="32"/>
                  </a:cxn>
                  <a:cxn ang="0">
                    <a:pos x="0" y="32"/>
                  </a:cxn>
                  <a:cxn ang="0">
                    <a:pos x="0" y="32"/>
                  </a:cxn>
                  <a:cxn ang="0">
                    <a:pos x="0" y="32"/>
                  </a:cxn>
                  <a:cxn ang="0">
                    <a:pos x="0" y="32"/>
                  </a:cxn>
                  <a:cxn ang="0">
                    <a:pos x="0" y="30"/>
                  </a:cxn>
                  <a:cxn ang="0">
                    <a:pos x="0" y="28"/>
                  </a:cxn>
                  <a:cxn ang="0">
                    <a:pos x="0" y="26"/>
                  </a:cxn>
                  <a:cxn ang="0">
                    <a:pos x="0" y="24"/>
                  </a:cxn>
                  <a:cxn ang="0">
                    <a:pos x="0" y="22"/>
                  </a:cxn>
                  <a:cxn ang="0">
                    <a:pos x="0" y="17"/>
                  </a:cxn>
                  <a:cxn ang="0">
                    <a:pos x="0" y="11"/>
                  </a:cxn>
                  <a:cxn ang="0">
                    <a:pos x="0" y="5"/>
                  </a:cxn>
                  <a:cxn ang="0">
                    <a:pos x="0" y="0"/>
                  </a:cxn>
                  <a:cxn ang="0">
                    <a:pos x="0" y="1"/>
                  </a:cxn>
                  <a:cxn ang="0">
                    <a:pos x="0" y="2"/>
                  </a:cxn>
                  <a:cxn ang="0">
                    <a:pos x="0" y="7"/>
                  </a:cxn>
                  <a:cxn ang="0">
                    <a:pos x="1" y="14"/>
                  </a:cxn>
                  <a:cxn ang="0">
                    <a:pos x="1" y="22"/>
                  </a:cxn>
                  <a:cxn ang="0">
                    <a:pos x="1" y="29"/>
                  </a:cxn>
                  <a:cxn ang="0">
                    <a:pos x="1" y="32"/>
                  </a:cxn>
                  <a:cxn ang="0">
                    <a:pos x="1" y="32"/>
                  </a:cxn>
                  <a:cxn ang="0">
                    <a:pos x="1" y="32"/>
                  </a:cxn>
                  <a:cxn ang="0">
                    <a:pos x="1" y="32"/>
                  </a:cxn>
                  <a:cxn ang="0">
                    <a:pos x="1" y="32"/>
                  </a:cxn>
                  <a:cxn ang="0">
                    <a:pos x="1" y="32"/>
                  </a:cxn>
                  <a:cxn ang="0">
                    <a:pos x="1" y="32"/>
                  </a:cxn>
                  <a:cxn ang="0">
                    <a:pos x="1" y="32"/>
                  </a:cxn>
                  <a:cxn ang="0">
                    <a:pos x="1" y="32"/>
                  </a:cxn>
                  <a:cxn ang="0">
                    <a:pos x="1" y="32"/>
                  </a:cxn>
                  <a:cxn ang="0">
                    <a:pos x="1" y="32"/>
                  </a:cxn>
                  <a:cxn ang="0">
                    <a:pos x="1" y="32"/>
                  </a:cxn>
                  <a:cxn ang="0">
                    <a:pos x="1" y="32"/>
                  </a:cxn>
                  <a:cxn ang="0">
                    <a:pos x="1" y="30"/>
                  </a:cxn>
                  <a:cxn ang="0">
                    <a:pos x="1" y="29"/>
                  </a:cxn>
                  <a:cxn ang="0">
                    <a:pos x="1" y="28"/>
                  </a:cxn>
                  <a:cxn ang="0">
                    <a:pos x="1" y="27"/>
                  </a:cxn>
                  <a:cxn ang="0">
                    <a:pos x="1" y="26"/>
                  </a:cxn>
                  <a:cxn ang="0">
                    <a:pos x="1" y="26"/>
                  </a:cxn>
                  <a:cxn ang="0">
                    <a:pos x="1" y="27"/>
                  </a:cxn>
                  <a:cxn ang="0">
                    <a:pos x="1" y="30"/>
                  </a:cxn>
                  <a:cxn ang="0">
                    <a:pos x="1" y="32"/>
                  </a:cxn>
                  <a:cxn ang="0">
                    <a:pos x="1" y="32"/>
                  </a:cxn>
                  <a:cxn ang="0">
                    <a:pos x="1" y="32"/>
                  </a:cxn>
                </a:cxnLst>
                <a:rect l="0" t="0" r="r" b="b"/>
                <a:pathLst>
                  <a:path w="1" h="32">
                    <a:moveTo>
                      <a:pt x="0" y="32"/>
                    </a:moveTo>
                    <a:lnTo>
                      <a:pt x="0" y="32"/>
                    </a:lnTo>
                    <a:lnTo>
                      <a:pt x="0" y="32"/>
                    </a:lnTo>
                    <a:lnTo>
                      <a:pt x="0" y="32"/>
                    </a:lnTo>
                    <a:lnTo>
                      <a:pt x="0" y="32"/>
                    </a:lnTo>
                    <a:lnTo>
                      <a:pt x="0" y="30"/>
                    </a:lnTo>
                    <a:lnTo>
                      <a:pt x="0" y="28"/>
                    </a:lnTo>
                    <a:lnTo>
                      <a:pt x="0" y="26"/>
                    </a:lnTo>
                    <a:lnTo>
                      <a:pt x="0" y="24"/>
                    </a:lnTo>
                    <a:lnTo>
                      <a:pt x="0" y="22"/>
                    </a:lnTo>
                    <a:lnTo>
                      <a:pt x="0" y="17"/>
                    </a:lnTo>
                    <a:lnTo>
                      <a:pt x="0" y="11"/>
                    </a:lnTo>
                    <a:lnTo>
                      <a:pt x="0" y="5"/>
                    </a:lnTo>
                    <a:lnTo>
                      <a:pt x="0" y="0"/>
                    </a:lnTo>
                    <a:lnTo>
                      <a:pt x="0" y="1"/>
                    </a:lnTo>
                    <a:lnTo>
                      <a:pt x="0" y="2"/>
                    </a:lnTo>
                    <a:lnTo>
                      <a:pt x="0" y="7"/>
                    </a:lnTo>
                    <a:lnTo>
                      <a:pt x="1" y="14"/>
                    </a:lnTo>
                    <a:lnTo>
                      <a:pt x="1" y="22"/>
                    </a:lnTo>
                    <a:lnTo>
                      <a:pt x="1" y="29"/>
                    </a:lnTo>
                    <a:lnTo>
                      <a:pt x="1" y="32"/>
                    </a:lnTo>
                    <a:lnTo>
                      <a:pt x="1" y="32"/>
                    </a:lnTo>
                    <a:lnTo>
                      <a:pt x="1" y="32"/>
                    </a:lnTo>
                    <a:lnTo>
                      <a:pt x="1" y="32"/>
                    </a:lnTo>
                    <a:lnTo>
                      <a:pt x="1" y="32"/>
                    </a:lnTo>
                    <a:lnTo>
                      <a:pt x="1" y="32"/>
                    </a:lnTo>
                    <a:lnTo>
                      <a:pt x="1" y="32"/>
                    </a:lnTo>
                    <a:lnTo>
                      <a:pt x="1" y="32"/>
                    </a:lnTo>
                    <a:lnTo>
                      <a:pt x="1" y="32"/>
                    </a:lnTo>
                    <a:lnTo>
                      <a:pt x="1" y="32"/>
                    </a:lnTo>
                    <a:lnTo>
                      <a:pt x="1" y="32"/>
                    </a:lnTo>
                    <a:lnTo>
                      <a:pt x="1" y="32"/>
                    </a:lnTo>
                    <a:lnTo>
                      <a:pt x="1" y="32"/>
                    </a:lnTo>
                    <a:lnTo>
                      <a:pt x="1" y="30"/>
                    </a:lnTo>
                    <a:lnTo>
                      <a:pt x="1" y="29"/>
                    </a:lnTo>
                    <a:lnTo>
                      <a:pt x="1" y="28"/>
                    </a:lnTo>
                    <a:lnTo>
                      <a:pt x="1" y="27"/>
                    </a:lnTo>
                    <a:lnTo>
                      <a:pt x="1" y="26"/>
                    </a:lnTo>
                    <a:lnTo>
                      <a:pt x="1" y="26"/>
                    </a:lnTo>
                    <a:lnTo>
                      <a:pt x="1" y="27"/>
                    </a:lnTo>
                    <a:lnTo>
                      <a:pt x="1" y="30"/>
                    </a:lnTo>
                    <a:lnTo>
                      <a:pt x="1" y="32"/>
                    </a:lnTo>
                    <a:lnTo>
                      <a:pt x="1" y="32"/>
                    </a:lnTo>
                    <a:lnTo>
                      <a:pt x="1" y="32"/>
                    </a:lnTo>
                  </a:path>
                </a:pathLst>
              </a:custGeom>
              <a:noFill/>
              <a:ln w="0">
                <a:solidFill>
                  <a:srgbClr val="0000FF"/>
                </a:solidFill>
                <a:prstDash val="solid"/>
                <a:round/>
                <a:headEnd/>
                <a:tailEnd/>
              </a:ln>
            </p:spPr>
            <p:txBody>
              <a:bodyPr/>
              <a:lstStyle/>
              <a:p>
                <a:endParaRPr lang="en-US"/>
              </a:p>
            </p:txBody>
          </p:sp>
          <p:sp>
            <p:nvSpPr>
              <p:cNvPr id="105250" name="Freeform 802"/>
              <p:cNvSpPr>
                <a:spLocks/>
              </p:cNvSpPr>
              <p:nvPr/>
            </p:nvSpPr>
            <p:spPr bwMode="auto">
              <a:xfrm>
                <a:off x="2216" y="3559"/>
                <a:ext cx="1" cy="9"/>
              </a:xfrm>
              <a:custGeom>
                <a:avLst/>
                <a:gdLst/>
                <a:ahLst/>
                <a:cxnLst>
                  <a:cxn ang="0">
                    <a:pos x="0" y="8"/>
                  </a:cxn>
                  <a:cxn ang="0">
                    <a:pos x="0" y="8"/>
                  </a:cxn>
                  <a:cxn ang="0">
                    <a:pos x="0" y="8"/>
                  </a:cxn>
                  <a:cxn ang="0">
                    <a:pos x="0" y="8"/>
                  </a:cxn>
                  <a:cxn ang="0">
                    <a:pos x="0" y="8"/>
                  </a:cxn>
                  <a:cxn ang="0">
                    <a:pos x="0" y="8"/>
                  </a:cxn>
                  <a:cxn ang="0">
                    <a:pos x="0" y="8"/>
                  </a:cxn>
                  <a:cxn ang="0">
                    <a:pos x="0" y="7"/>
                  </a:cxn>
                  <a:cxn ang="0">
                    <a:pos x="0" y="6"/>
                  </a:cxn>
                  <a:cxn ang="0">
                    <a:pos x="0" y="6"/>
                  </a:cxn>
                  <a:cxn ang="0">
                    <a:pos x="0" y="6"/>
                  </a:cxn>
                  <a:cxn ang="0">
                    <a:pos x="0" y="4"/>
                  </a:cxn>
                  <a:cxn ang="0">
                    <a:pos x="0" y="3"/>
                  </a:cxn>
                  <a:cxn ang="0">
                    <a:pos x="0" y="1"/>
                  </a:cxn>
                  <a:cxn ang="0">
                    <a:pos x="0" y="0"/>
                  </a:cxn>
                  <a:cxn ang="0">
                    <a:pos x="0" y="1"/>
                  </a:cxn>
                  <a:cxn ang="0">
                    <a:pos x="0" y="2"/>
                  </a:cxn>
                  <a:cxn ang="0">
                    <a:pos x="0" y="2"/>
                  </a:cxn>
                  <a:cxn ang="0">
                    <a:pos x="0" y="4"/>
                  </a:cxn>
                  <a:cxn ang="0">
                    <a:pos x="0" y="6"/>
                  </a:cxn>
                  <a:cxn ang="0">
                    <a:pos x="0" y="8"/>
                  </a:cxn>
                  <a:cxn ang="0">
                    <a:pos x="1" y="8"/>
                  </a:cxn>
                  <a:cxn ang="0">
                    <a:pos x="1" y="8"/>
                  </a:cxn>
                  <a:cxn ang="0">
                    <a:pos x="1" y="8"/>
                  </a:cxn>
                  <a:cxn ang="0">
                    <a:pos x="1" y="8"/>
                  </a:cxn>
                  <a:cxn ang="0">
                    <a:pos x="1" y="8"/>
                  </a:cxn>
                  <a:cxn ang="0">
                    <a:pos x="1" y="8"/>
                  </a:cxn>
                  <a:cxn ang="0">
                    <a:pos x="1" y="8"/>
                  </a:cxn>
                  <a:cxn ang="0">
                    <a:pos x="1" y="8"/>
                  </a:cxn>
                  <a:cxn ang="0">
                    <a:pos x="1" y="8"/>
                  </a:cxn>
                  <a:cxn ang="0">
                    <a:pos x="1" y="8"/>
                  </a:cxn>
                  <a:cxn ang="0">
                    <a:pos x="1" y="8"/>
                  </a:cxn>
                  <a:cxn ang="0">
                    <a:pos x="1" y="7"/>
                  </a:cxn>
                  <a:cxn ang="0">
                    <a:pos x="1" y="7"/>
                  </a:cxn>
                  <a:cxn ang="0">
                    <a:pos x="1" y="8"/>
                  </a:cxn>
                  <a:cxn ang="0">
                    <a:pos x="1" y="8"/>
                  </a:cxn>
                  <a:cxn ang="0">
                    <a:pos x="1" y="8"/>
                  </a:cxn>
                  <a:cxn ang="0">
                    <a:pos x="1" y="8"/>
                  </a:cxn>
                </a:cxnLst>
                <a:rect l="0" t="0" r="r" b="b"/>
                <a:pathLst>
                  <a:path w="1" h="8">
                    <a:moveTo>
                      <a:pt x="0" y="8"/>
                    </a:moveTo>
                    <a:lnTo>
                      <a:pt x="0" y="8"/>
                    </a:lnTo>
                    <a:lnTo>
                      <a:pt x="0" y="8"/>
                    </a:lnTo>
                    <a:lnTo>
                      <a:pt x="0" y="8"/>
                    </a:lnTo>
                    <a:lnTo>
                      <a:pt x="0" y="8"/>
                    </a:lnTo>
                    <a:lnTo>
                      <a:pt x="0" y="8"/>
                    </a:lnTo>
                    <a:lnTo>
                      <a:pt x="0" y="8"/>
                    </a:lnTo>
                    <a:lnTo>
                      <a:pt x="0" y="7"/>
                    </a:lnTo>
                    <a:lnTo>
                      <a:pt x="0" y="6"/>
                    </a:lnTo>
                    <a:lnTo>
                      <a:pt x="0" y="6"/>
                    </a:lnTo>
                    <a:lnTo>
                      <a:pt x="0" y="6"/>
                    </a:lnTo>
                    <a:lnTo>
                      <a:pt x="0" y="4"/>
                    </a:lnTo>
                    <a:lnTo>
                      <a:pt x="0" y="3"/>
                    </a:lnTo>
                    <a:lnTo>
                      <a:pt x="0" y="1"/>
                    </a:lnTo>
                    <a:lnTo>
                      <a:pt x="0" y="0"/>
                    </a:lnTo>
                    <a:lnTo>
                      <a:pt x="0" y="1"/>
                    </a:lnTo>
                    <a:lnTo>
                      <a:pt x="0" y="2"/>
                    </a:lnTo>
                    <a:lnTo>
                      <a:pt x="0" y="2"/>
                    </a:lnTo>
                    <a:lnTo>
                      <a:pt x="0" y="4"/>
                    </a:lnTo>
                    <a:lnTo>
                      <a:pt x="0" y="6"/>
                    </a:lnTo>
                    <a:lnTo>
                      <a:pt x="0" y="8"/>
                    </a:lnTo>
                    <a:lnTo>
                      <a:pt x="1" y="8"/>
                    </a:lnTo>
                    <a:lnTo>
                      <a:pt x="1" y="8"/>
                    </a:lnTo>
                    <a:lnTo>
                      <a:pt x="1" y="8"/>
                    </a:lnTo>
                    <a:lnTo>
                      <a:pt x="1" y="8"/>
                    </a:lnTo>
                    <a:lnTo>
                      <a:pt x="1" y="8"/>
                    </a:lnTo>
                    <a:lnTo>
                      <a:pt x="1" y="8"/>
                    </a:lnTo>
                    <a:lnTo>
                      <a:pt x="1" y="8"/>
                    </a:lnTo>
                    <a:lnTo>
                      <a:pt x="1" y="8"/>
                    </a:lnTo>
                    <a:lnTo>
                      <a:pt x="1" y="8"/>
                    </a:lnTo>
                    <a:lnTo>
                      <a:pt x="1" y="8"/>
                    </a:lnTo>
                    <a:lnTo>
                      <a:pt x="1" y="8"/>
                    </a:lnTo>
                    <a:lnTo>
                      <a:pt x="1" y="7"/>
                    </a:lnTo>
                    <a:lnTo>
                      <a:pt x="1" y="7"/>
                    </a:lnTo>
                    <a:lnTo>
                      <a:pt x="1" y="8"/>
                    </a:lnTo>
                    <a:lnTo>
                      <a:pt x="1" y="8"/>
                    </a:lnTo>
                    <a:lnTo>
                      <a:pt x="1" y="8"/>
                    </a:lnTo>
                    <a:lnTo>
                      <a:pt x="1" y="8"/>
                    </a:lnTo>
                  </a:path>
                </a:pathLst>
              </a:custGeom>
              <a:noFill/>
              <a:ln w="0">
                <a:solidFill>
                  <a:srgbClr val="0000FF"/>
                </a:solidFill>
                <a:prstDash val="solid"/>
                <a:round/>
                <a:headEnd/>
                <a:tailEnd/>
              </a:ln>
            </p:spPr>
            <p:txBody>
              <a:bodyPr/>
              <a:lstStyle/>
              <a:p>
                <a:endParaRPr lang="en-US"/>
              </a:p>
            </p:txBody>
          </p:sp>
          <p:sp>
            <p:nvSpPr>
              <p:cNvPr id="105251" name="Freeform 803"/>
              <p:cNvSpPr>
                <a:spLocks/>
              </p:cNvSpPr>
              <p:nvPr/>
            </p:nvSpPr>
            <p:spPr bwMode="auto">
              <a:xfrm>
                <a:off x="2218" y="3567"/>
                <a:ext cx="1"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1"/>
                  </a:cxn>
                  <a:cxn ang="0">
                    <a:pos x="0" y="1"/>
                  </a:cxn>
                  <a:cxn ang="0">
                    <a:pos x="0" y="1"/>
                  </a:cxn>
                  <a:cxn ang="0">
                    <a:pos x="0" y="1"/>
                  </a:cxn>
                  <a:cxn ang="0">
                    <a:pos x="0" y="1"/>
                  </a:cxn>
                  <a:cxn ang="0">
                    <a:pos x="0" y="1"/>
                  </a:cxn>
                  <a:cxn ang="0">
                    <a:pos x="0" y="1"/>
                  </a:cxn>
                </a:cxnLst>
                <a:rect l="0" t="0" r="r" b="b"/>
                <a:pathLst>
                  <a:path h="1">
                    <a:moveTo>
                      <a:pt x="0" y="1"/>
                    </a:moveTo>
                    <a:lnTo>
                      <a:pt x="0" y="1"/>
                    </a:lnTo>
                    <a:lnTo>
                      <a:pt x="0" y="1"/>
                    </a:lnTo>
                    <a:lnTo>
                      <a:pt x="0" y="1"/>
                    </a:lnTo>
                    <a:lnTo>
                      <a:pt x="0" y="1"/>
                    </a:lnTo>
                    <a:lnTo>
                      <a:pt x="0" y="1"/>
                    </a:lnTo>
                    <a:lnTo>
                      <a:pt x="0" y="1"/>
                    </a:lnTo>
                    <a:lnTo>
                      <a:pt x="0" y="1"/>
                    </a:lnTo>
                    <a:lnTo>
                      <a:pt x="0" y="1"/>
                    </a:lnTo>
                    <a:lnTo>
                      <a:pt x="0" y="0"/>
                    </a:lnTo>
                    <a:lnTo>
                      <a:pt x="0" y="1"/>
                    </a:lnTo>
                    <a:lnTo>
                      <a:pt x="0" y="1"/>
                    </a:lnTo>
                    <a:lnTo>
                      <a:pt x="0" y="1"/>
                    </a:lnTo>
                    <a:lnTo>
                      <a:pt x="0" y="1"/>
                    </a:lnTo>
                    <a:lnTo>
                      <a:pt x="0" y="1"/>
                    </a:lnTo>
                    <a:lnTo>
                      <a:pt x="0" y="1"/>
                    </a:lnTo>
                    <a:lnTo>
                      <a:pt x="0" y="1"/>
                    </a:lnTo>
                  </a:path>
                </a:pathLst>
              </a:custGeom>
              <a:noFill/>
              <a:ln w="0">
                <a:solidFill>
                  <a:srgbClr val="0000FF"/>
                </a:solidFill>
                <a:prstDash val="solid"/>
                <a:round/>
                <a:headEnd/>
                <a:tailEnd/>
              </a:ln>
            </p:spPr>
            <p:txBody>
              <a:bodyPr/>
              <a:lstStyle/>
              <a:p>
                <a:endParaRPr lang="en-US"/>
              </a:p>
            </p:txBody>
          </p:sp>
          <p:sp>
            <p:nvSpPr>
              <p:cNvPr id="105252" name="Freeform 804"/>
              <p:cNvSpPr>
                <a:spLocks/>
              </p:cNvSpPr>
              <p:nvPr/>
            </p:nvSpPr>
            <p:spPr bwMode="auto">
              <a:xfrm>
                <a:off x="2219"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253" name="Oval 805"/>
              <p:cNvSpPr>
                <a:spLocks noChangeArrowheads="1"/>
              </p:cNvSpPr>
              <p:nvPr/>
            </p:nvSpPr>
            <p:spPr bwMode="auto">
              <a:xfrm>
                <a:off x="2220" y="3568"/>
                <a:ext cx="1" cy="1"/>
              </a:xfrm>
              <a:prstGeom prst="ellipse">
                <a:avLst/>
              </a:prstGeom>
              <a:solidFill>
                <a:srgbClr val="FFFFFF"/>
              </a:solidFill>
              <a:ln w="0">
                <a:solidFill>
                  <a:srgbClr val="0000FF"/>
                </a:solidFill>
                <a:round/>
                <a:headEnd/>
                <a:tailEnd/>
              </a:ln>
            </p:spPr>
            <p:txBody>
              <a:bodyPr/>
              <a:lstStyle/>
              <a:p>
                <a:endParaRPr lang="en-US"/>
              </a:p>
            </p:txBody>
          </p:sp>
          <p:sp>
            <p:nvSpPr>
              <p:cNvPr id="105254" name="Rectangle 806"/>
              <p:cNvSpPr>
                <a:spLocks noChangeArrowheads="1"/>
              </p:cNvSpPr>
              <p:nvPr/>
            </p:nvSpPr>
            <p:spPr bwMode="auto">
              <a:xfrm>
                <a:off x="2221" y="3568"/>
                <a:ext cx="1" cy="1"/>
              </a:xfrm>
              <a:prstGeom prst="rect">
                <a:avLst/>
              </a:prstGeom>
              <a:noFill/>
              <a:ln w="0">
                <a:solidFill>
                  <a:srgbClr val="0000FF"/>
                </a:solidFill>
                <a:miter lim="800000"/>
                <a:headEnd/>
                <a:tailEnd/>
              </a:ln>
            </p:spPr>
            <p:txBody>
              <a:bodyPr/>
              <a:lstStyle/>
              <a:p>
                <a:endParaRPr lang="en-US"/>
              </a:p>
            </p:txBody>
          </p:sp>
          <p:sp>
            <p:nvSpPr>
              <p:cNvPr id="105255" name="Freeform 807"/>
              <p:cNvSpPr>
                <a:spLocks/>
              </p:cNvSpPr>
              <p:nvPr/>
            </p:nvSpPr>
            <p:spPr bwMode="auto">
              <a:xfrm>
                <a:off x="222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256" name="Rectangle 808"/>
              <p:cNvSpPr>
                <a:spLocks noChangeArrowheads="1"/>
              </p:cNvSpPr>
              <p:nvPr/>
            </p:nvSpPr>
            <p:spPr bwMode="auto">
              <a:xfrm>
                <a:off x="2224" y="3568"/>
                <a:ext cx="1" cy="1"/>
              </a:xfrm>
              <a:prstGeom prst="rect">
                <a:avLst/>
              </a:prstGeom>
              <a:noFill/>
              <a:ln w="0">
                <a:solidFill>
                  <a:srgbClr val="0000FF"/>
                </a:solidFill>
                <a:miter lim="800000"/>
                <a:headEnd/>
                <a:tailEnd/>
              </a:ln>
            </p:spPr>
            <p:txBody>
              <a:bodyPr/>
              <a:lstStyle/>
              <a:p>
                <a:endParaRPr lang="en-US"/>
              </a:p>
            </p:txBody>
          </p:sp>
          <p:sp>
            <p:nvSpPr>
              <p:cNvPr id="105257" name="Line 809"/>
              <p:cNvSpPr>
                <a:spLocks noChangeShapeType="1"/>
              </p:cNvSpPr>
              <p:nvPr/>
            </p:nvSpPr>
            <p:spPr bwMode="auto">
              <a:xfrm>
                <a:off x="2225" y="3568"/>
                <a:ext cx="1" cy="1"/>
              </a:xfrm>
              <a:prstGeom prst="line">
                <a:avLst/>
              </a:prstGeom>
              <a:noFill/>
              <a:ln w="0">
                <a:solidFill>
                  <a:srgbClr val="0000FF"/>
                </a:solidFill>
                <a:round/>
                <a:headEnd/>
                <a:tailEnd/>
              </a:ln>
            </p:spPr>
            <p:txBody>
              <a:bodyPr/>
              <a:lstStyle/>
              <a:p>
                <a:endParaRPr lang="en-US"/>
              </a:p>
            </p:txBody>
          </p:sp>
          <p:sp>
            <p:nvSpPr>
              <p:cNvPr id="105258" name="Rectangle 810"/>
              <p:cNvSpPr>
                <a:spLocks noChangeArrowheads="1"/>
              </p:cNvSpPr>
              <p:nvPr/>
            </p:nvSpPr>
            <p:spPr bwMode="auto">
              <a:xfrm>
                <a:off x="2226" y="3568"/>
                <a:ext cx="1" cy="1"/>
              </a:xfrm>
              <a:prstGeom prst="rect">
                <a:avLst/>
              </a:prstGeom>
              <a:noFill/>
              <a:ln w="0">
                <a:solidFill>
                  <a:srgbClr val="0000FF"/>
                </a:solidFill>
                <a:miter lim="800000"/>
                <a:headEnd/>
                <a:tailEnd/>
              </a:ln>
            </p:spPr>
            <p:txBody>
              <a:bodyPr/>
              <a:lstStyle/>
              <a:p>
                <a:endParaRPr lang="en-US"/>
              </a:p>
            </p:txBody>
          </p:sp>
          <p:sp>
            <p:nvSpPr>
              <p:cNvPr id="105259" name="Freeform 811"/>
              <p:cNvSpPr>
                <a:spLocks/>
              </p:cNvSpPr>
              <p:nvPr/>
            </p:nvSpPr>
            <p:spPr bwMode="auto">
              <a:xfrm>
                <a:off x="222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260" name="Line 812"/>
              <p:cNvSpPr>
                <a:spLocks noChangeShapeType="1"/>
              </p:cNvSpPr>
              <p:nvPr/>
            </p:nvSpPr>
            <p:spPr bwMode="auto">
              <a:xfrm>
                <a:off x="2229" y="3568"/>
                <a:ext cx="1" cy="1"/>
              </a:xfrm>
              <a:prstGeom prst="line">
                <a:avLst/>
              </a:prstGeom>
              <a:noFill/>
              <a:ln w="0">
                <a:solidFill>
                  <a:srgbClr val="0000FF"/>
                </a:solidFill>
                <a:round/>
                <a:headEnd/>
                <a:tailEnd/>
              </a:ln>
            </p:spPr>
            <p:txBody>
              <a:bodyPr/>
              <a:lstStyle/>
              <a:p>
                <a:endParaRPr lang="en-US"/>
              </a:p>
            </p:txBody>
          </p:sp>
          <p:sp>
            <p:nvSpPr>
              <p:cNvPr id="105261" name="Freeform 813"/>
              <p:cNvSpPr>
                <a:spLocks/>
              </p:cNvSpPr>
              <p:nvPr/>
            </p:nvSpPr>
            <p:spPr bwMode="auto">
              <a:xfrm>
                <a:off x="223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262" name="Line 814"/>
              <p:cNvSpPr>
                <a:spLocks noChangeShapeType="1"/>
              </p:cNvSpPr>
              <p:nvPr/>
            </p:nvSpPr>
            <p:spPr bwMode="auto">
              <a:xfrm>
                <a:off x="2232" y="3568"/>
                <a:ext cx="1" cy="1"/>
              </a:xfrm>
              <a:prstGeom prst="line">
                <a:avLst/>
              </a:prstGeom>
              <a:noFill/>
              <a:ln w="0">
                <a:solidFill>
                  <a:srgbClr val="0000FF"/>
                </a:solidFill>
                <a:round/>
                <a:headEnd/>
                <a:tailEnd/>
              </a:ln>
            </p:spPr>
            <p:txBody>
              <a:bodyPr/>
              <a:lstStyle/>
              <a:p>
                <a:endParaRPr lang="en-US"/>
              </a:p>
            </p:txBody>
          </p:sp>
          <p:sp>
            <p:nvSpPr>
              <p:cNvPr id="105263" name="Freeform 815"/>
              <p:cNvSpPr>
                <a:spLocks/>
              </p:cNvSpPr>
              <p:nvPr/>
            </p:nvSpPr>
            <p:spPr bwMode="auto">
              <a:xfrm>
                <a:off x="2235"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264" name="Line 816"/>
              <p:cNvSpPr>
                <a:spLocks noChangeShapeType="1"/>
              </p:cNvSpPr>
              <p:nvPr/>
            </p:nvSpPr>
            <p:spPr bwMode="auto">
              <a:xfrm>
                <a:off x="2237" y="3568"/>
                <a:ext cx="1" cy="1"/>
              </a:xfrm>
              <a:prstGeom prst="line">
                <a:avLst/>
              </a:prstGeom>
              <a:noFill/>
              <a:ln w="0">
                <a:solidFill>
                  <a:srgbClr val="0000FF"/>
                </a:solidFill>
                <a:round/>
                <a:headEnd/>
                <a:tailEnd/>
              </a:ln>
            </p:spPr>
            <p:txBody>
              <a:bodyPr/>
              <a:lstStyle/>
              <a:p>
                <a:endParaRPr lang="en-US"/>
              </a:p>
            </p:txBody>
          </p:sp>
          <p:sp>
            <p:nvSpPr>
              <p:cNvPr id="105265" name="Rectangle 817"/>
              <p:cNvSpPr>
                <a:spLocks noChangeArrowheads="1"/>
              </p:cNvSpPr>
              <p:nvPr/>
            </p:nvSpPr>
            <p:spPr bwMode="auto">
              <a:xfrm>
                <a:off x="2239" y="3568"/>
                <a:ext cx="1" cy="1"/>
              </a:xfrm>
              <a:prstGeom prst="rect">
                <a:avLst/>
              </a:prstGeom>
              <a:noFill/>
              <a:ln w="0">
                <a:solidFill>
                  <a:srgbClr val="0000FF"/>
                </a:solidFill>
                <a:miter lim="800000"/>
                <a:headEnd/>
                <a:tailEnd/>
              </a:ln>
            </p:spPr>
            <p:txBody>
              <a:bodyPr/>
              <a:lstStyle/>
              <a:p>
                <a:endParaRPr lang="en-US"/>
              </a:p>
            </p:txBody>
          </p:sp>
          <p:sp>
            <p:nvSpPr>
              <p:cNvPr id="105266" name="Freeform 818"/>
              <p:cNvSpPr>
                <a:spLocks/>
              </p:cNvSpPr>
              <p:nvPr/>
            </p:nvSpPr>
            <p:spPr bwMode="auto">
              <a:xfrm>
                <a:off x="223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267" name="Freeform 819"/>
              <p:cNvSpPr>
                <a:spLocks/>
              </p:cNvSpPr>
              <p:nvPr/>
            </p:nvSpPr>
            <p:spPr bwMode="auto">
              <a:xfrm>
                <a:off x="2240" y="3568"/>
                <a:ext cx="2"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path>
                </a:pathLst>
              </a:custGeom>
              <a:noFill/>
              <a:ln w="0">
                <a:solidFill>
                  <a:srgbClr val="0000FF"/>
                </a:solidFill>
                <a:prstDash val="solid"/>
                <a:round/>
                <a:headEnd/>
                <a:tailEnd/>
              </a:ln>
            </p:spPr>
            <p:txBody>
              <a:bodyPr/>
              <a:lstStyle/>
              <a:p>
                <a:endParaRPr lang="en-US"/>
              </a:p>
            </p:txBody>
          </p:sp>
          <p:sp>
            <p:nvSpPr>
              <p:cNvPr id="105268" name="Freeform 820"/>
              <p:cNvSpPr>
                <a:spLocks/>
              </p:cNvSpPr>
              <p:nvPr/>
            </p:nvSpPr>
            <p:spPr bwMode="auto">
              <a:xfrm>
                <a:off x="224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269" name="Freeform 821"/>
              <p:cNvSpPr>
                <a:spLocks/>
              </p:cNvSpPr>
              <p:nvPr/>
            </p:nvSpPr>
            <p:spPr bwMode="auto">
              <a:xfrm>
                <a:off x="224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270" name="Rectangle 822"/>
              <p:cNvSpPr>
                <a:spLocks noChangeArrowheads="1"/>
              </p:cNvSpPr>
              <p:nvPr/>
            </p:nvSpPr>
            <p:spPr bwMode="auto">
              <a:xfrm>
                <a:off x="2245" y="3568"/>
                <a:ext cx="1" cy="1"/>
              </a:xfrm>
              <a:prstGeom prst="rect">
                <a:avLst/>
              </a:prstGeom>
              <a:noFill/>
              <a:ln w="0">
                <a:solidFill>
                  <a:srgbClr val="0000FF"/>
                </a:solidFill>
                <a:miter lim="800000"/>
                <a:headEnd/>
                <a:tailEnd/>
              </a:ln>
            </p:spPr>
            <p:txBody>
              <a:bodyPr/>
              <a:lstStyle/>
              <a:p>
                <a:endParaRPr lang="en-US"/>
              </a:p>
            </p:txBody>
          </p:sp>
          <p:sp>
            <p:nvSpPr>
              <p:cNvPr id="105271" name="Line 823"/>
              <p:cNvSpPr>
                <a:spLocks noChangeShapeType="1"/>
              </p:cNvSpPr>
              <p:nvPr/>
            </p:nvSpPr>
            <p:spPr bwMode="auto">
              <a:xfrm>
                <a:off x="2246" y="3568"/>
                <a:ext cx="1" cy="1"/>
              </a:xfrm>
              <a:prstGeom prst="line">
                <a:avLst/>
              </a:prstGeom>
              <a:noFill/>
              <a:ln w="0">
                <a:solidFill>
                  <a:srgbClr val="0000FF"/>
                </a:solidFill>
                <a:round/>
                <a:headEnd/>
                <a:tailEnd/>
              </a:ln>
            </p:spPr>
            <p:txBody>
              <a:bodyPr/>
              <a:lstStyle/>
              <a:p>
                <a:endParaRPr lang="en-US"/>
              </a:p>
            </p:txBody>
          </p:sp>
          <p:sp>
            <p:nvSpPr>
              <p:cNvPr id="105272" name="Line 824"/>
              <p:cNvSpPr>
                <a:spLocks noChangeShapeType="1"/>
              </p:cNvSpPr>
              <p:nvPr/>
            </p:nvSpPr>
            <p:spPr bwMode="auto">
              <a:xfrm>
                <a:off x="2252" y="3568"/>
                <a:ext cx="1" cy="1"/>
              </a:xfrm>
              <a:prstGeom prst="line">
                <a:avLst/>
              </a:prstGeom>
              <a:noFill/>
              <a:ln w="0">
                <a:solidFill>
                  <a:srgbClr val="0000FF"/>
                </a:solidFill>
                <a:round/>
                <a:headEnd/>
                <a:tailEnd/>
              </a:ln>
            </p:spPr>
            <p:txBody>
              <a:bodyPr/>
              <a:lstStyle/>
              <a:p>
                <a:endParaRPr lang="en-US"/>
              </a:p>
            </p:txBody>
          </p:sp>
          <p:sp>
            <p:nvSpPr>
              <p:cNvPr id="105273" name="Freeform 825"/>
              <p:cNvSpPr>
                <a:spLocks/>
              </p:cNvSpPr>
              <p:nvPr/>
            </p:nvSpPr>
            <p:spPr bwMode="auto">
              <a:xfrm>
                <a:off x="225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274" name="Rectangle 826"/>
              <p:cNvSpPr>
                <a:spLocks noChangeArrowheads="1"/>
              </p:cNvSpPr>
              <p:nvPr/>
            </p:nvSpPr>
            <p:spPr bwMode="auto">
              <a:xfrm>
                <a:off x="2254" y="3568"/>
                <a:ext cx="1" cy="1"/>
              </a:xfrm>
              <a:prstGeom prst="rect">
                <a:avLst/>
              </a:prstGeom>
              <a:noFill/>
              <a:ln w="0">
                <a:solidFill>
                  <a:srgbClr val="0000FF"/>
                </a:solidFill>
                <a:miter lim="800000"/>
                <a:headEnd/>
                <a:tailEnd/>
              </a:ln>
            </p:spPr>
            <p:txBody>
              <a:bodyPr/>
              <a:lstStyle/>
              <a:p>
                <a:endParaRPr lang="en-US"/>
              </a:p>
            </p:txBody>
          </p:sp>
          <p:sp>
            <p:nvSpPr>
              <p:cNvPr id="105275" name="Freeform 827"/>
              <p:cNvSpPr>
                <a:spLocks/>
              </p:cNvSpPr>
              <p:nvPr/>
            </p:nvSpPr>
            <p:spPr bwMode="auto">
              <a:xfrm>
                <a:off x="225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276" name="Freeform 828"/>
              <p:cNvSpPr>
                <a:spLocks/>
              </p:cNvSpPr>
              <p:nvPr/>
            </p:nvSpPr>
            <p:spPr bwMode="auto">
              <a:xfrm>
                <a:off x="225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277" name="Line 829"/>
              <p:cNvSpPr>
                <a:spLocks noChangeShapeType="1"/>
              </p:cNvSpPr>
              <p:nvPr/>
            </p:nvSpPr>
            <p:spPr bwMode="auto">
              <a:xfrm>
                <a:off x="2260" y="3568"/>
                <a:ext cx="1" cy="1"/>
              </a:xfrm>
              <a:prstGeom prst="line">
                <a:avLst/>
              </a:prstGeom>
              <a:noFill/>
              <a:ln w="0">
                <a:solidFill>
                  <a:srgbClr val="0000FF"/>
                </a:solidFill>
                <a:round/>
                <a:headEnd/>
                <a:tailEnd/>
              </a:ln>
            </p:spPr>
            <p:txBody>
              <a:bodyPr/>
              <a:lstStyle/>
              <a:p>
                <a:endParaRPr lang="en-US"/>
              </a:p>
            </p:txBody>
          </p:sp>
          <p:sp>
            <p:nvSpPr>
              <p:cNvPr id="105278" name="Line 830"/>
              <p:cNvSpPr>
                <a:spLocks noChangeShapeType="1"/>
              </p:cNvSpPr>
              <p:nvPr/>
            </p:nvSpPr>
            <p:spPr bwMode="auto">
              <a:xfrm>
                <a:off x="2261" y="3568"/>
                <a:ext cx="1" cy="1"/>
              </a:xfrm>
              <a:prstGeom prst="line">
                <a:avLst/>
              </a:prstGeom>
              <a:noFill/>
              <a:ln w="0">
                <a:solidFill>
                  <a:srgbClr val="0000FF"/>
                </a:solidFill>
                <a:round/>
                <a:headEnd/>
                <a:tailEnd/>
              </a:ln>
            </p:spPr>
            <p:txBody>
              <a:bodyPr/>
              <a:lstStyle/>
              <a:p>
                <a:endParaRPr lang="en-US"/>
              </a:p>
            </p:txBody>
          </p:sp>
          <p:sp>
            <p:nvSpPr>
              <p:cNvPr id="105279" name="Line 831"/>
              <p:cNvSpPr>
                <a:spLocks noChangeShapeType="1"/>
              </p:cNvSpPr>
              <p:nvPr/>
            </p:nvSpPr>
            <p:spPr bwMode="auto">
              <a:xfrm>
                <a:off x="2263" y="3568"/>
                <a:ext cx="1" cy="1"/>
              </a:xfrm>
              <a:prstGeom prst="line">
                <a:avLst/>
              </a:prstGeom>
              <a:noFill/>
              <a:ln w="0">
                <a:solidFill>
                  <a:srgbClr val="0000FF"/>
                </a:solidFill>
                <a:round/>
                <a:headEnd/>
                <a:tailEnd/>
              </a:ln>
            </p:spPr>
            <p:txBody>
              <a:bodyPr/>
              <a:lstStyle/>
              <a:p>
                <a:endParaRPr lang="en-US"/>
              </a:p>
            </p:txBody>
          </p:sp>
          <p:sp>
            <p:nvSpPr>
              <p:cNvPr id="105280" name="Freeform 832"/>
              <p:cNvSpPr>
                <a:spLocks/>
              </p:cNvSpPr>
              <p:nvPr/>
            </p:nvSpPr>
            <p:spPr bwMode="auto">
              <a:xfrm>
                <a:off x="226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281" name="Freeform 833"/>
              <p:cNvSpPr>
                <a:spLocks/>
              </p:cNvSpPr>
              <p:nvPr/>
            </p:nvSpPr>
            <p:spPr bwMode="auto">
              <a:xfrm>
                <a:off x="226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282" name="Freeform 834"/>
              <p:cNvSpPr>
                <a:spLocks/>
              </p:cNvSpPr>
              <p:nvPr/>
            </p:nvSpPr>
            <p:spPr bwMode="auto">
              <a:xfrm>
                <a:off x="2267"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283" name="Line 835"/>
              <p:cNvSpPr>
                <a:spLocks noChangeShapeType="1"/>
              </p:cNvSpPr>
              <p:nvPr/>
            </p:nvSpPr>
            <p:spPr bwMode="auto">
              <a:xfrm>
                <a:off x="2269" y="3568"/>
                <a:ext cx="1" cy="1"/>
              </a:xfrm>
              <a:prstGeom prst="line">
                <a:avLst/>
              </a:prstGeom>
              <a:noFill/>
              <a:ln w="0">
                <a:solidFill>
                  <a:srgbClr val="0000FF"/>
                </a:solidFill>
                <a:round/>
                <a:headEnd/>
                <a:tailEnd/>
              </a:ln>
            </p:spPr>
            <p:txBody>
              <a:bodyPr/>
              <a:lstStyle/>
              <a:p>
                <a:endParaRPr lang="en-US"/>
              </a:p>
            </p:txBody>
          </p:sp>
          <p:sp>
            <p:nvSpPr>
              <p:cNvPr id="105284" name="Line 836"/>
              <p:cNvSpPr>
                <a:spLocks noChangeShapeType="1"/>
              </p:cNvSpPr>
              <p:nvPr/>
            </p:nvSpPr>
            <p:spPr bwMode="auto">
              <a:xfrm>
                <a:off x="2270" y="3568"/>
                <a:ext cx="1" cy="1"/>
              </a:xfrm>
              <a:prstGeom prst="line">
                <a:avLst/>
              </a:prstGeom>
              <a:noFill/>
              <a:ln w="0">
                <a:solidFill>
                  <a:srgbClr val="0000FF"/>
                </a:solidFill>
                <a:round/>
                <a:headEnd/>
                <a:tailEnd/>
              </a:ln>
            </p:spPr>
            <p:txBody>
              <a:bodyPr/>
              <a:lstStyle/>
              <a:p>
                <a:endParaRPr lang="en-US"/>
              </a:p>
            </p:txBody>
          </p:sp>
          <p:sp>
            <p:nvSpPr>
              <p:cNvPr id="105285" name="Rectangle 837"/>
              <p:cNvSpPr>
                <a:spLocks noChangeArrowheads="1"/>
              </p:cNvSpPr>
              <p:nvPr/>
            </p:nvSpPr>
            <p:spPr bwMode="auto">
              <a:xfrm>
                <a:off x="2271" y="3568"/>
                <a:ext cx="1" cy="1"/>
              </a:xfrm>
              <a:prstGeom prst="rect">
                <a:avLst/>
              </a:prstGeom>
              <a:noFill/>
              <a:ln w="0">
                <a:solidFill>
                  <a:srgbClr val="0000FF"/>
                </a:solidFill>
                <a:miter lim="800000"/>
                <a:headEnd/>
                <a:tailEnd/>
              </a:ln>
            </p:spPr>
            <p:txBody>
              <a:bodyPr/>
              <a:lstStyle/>
              <a:p>
                <a:endParaRPr lang="en-US"/>
              </a:p>
            </p:txBody>
          </p:sp>
          <p:sp>
            <p:nvSpPr>
              <p:cNvPr id="105286" name="Line 838"/>
              <p:cNvSpPr>
                <a:spLocks noChangeShapeType="1"/>
              </p:cNvSpPr>
              <p:nvPr/>
            </p:nvSpPr>
            <p:spPr bwMode="auto">
              <a:xfrm>
                <a:off x="2272" y="3568"/>
                <a:ext cx="1" cy="1"/>
              </a:xfrm>
              <a:prstGeom prst="line">
                <a:avLst/>
              </a:prstGeom>
              <a:noFill/>
              <a:ln w="0">
                <a:solidFill>
                  <a:srgbClr val="0000FF"/>
                </a:solidFill>
                <a:round/>
                <a:headEnd/>
                <a:tailEnd/>
              </a:ln>
            </p:spPr>
            <p:txBody>
              <a:bodyPr/>
              <a:lstStyle/>
              <a:p>
                <a:endParaRPr lang="en-US"/>
              </a:p>
            </p:txBody>
          </p:sp>
          <p:sp>
            <p:nvSpPr>
              <p:cNvPr id="105287" name="Freeform 839"/>
              <p:cNvSpPr>
                <a:spLocks/>
              </p:cNvSpPr>
              <p:nvPr/>
            </p:nvSpPr>
            <p:spPr bwMode="auto">
              <a:xfrm>
                <a:off x="2273"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288" name="Freeform 840"/>
              <p:cNvSpPr>
                <a:spLocks/>
              </p:cNvSpPr>
              <p:nvPr/>
            </p:nvSpPr>
            <p:spPr bwMode="auto">
              <a:xfrm>
                <a:off x="227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289" name="Line 841"/>
              <p:cNvSpPr>
                <a:spLocks noChangeShapeType="1"/>
              </p:cNvSpPr>
              <p:nvPr/>
            </p:nvSpPr>
            <p:spPr bwMode="auto">
              <a:xfrm>
                <a:off x="2278" y="3568"/>
                <a:ext cx="1" cy="1"/>
              </a:xfrm>
              <a:prstGeom prst="line">
                <a:avLst/>
              </a:prstGeom>
              <a:noFill/>
              <a:ln w="0">
                <a:solidFill>
                  <a:srgbClr val="0000FF"/>
                </a:solidFill>
                <a:round/>
                <a:headEnd/>
                <a:tailEnd/>
              </a:ln>
            </p:spPr>
            <p:txBody>
              <a:bodyPr/>
              <a:lstStyle/>
              <a:p>
                <a:endParaRPr lang="en-US"/>
              </a:p>
            </p:txBody>
          </p:sp>
          <p:sp>
            <p:nvSpPr>
              <p:cNvPr id="105290" name="Freeform 842"/>
              <p:cNvSpPr>
                <a:spLocks/>
              </p:cNvSpPr>
              <p:nvPr/>
            </p:nvSpPr>
            <p:spPr bwMode="auto">
              <a:xfrm>
                <a:off x="2279"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291" name="Freeform 843"/>
              <p:cNvSpPr>
                <a:spLocks/>
              </p:cNvSpPr>
              <p:nvPr/>
            </p:nvSpPr>
            <p:spPr bwMode="auto">
              <a:xfrm>
                <a:off x="228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292" name="Freeform 844"/>
              <p:cNvSpPr>
                <a:spLocks/>
              </p:cNvSpPr>
              <p:nvPr/>
            </p:nvSpPr>
            <p:spPr bwMode="auto">
              <a:xfrm>
                <a:off x="228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293" name="Rectangle 845"/>
              <p:cNvSpPr>
                <a:spLocks noChangeArrowheads="1"/>
              </p:cNvSpPr>
              <p:nvPr/>
            </p:nvSpPr>
            <p:spPr bwMode="auto">
              <a:xfrm>
                <a:off x="2282" y="3568"/>
                <a:ext cx="1" cy="1"/>
              </a:xfrm>
              <a:prstGeom prst="rect">
                <a:avLst/>
              </a:prstGeom>
              <a:noFill/>
              <a:ln w="0">
                <a:solidFill>
                  <a:srgbClr val="0000FF"/>
                </a:solidFill>
                <a:miter lim="800000"/>
                <a:headEnd/>
                <a:tailEnd/>
              </a:ln>
            </p:spPr>
            <p:txBody>
              <a:bodyPr/>
              <a:lstStyle/>
              <a:p>
                <a:endParaRPr lang="en-US"/>
              </a:p>
            </p:txBody>
          </p:sp>
          <p:sp>
            <p:nvSpPr>
              <p:cNvPr id="105294" name="Freeform 846"/>
              <p:cNvSpPr>
                <a:spLocks/>
              </p:cNvSpPr>
              <p:nvPr/>
            </p:nvSpPr>
            <p:spPr bwMode="auto">
              <a:xfrm>
                <a:off x="2283"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295" name="Rectangle 847"/>
              <p:cNvSpPr>
                <a:spLocks noChangeArrowheads="1"/>
              </p:cNvSpPr>
              <p:nvPr/>
            </p:nvSpPr>
            <p:spPr bwMode="auto">
              <a:xfrm>
                <a:off x="2284" y="3568"/>
                <a:ext cx="1" cy="1"/>
              </a:xfrm>
              <a:prstGeom prst="rect">
                <a:avLst/>
              </a:prstGeom>
              <a:noFill/>
              <a:ln w="0">
                <a:solidFill>
                  <a:srgbClr val="0000FF"/>
                </a:solidFill>
                <a:miter lim="800000"/>
                <a:headEnd/>
                <a:tailEnd/>
              </a:ln>
            </p:spPr>
            <p:txBody>
              <a:bodyPr/>
              <a:lstStyle/>
              <a:p>
                <a:endParaRPr lang="en-US"/>
              </a:p>
            </p:txBody>
          </p:sp>
          <p:sp>
            <p:nvSpPr>
              <p:cNvPr id="105296" name="Rectangle 848"/>
              <p:cNvSpPr>
                <a:spLocks noChangeArrowheads="1"/>
              </p:cNvSpPr>
              <p:nvPr/>
            </p:nvSpPr>
            <p:spPr bwMode="auto">
              <a:xfrm>
                <a:off x="2285" y="3568"/>
                <a:ext cx="1" cy="1"/>
              </a:xfrm>
              <a:prstGeom prst="rect">
                <a:avLst/>
              </a:prstGeom>
              <a:noFill/>
              <a:ln w="0">
                <a:solidFill>
                  <a:srgbClr val="0000FF"/>
                </a:solidFill>
                <a:miter lim="800000"/>
                <a:headEnd/>
                <a:tailEnd/>
              </a:ln>
            </p:spPr>
            <p:txBody>
              <a:bodyPr/>
              <a:lstStyle/>
              <a:p>
                <a:endParaRPr lang="en-US"/>
              </a:p>
            </p:txBody>
          </p:sp>
        </p:grpSp>
        <p:grpSp>
          <p:nvGrpSpPr>
            <p:cNvPr id="105297" name="Group 849"/>
            <p:cNvGrpSpPr>
              <a:grpSpLocks/>
            </p:cNvGrpSpPr>
            <p:nvPr/>
          </p:nvGrpSpPr>
          <p:grpSpPr bwMode="auto">
            <a:xfrm>
              <a:off x="1548" y="2697"/>
              <a:ext cx="336" cy="1009"/>
              <a:chOff x="2287" y="1441"/>
              <a:chExt cx="317" cy="2128"/>
            </a:xfrm>
          </p:grpSpPr>
          <p:sp>
            <p:nvSpPr>
              <p:cNvPr id="105298" name="Line 850"/>
              <p:cNvSpPr>
                <a:spLocks noChangeShapeType="1"/>
              </p:cNvSpPr>
              <p:nvPr/>
            </p:nvSpPr>
            <p:spPr bwMode="auto">
              <a:xfrm>
                <a:off x="2287" y="3568"/>
                <a:ext cx="1" cy="1"/>
              </a:xfrm>
              <a:prstGeom prst="line">
                <a:avLst/>
              </a:prstGeom>
              <a:noFill/>
              <a:ln w="0">
                <a:solidFill>
                  <a:srgbClr val="0000FF"/>
                </a:solidFill>
                <a:round/>
                <a:headEnd/>
                <a:tailEnd/>
              </a:ln>
            </p:spPr>
            <p:txBody>
              <a:bodyPr/>
              <a:lstStyle/>
              <a:p>
                <a:endParaRPr lang="en-US"/>
              </a:p>
            </p:txBody>
          </p:sp>
          <p:sp>
            <p:nvSpPr>
              <p:cNvPr id="105299" name="Freeform 851"/>
              <p:cNvSpPr>
                <a:spLocks/>
              </p:cNvSpPr>
              <p:nvPr/>
            </p:nvSpPr>
            <p:spPr bwMode="auto">
              <a:xfrm>
                <a:off x="229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300" name="Freeform 852"/>
              <p:cNvSpPr>
                <a:spLocks/>
              </p:cNvSpPr>
              <p:nvPr/>
            </p:nvSpPr>
            <p:spPr bwMode="auto">
              <a:xfrm>
                <a:off x="229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301" name="Rectangle 853"/>
              <p:cNvSpPr>
                <a:spLocks noChangeArrowheads="1"/>
              </p:cNvSpPr>
              <p:nvPr/>
            </p:nvSpPr>
            <p:spPr bwMode="auto">
              <a:xfrm>
                <a:off x="2291" y="3568"/>
                <a:ext cx="1" cy="1"/>
              </a:xfrm>
              <a:prstGeom prst="rect">
                <a:avLst/>
              </a:prstGeom>
              <a:noFill/>
              <a:ln w="0">
                <a:solidFill>
                  <a:srgbClr val="0000FF"/>
                </a:solidFill>
                <a:miter lim="800000"/>
                <a:headEnd/>
                <a:tailEnd/>
              </a:ln>
            </p:spPr>
            <p:txBody>
              <a:bodyPr/>
              <a:lstStyle/>
              <a:p>
                <a:endParaRPr lang="en-US"/>
              </a:p>
            </p:txBody>
          </p:sp>
          <p:sp>
            <p:nvSpPr>
              <p:cNvPr id="105302" name="Line 854"/>
              <p:cNvSpPr>
                <a:spLocks noChangeShapeType="1"/>
              </p:cNvSpPr>
              <p:nvPr/>
            </p:nvSpPr>
            <p:spPr bwMode="auto">
              <a:xfrm>
                <a:off x="2292" y="3568"/>
                <a:ext cx="1" cy="1"/>
              </a:xfrm>
              <a:prstGeom prst="line">
                <a:avLst/>
              </a:prstGeom>
              <a:noFill/>
              <a:ln w="0">
                <a:solidFill>
                  <a:srgbClr val="0000FF"/>
                </a:solidFill>
                <a:round/>
                <a:headEnd/>
                <a:tailEnd/>
              </a:ln>
            </p:spPr>
            <p:txBody>
              <a:bodyPr/>
              <a:lstStyle/>
              <a:p>
                <a:endParaRPr lang="en-US"/>
              </a:p>
            </p:txBody>
          </p:sp>
          <p:sp>
            <p:nvSpPr>
              <p:cNvPr id="105303" name="Line 855"/>
              <p:cNvSpPr>
                <a:spLocks noChangeShapeType="1"/>
              </p:cNvSpPr>
              <p:nvPr/>
            </p:nvSpPr>
            <p:spPr bwMode="auto">
              <a:xfrm>
                <a:off x="2293" y="3568"/>
                <a:ext cx="1" cy="1"/>
              </a:xfrm>
              <a:prstGeom prst="line">
                <a:avLst/>
              </a:prstGeom>
              <a:noFill/>
              <a:ln w="0">
                <a:solidFill>
                  <a:srgbClr val="0000FF"/>
                </a:solidFill>
                <a:round/>
                <a:headEnd/>
                <a:tailEnd/>
              </a:ln>
            </p:spPr>
            <p:txBody>
              <a:bodyPr/>
              <a:lstStyle/>
              <a:p>
                <a:endParaRPr lang="en-US"/>
              </a:p>
            </p:txBody>
          </p:sp>
          <p:sp>
            <p:nvSpPr>
              <p:cNvPr id="105304" name="Line 856"/>
              <p:cNvSpPr>
                <a:spLocks noChangeShapeType="1"/>
              </p:cNvSpPr>
              <p:nvPr/>
            </p:nvSpPr>
            <p:spPr bwMode="auto">
              <a:xfrm>
                <a:off x="2294" y="3568"/>
                <a:ext cx="1" cy="1"/>
              </a:xfrm>
              <a:prstGeom prst="line">
                <a:avLst/>
              </a:prstGeom>
              <a:noFill/>
              <a:ln w="0">
                <a:solidFill>
                  <a:srgbClr val="0000FF"/>
                </a:solidFill>
                <a:round/>
                <a:headEnd/>
                <a:tailEnd/>
              </a:ln>
            </p:spPr>
            <p:txBody>
              <a:bodyPr/>
              <a:lstStyle/>
              <a:p>
                <a:endParaRPr lang="en-US"/>
              </a:p>
            </p:txBody>
          </p:sp>
          <p:sp>
            <p:nvSpPr>
              <p:cNvPr id="105305" name="Freeform 857"/>
              <p:cNvSpPr>
                <a:spLocks/>
              </p:cNvSpPr>
              <p:nvPr/>
            </p:nvSpPr>
            <p:spPr bwMode="auto">
              <a:xfrm>
                <a:off x="229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306" name="Line 858"/>
              <p:cNvSpPr>
                <a:spLocks noChangeShapeType="1"/>
              </p:cNvSpPr>
              <p:nvPr/>
            </p:nvSpPr>
            <p:spPr bwMode="auto">
              <a:xfrm>
                <a:off x="2296" y="3568"/>
                <a:ext cx="1" cy="1"/>
              </a:xfrm>
              <a:prstGeom prst="line">
                <a:avLst/>
              </a:prstGeom>
              <a:noFill/>
              <a:ln w="0">
                <a:solidFill>
                  <a:srgbClr val="0000FF"/>
                </a:solidFill>
                <a:round/>
                <a:headEnd/>
                <a:tailEnd/>
              </a:ln>
            </p:spPr>
            <p:txBody>
              <a:bodyPr/>
              <a:lstStyle/>
              <a:p>
                <a:endParaRPr lang="en-US"/>
              </a:p>
            </p:txBody>
          </p:sp>
          <p:sp>
            <p:nvSpPr>
              <p:cNvPr id="105307" name="Line 859"/>
              <p:cNvSpPr>
                <a:spLocks noChangeShapeType="1"/>
              </p:cNvSpPr>
              <p:nvPr/>
            </p:nvSpPr>
            <p:spPr bwMode="auto">
              <a:xfrm>
                <a:off x="2297" y="3568"/>
                <a:ext cx="1" cy="1"/>
              </a:xfrm>
              <a:prstGeom prst="line">
                <a:avLst/>
              </a:prstGeom>
              <a:noFill/>
              <a:ln w="0">
                <a:solidFill>
                  <a:srgbClr val="0000FF"/>
                </a:solidFill>
                <a:round/>
                <a:headEnd/>
                <a:tailEnd/>
              </a:ln>
            </p:spPr>
            <p:txBody>
              <a:bodyPr/>
              <a:lstStyle/>
              <a:p>
                <a:endParaRPr lang="en-US"/>
              </a:p>
            </p:txBody>
          </p:sp>
          <p:sp>
            <p:nvSpPr>
              <p:cNvPr id="105308" name="Line 860"/>
              <p:cNvSpPr>
                <a:spLocks noChangeShapeType="1"/>
              </p:cNvSpPr>
              <p:nvPr/>
            </p:nvSpPr>
            <p:spPr bwMode="auto">
              <a:xfrm>
                <a:off x="2298" y="3568"/>
                <a:ext cx="1" cy="1"/>
              </a:xfrm>
              <a:prstGeom prst="line">
                <a:avLst/>
              </a:prstGeom>
              <a:noFill/>
              <a:ln w="0">
                <a:solidFill>
                  <a:srgbClr val="0000FF"/>
                </a:solidFill>
                <a:round/>
                <a:headEnd/>
                <a:tailEnd/>
              </a:ln>
            </p:spPr>
            <p:txBody>
              <a:bodyPr/>
              <a:lstStyle/>
              <a:p>
                <a:endParaRPr lang="en-US"/>
              </a:p>
            </p:txBody>
          </p:sp>
          <p:sp>
            <p:nvSpPr>
              <p:cNvPr id="105309" name="Line 861"/>
              <p:cNvSpPr>
                <a:spLocks noChangeShapeType="1"/>
              </p:cNvSpPr>
              <p:nvPr/>
            </p:nvSpPr>
            <p:spPr bwMode="auto">
              <a:xfrm>
                <a:off x="2299" y="3568"/>
                <a:ext cx="1" cy="1"/>
              </a:xfrm>
              <a:prstGeom prst="line">
                <a:avLst/>
              </a:prstGeom>
              <a:noFill/>
              <a:ln w="0">
                <a:solidFill>
                  <a:srgbClr val="0000FF"/>
                </a:solidFill>
                <a:round/>
                <a:headEnd/>
                <a:tailEnd/>
              </a:ln>
            </p:spPr>
            <p:txBody>
              <a:bodyPr/>
              <a:lstStyle/>
              <a:p>
                <a:endParaRPr lang="en-US"/>
              </a:p>
            </p:txBody>
          </p:sp>
          <p:sp>
            <p:nvSpPr>
              <p:cNvPr id="105310" name="Rectangle 862"/>
              <p:cNvSpPr>
                <a:spLocks noChangeArrowheads="1"/>
              </p:cNvSpPr>
              <p:nvPr/>
            </p:nvSpPr>
            <p:spPr bwMode="auto">
              <a:xfrm>
                <a:off x="2300" y="3568"/>
                <a:ext cx="1" cy="1"/>
              </a:xfrm>
              <a:prstGeom prst="rect">
                <a:avLst/>
              </a:prstGeom>
              <a:noFill/>
              <a:ln w="0">
                <a:solidFill>
                  <a:srgbClr val="0000FF"/>
                </a:solidFill>
                <a:miter lim="800000"/>
                <a:headEnd/>
                <a:tailEnd/>
              </a:ln>
            </p:spPr>
            <p:txBody>
              <a:bodyPr/>
              <a:lstStyle/>
              <a:p>
                <a:endParaRPr lang="en-US"/>
              </a:p>
            </p:txBody>
          </p:sp>
          <p:sp>
            <p:nvSpPr>
              <p:cNvPr id="105311" name="Freeform 863"/>
              <p:cNvSpPr>
                <a:spLocks/>
              </p:cNvSpPr>
              <p:nvPr/>
            </p:nvSpPr>
            <p:spPr bwMode="auto">
              <a:xfrm>
                <a:off x="230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312" name="Freeform 864"/>
              <p:cNvSpPr>
                <a:spLocks/>
              </p:cNvSpPr>
              <p:nvPr/>
            </p:nvSpPr>
            <p:spPr bwMode="auto">
              <a:xfrm>
                <a:off x="230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313" name="Freeform 865"/>
              <p:cNvSpPr>
                <a:spLocks/>
              </p:cNvSpPr>
              <p:nvPr/>
            </p:nvSpPr>
            <p:spPr bwMode="auto">
              <a:xfrm>
                <a:off x="230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314" name="Line 866"/>
              <p:cNvSpPr>
                <a:spLocks noChangeShapeType="1"/>
              </p:cNvSpPr>
              <p:nvPr/>
            </p:nvSpPr>
            <p:spPr bwMode="auto">
              <a:xfrm>
                <a:off x="2306" y="3568"/>
                <a:ext cx="1" cy="1"/>
              </a:xfrm>
              <a:prstGeom prst="line">
                <a:avLst/>
              </a:prstGeom>
              <a:noFill/>
              <a:ln w="0">
                <a:solidFill>
                  <a:srgbClr val="0000FF"/>
                </a:solidFill>
                <a:round/>
                <a:headEnd/>
                <a:tailEnd/>
              </a:ln>
            </p:spPr>
            <p:txBody>
              <a:bodyPr/>
              <a:lstStyle/>
              <a:p>
                <a:endParaRPr lang="en-US"/>
              </a:p>
            </p:txBody>
          </p:sp>
          <p:sp>
            <p:nvSpPr>
              <p:cNvPr id="105315" name="Freeform 867"/>
              <p:cNvSpPr>
                <a:spLocks/>
              </p:cNvSpPr>
              <p:nvPr/>
            </p:nvSpPr>
            <p:spPr bwMode="auto">
              <a:xfrm>
                <a:off x="230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316" name="Line 868"/>
              <p:cNvSpPr>
                <a:spLocks noChangeShapeType="1"/>
              </p:cNvSpPr>
              <p:nvPr/>
            </p:nvSpPr>
            <p:spPr bwMode="auto">
              <a:xfrm>
                <a:off x="2310" y="3568"/>
                <a:ext cx="1" cy="1"/>
              </a:xfrm>
              <a:prstGeom prst="line">
                <a:avLst/>
              </a:prstGeom>
              <a:noFill/>
              <a:ln w="0">
                <a:solidFill>
                  <a:srgbClr val="0000FF"/>
                </a:solidFill>
                <a:round/>
                <a:headEnd/>
                <a:tailEnd/>
              </a:ln>
            </p:spPr>
            <p:txBody>
              <a:bodyPr/>
              <a:lstStyle/>
              <a:p>
                <a:endParaRPr lang="en-US"/>
              </a:p>
            </p:txBody>
          </p:sp>
          <p:sp>
            <p:nvSpPr>
              <p:cNvPr id="105317" name="Line 869"/>
              <p:cNvSpPr>
                <a:spLocks noChangeShapeType="1"/>
              </p:cNvSpPr>
              <p:nvPr/>
            </p:nvSpPr>
            <p:spPr bwMode="auto">
              <a:xfrm>
                <a:off x="2311" y="3568"/>
                <a:ext cx="1" cy="1"/>
              </a:xfrm>
              <a:prstGeom prst="line">
                <a:avLst/>
              </a:prstGeom>
              <a:noFill/>
              <a:ln w="0">
                <a:solidFill>
                  <a:srgbClr val="0000FF"/>
                </a:solidFill>
                <a:round/>
                <a:headEnd/>
                <a:tailEnd/>
              </a:ln>
            </p:spPr>
            <p:txBody>
              <a:bodyPr/>
              <a:lstStyle/>
              <a:p>
                <a:endParaRPr lang="en-US"/>
              </a:p>
            </p:txBody>
          </p:sp>
          <p:sp>
            <p:nvSpPr>
              <p:cNvPr id="105318" name="Line 870"/>
              <p:cNvSpPr>
                <a:spLocks noChangeShapeType="1"/>
              </p:cNvSpPr>
              <p:nvPr/>
            </p:nvSpPr>
            <p:spPr bwMode="auto">
              <a:xfrm>
                <a:off x="2312" y="3568"/>
                <a:ext cx="1" cy="1"/>
              </a:xfrm>
              <a:prstGeom prst="line">
                <a:avLst/>
              </a:prstGeom>
              <a:noFill/>
              <a:ln w="0">
                <a:solidFill>
                  <a:srgbClr val="0000FF"/>
                </a:solidFill>
                <a:round/>
                <a:headEnd/>
                <a:tailEnd/>
              </a:ln>
            </p:spPr>
            <p:txBody>
              <a:bodyPr/>
              <a:lstStyle/>
              <a:p>
                <a:endParaRPr lang="en-US"/>
              </a:p>
            </p:txBody>
          </p:sp>
          <p:sp>
            <p:nvSpPr>
              <p:cNvPr id="105319" name="Freeform 871"/>
              <p:cNvSpPr>
                <a:spLocks/>
              </p:cNvSpPr>
              <p:nvPr/>
            </p:nvSpPr>
            <p:spPr bwMode="auto">
              <a:xfrm>
                <a:off x="231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320" name="Line 872"/>
              <p:cNvSpPr>
                <a:spLocks noChangeShapeType="1"/>
              </p:cNvSpPr>
              <p:nvPr/>
            </p:nvSpPr>
            <p:spPr bwMode="auto">
              <a:xfrm>
                <a:off x="2317" y="3568"/>
                <a:ext cx="1" cy="1"/>
              </a:xfrm>
              <a:prstGeom prst="line">
                <a:avLst/>
              </a:prstGeom>
              <a:noFill/>
              <a:ln w="0">
                <a:solidFill>
                  <a:srgbClr val="0000FF"/>
                </a:solidFill>
                <a:round/>
                <a:headEnd/>
                <a:tailEnd/>
              </a:ln>
            </p:spPr>
            <p:txBody>
              <a:bodyPr/>
              <a:lstStyle/>
              <a:p>
                <a:endParaRPr lang="en-US"/>
              </a:p>
            </p:txBody>
          </p:sp>
          <p:sp>
            <p:nvSpPr>
              <p:cNvPr id="105321" name="Line 873"/>
              <p:cNvSpPr>
                <a:spLocks noChangeShapeType="1"/>
              </p:cNvSpPr>
              <p:nvPr/>
            </p:nvSpPr>
            <p:spPr bwMode="auto">
              <a:xfrm>
                <a:off x="2317" y="3568"/>
                <a:ext cx="1" cy="1"/>
              </a:xfrm>
              <a:prstGeom prst="line">
                <a:avLst/>
              </a:prstGeom>
              <a:noFill/>
              <a:ln w="0">
                <a:solidFill>
                  <a:srgbClr val="0000FF"/>
                </a:solidFill>
                <a:round/>
                <a:headEnd/>
                <a:tailEnd/>
              </a:ln>
            </p:spPr>
            <p:txBody>
              <a:bodyPr/>
              <a:lstStyle/>
              <a:p>
                <a:endParaRPr lang="en-US"/>
              </a:p>
            </p:txBody>
          </p:sp>
          <p:sp>
            <p:nvSpPr>
              <p:cNvPr id="105322" name="Line 874"/>
              <p:cNvSpPr>
                <a:spLocks noChangeShapeType="1"/>
              </p:cNvSpPr>
              <p:nvPr/>
            </p:nvSpPr>
            <p:spPr bwMode="auto">
              <a:xfrm>
                <a:off x="2318" y="3568"/>
                <a:ext cx="1" cy="1"/>
              </a:xfrm>
              <a:prstGeom prst="line">
                <a:avLst/>
              </a:prstGeom>
              <a:noFill/>
              <a:ln w="0">
                <a:solidFill>
                  <a:srgbClr val="0000FF"/>
                </a:solidFill>
                <a:round/>
                <a:headEnd/>
                <a:tailEnd/>
              </a:ln>
            </p:spPr>
            <p:txBody>
              <a:bodyPr/>
              <a:lstStyle/>
              <a:p>
                <a:endParaRPr lang="en-US"/>
              </a:p>
            </p:txBody>
          </p:sp>
          <p:sp>
            <p:nvSpPr>
              <p:cNvPr id="105323" name="Line 875"/>
              <p:cNvSpPr>
                <a:spLocks noChangeShapeType="1"/>
              </p:cNvSpPr>
              <p:nvPr/>
            </p:nvSpPr>
            <p:spPr bwMode="auto">
              <a:xfrm>
                <a:off x="2319" y="3568"/>
                <a:ext cx="1" cy="1"/>
              </a:xfrm>
              <a:prstGeom prst="line">
                <a:avLst/>
              </a:prstGeom>
              <a:noFill/>
              <a:ln w="0">
                <a:solidFill>
                  <a:srgbClr val="0000FF"/>
                </a:solidFill>
                <a:round/>
                <a:headEnd/>
                <a:tailEnd/>
              </a:ln>
            </p:spPr>
            <p:txBody>
              <a:bodyPr/>
              <a:lstStyle/>
              <a:p>
                <a:endParaRPr lang="en-US"/>
              </a:p>
            </p:txBody>
          </p:sp>
          <p:sp>
            <p:nvSpPr>
              <p:cNvPr id="105324" name="Freeform 876"/>
              <p:cNvSpPr>
                <a:spLocks/>
              </p:cNvSpPr>
              <p:nvPr/>
            </p:nvSpPr>
            <p:spPr bwMode="auto">
              <a:xfrm>
                <a:off x="2320"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325" name="Line 877"/>
              <p:cNvSpPr>
                <a:spLocks noChangeShapeType="1"/>
              </p:cNvSpPr>
              <p:nvPr/>
            </p:nvSpPr>
            <p:spPr bwMode="auto">
              <a:xfrm>
                <a:off x="2323" y="3568"/>
                <a:ext cx="1" cy="1"/>
              </a:xfrm>
              <a:prstGeom prst="line">
                <a:avLst/>
              </a:prstGeom>
              <a:noFill/>
              <a:ln w="0">
                <a:solidFill>
                  <a:srgbClr val="0000FF"/>
                </a:solidFill>
                <a:round/>
                <a:headEnd/>
                <a:tailEnd/>
              </a:ln>
            </p:spPr>
            <p:txBody>
              <a:bodyPr/>
              <a:lstStyle/>
              <a:p>
                <a:endParaRPr lang="en-US"/>
              </a:p>
            </p:txBody>
          </p:sp>
          <p:sp>
            <p:nvSpPr>
              <p:cNvPr id="105326" name="Rectangle 878"/>
              <p:cNvSpPr>
                <a:spLocks noChangeArrowheads="1"/>
              </p:cNvSpPr>
              <p:nvPr/>
            </p:nvSpPr>
            <p:spPr bwMode="auto">
              <a:xfrm>
                <a:off x="2324" y="3568"/>
                <a:ext cx="1" cy="1"/>
              </a:xfrm>
              <a:prstGeom prst="rect">
                <a:avLst/>
              </a:prstGeom>
              <a:noFill/>
              <a:ln w="0">
                <a:solidFill>
                  <a:srgbClr val="0000FF"/>
                </a:solidFill>
                <a:miter lim="800000"/>
                <a:headEnd/>
                <a:tailEnd/>
              </a:ln>
            </p:spPr>
            <p:txBody>
              <a:bodyPr/>
              <a:lstStyle/>
              <a:p>
                <a:endParaRPr lang="en-US"/>
              </a:p>
            </p:txBody>
          </p:sp>
          <p:sp>
            <p:nvSpPr>
              <p:cNvPr id="105327" name="Line 879"/>
              <p:cNvSpPr>
                <a:spLocks noChangeShapeType="1"/>
              </p:cNvSpPr>
              <p:nvPr/>
            </p:nvSpPr>
            <p:spPr bwMode="auto">
              <a:xfrm>
                <a:off x="2328" y="3568"/>
                <a:ext cx="1" cy="1"/>
              </a:xfrm>
              <a:prstGeom prst="line">
                <a:avLst/>
              </a:prstGeom>
              <a:noFill/>
              <a:ln w="0">
                <a:solidFill>
                  <a:srgbClr val="0000FF"/>
                </a:solidFill>
                <a:round/>
                <a:headEnd/>
                <a:tailEnd/>
              </a:ln>
            </p:spPr>
            <p:txBody>
              <a:bodyPr/>
              <a:lstStyle/>
              <a:p>
                <a:endParaRPr lang="en-US"/>
              </a:p>
            </p:txBody>
          </p:sp>
          <p:sp>
            <p:nvSpPr>
              <p:cNvPr id="105328" name="Line 880"/>
              <p:cNvSpPr>
                <a:spLocks noChangeShapeType="1"/>
              </p:cNvSpPr>
              <p:nvPr/>
            </p:nvSpPr>
            <p:spPr bwMode="auto">
              <a:xfrm>
                <a:off x="2329" y="3568"/>
                <a:ext cx="1" cy="1"/>
              </a:xfrm>
              <a:prstGeom prst="line">
                <a:avLst/>
              </a:prstGeom>
              <a:noFill/>
              <a:ln w="0">
                <a:solidFill>
                  <a:srgbClr val="0000FF"/>
                </a:solidFill>
                <a:round/>
                <a:headEnd/>
                <a:tailEnd/>
              </a:ln>
            </p:spPr>
            <p:txBody>
              <a:bodyPr/>
              <a:lstStyle/>
              <a:p>
                <a:endParaRPr lang="en-US"/>
              </a:p>
            </p:txBody>
          </p:sp>
          <p:sp>
            <p:nvSpPr>
              <p:cNvPr id="105329" name="Freeform 881"/>
              <p:cNvSpPr>
                <a:spLocks/>
              </p:cNvSpPr>
              <p:nvPr/>
            </p:nvSpPr>
            <p:spPr bwMode="auto">
              <a:xfrm>
                <a:off x="233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330" name="Freeform 882"/>
              <p:cNvSpPr>
                <a:spLocks/>
              </p:cNvSpPr>
              <p:nvPr/>
            </p:nvSpPr>
            <p:spPr bwMode="auto">
              <a:xfrm>
                <a:off x="233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331" name="Line 883"/>
              <p:cNvSpPr>
                <a:spLocks noChangeShapeType="1"/>
              </p:cNvSpPr>
              <p:nvPr/>
            </p:nvSpPr>
            <p:spPr bwMode="auto">
              <a:xfrm>
                <a:off x="2332" y="3568"/>
                <a:ext cx="1" cy="1"/>
              </a:xfrm>
              <a:prstGeom prst="line">
                <a:avLst/>
              </a:prstGeom>
              <a:noFill/>
              <a:ln w="0">
                <a:solidFill>
                  <a:srgbClr val="0000FF"/>
                </a:solidFill>
                <a:round/>
                <a:headEnd/>
                <a:tailEnd/>
              </a:ln>
            </p:spPr>
            <p:txBody>
              <a:bodyPr/>
              <a:lstStyle/>
              <a:p>
                <a:endParaRPr lang="en-US"/>
              </a:p>
            </p:txBody>
          </p:sp>
          <p:sp>
            <p:nvSpPr>
              <p:cNvPr id="105332" name="Line 884"/>
              <p:cNvSpPr>
                <a:spLocks noChangeShapeType="1"/>
              </p:cNvSpPr>
              <p:nvPr/>
            </p:nvSpPr>
            <p:spPr bwMode="auto">
              <a:xfrm>
                <a:off x="2334" y="3568"/>
                <a:ext cx="1" cy="1"/>
              </a:xfrm>
              <a:prstGeom prst="line">
                <a:avLst/>
              </a:prstGeom>
              <a:noFill/>
              <a:ln w="0">
                <a:solidFill>
                  <a:srgbClr val="0000FF"/>
                </a:solidFill>
                <a:round/>
                <a:headEnd/>
                <a:tailEnd/>
              </a:ln>
            </p:spPr>
            <p:txBody>
              <a:bodyPr/>
              <a:lstStyle/>
              <a:p>
                <a:endParaRPr lang="en-US"/>
              </a:p>
            </p:txBody>
          </p:sp>
          <p:sp>
            <p:nvSpPr>
              <p:cNvPr id="105333" name="Rectangle 885"/>
              <p:cNvSpPr>
                <a:spLocks noChangeArrowheads="1"/>
              </p:cNvSpPr>
              <p:nvPr/>
            </p:nvSpPr>
            <p:spPr bwMode="auto">
              <a:xfrm>
                <a:off x="2335" y="3568"/>
                <a:ext cx="1" cy="1"/>
              </a:xfrm>
              <a:prstGeom prst="rect">
                <a:avLst/>
              </a:prstGeom>
              <a:noFill/>
              <a:ln w="0">
                <a:solidFill>
                  <a:srgbClr val="0000FF"/>
                </a:solidFill>
                <a:miter lim="800000"/>
                <a:headEnd/>
                <a:tailEnd/>
              </a:ln>
            </p:spPr>
            <p:txBody>
              <a:bodyPr/>
              <a:lstStyle/>
              <a:p>
                <a:endParaRPr lang="en-US"/>
              </a:p>
            </p:txBody>
          </p:sp>
          <p:sp>
            <p:nvSpPr>
              <p:cNvPr id="105334" name="Line 886"/>
              <p:cNvSpPr>
                <a:spLocks noChangeShapeType="1"/>
              </p:cNvSpPr>
              <p:nvPr/>
            </p:nvSpPr>
            <p:spPr bwMode="auto">
              <a:xfrm>
                <a:off x="2336" y="3568"/>
                <a:ext cx="1" cy="1"/>
              </a:xfrm>
              <a:prstGeom prst="line">
                <a:avLst/>
              </a:prstGeom>
              <a:noFill/>
              <a:ln w="0">
                <a:solidFill>
                  <a:srgbClr val="0000FF"/>
                </a:solidFill>
                <a:round/>
                <a:headEnd/>
                <a:tailEnd/>
              </a:ln>
            </p:spPr>
            <p:txBody>
              <a:bodyPr/>
              <a:lstStyle/>
              <a:p>
                <a:endParaRPr lang="en-US"/>
              </a:p>
            </p:txBody>
          </p:sp>
          <p:sp>
            <p:nvSpPr>
              <p:cNvPr id="105335" name="Line 887"/>
              <p:cNvSpPr>
                <a:spLocks noChangeShapeType="1"/>
              </p:cNvSpPr>
              <p:nvPr/>
            </p:nvSpPr>
            <p:spPr bwMode="auto">
              <a:xfrm>
                <a:off x="2337" y="3568"/>
                <a:ext cx="1" cy="1"/>
              </a:xfrm>
              <a:prstGeom prst="line">
                <a:avLst/>
              </a:prstGeom>
              <a:noFill/>
              <a:ln w="0">
                <a:solidFill>
                  <a:srgbClr val="0000FF"/>
                </a:solidFill>
                <a:round/>
                <a:headEnd/>
                <a:tailEnd/>
              </a:ln>
            </p:spPr>
            <p:txBody>
              <a:bodyPr/>
              <a:lstStyle/>
              <a:p>
                <a:endParaRPr lang="en-US"/>
              </a:p>
            </p:txBody>
          </p:sp>
          <p:sp>
            <p:nvSpPr>
              <p:cNvPr id="105336" name="Freeform 888"/>
              <p:cNvSpPr>
                <a:spLocks/>
              </p:cNvSpPr>
              <p:nvPr/>
            </p:nvSpPr>
            <p:spPr bwMode="auto">
              <a:xfrm>
                <a:off x="233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337" name="Rectangle 889"/>
              <p:cNvSpPr>
                <a:spLocks noChangeArrowheads="1"/>
              </p:cNvSpPr>
              <p:nvPr/>
            </p:nvSpPr>
            <p:spPr bwMode="auto">
              <a:xfrm>
                <a:off x="2341" y="3568"/>
                <a:ext cx="1" cy="1"/>
              </a:xfrm>
              <a:prstGeom prst="rect">
                <a:avLst/>
              </a:prstGeom>
              <a:noFill/>
              <a:ln w="0">
                <a:solidFill>
                  <a:srgbClr val="0000FF"/>
                </a:solidFill>
                <a:miter lim="800000"/>
                <a:headEnd/>
                <a:tailEnd/>
              </a:ln>
            </p:spPr>
            <p:txBody>
              <a:bodyPr/>
              <a:lstStyle/>
              <a:p>
                <a:endParaRPr lang="en-US"/>
              </a:p>
            </p:txBody>
          </p:sp>
          <p:sp>
            <p:nvSpPr>
              <p:cNvPr id="105338" name="Rectangle 890"/>
              <p:cNvSpPr>
                <a:spLocks noChangeArrowheads="1"/>
              </p:cNvSpPr>
              <p:nvPr/>
            </p:nvSpPr>
            <p:spPr bwMode="auto">
              <a:xfrm>
                <a:off x="2343" y="3568"/>
                <a:ext cx="1" cy="1"/>
              </a:xfrm>
              <a:prstGeom prst="rect">
                <a:avLst/>
              </a:prstGeom>
              <a:noFill/>
              <a:ln w="0">
                <a:solidFill>
                  <a:srgbClr val="0000FF"/>
                </a:solidFill>
                <a:miter lim="800000"/>
                <a:headEnd/>
                <a:tailEnd/>
              </a:ln>
            </p:spPr>
            <p:txBody>
              <a:bodyPr/>
              <a:lstStyle/>
              <a:p>
                <a:endParaRPr lang="en-US"/>
              </a:p>
            </p:txBody>
          </p:sp>
          <p:sp>
            <p:nvSpPr>
              <p:cNvPr id="105339" name="Freeform 891"/>
              <p:cNvSpPr>
                <a:spLocks/>
              </p:cNvSpPr>
              <p:nvPr/>
            </p:nvSpPr>
            <p:spPr bwMode="auto">
              <a:xfrm>
                <a:off x="2344"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340" name="Line 892"/>
              <p:cNvSpPr>
                <a:spLocks noChangeShapeType="1"/>
              </p:cNvSpPr>
              <p:nvPr/>
            </p:nvSpPr>
            <p:spPr bwMode="auto">
              <a:xfrm>
                <a:off x="2345" y="3568"/>
                <a:ext cx="1" cy="1"/>
              </a:xfrm>
              <a:prstGeom prst="line">
                <a:avLst/>
              </a:prstGeom>
              <a:noFill/>
              <a:ln w="0">
                <a:solidFill>
                  <a:srgbClr val="0000FF"/>
                </a:solidFill>
                <a:round/>
                <a:headEnd/>
                <a:tailEnd/>
              </a:ln>
            </p:spPr>
            <p:txBody>
              <a:bodyPr/>
              <a:lstStyle/>
              <a:p>
                <a:endParaRPr lang="en-US"/>
              </a:p>
            </p:txBody>
          </p:sp>
          <p:sp>
            <p:nvSpPr>
              <p:cNvPr id="105341" name="Line 893"/>
              <p:cNvSpPr>
                <a:spLocks noChangeShapeType="1"/>
              </p:cNvSpPr>
              <p:nvPr/>
            </p:nvSpPr>
            <p:spPr bwMode="auto">
              <a:xfrm>
                <a:off x="2347" y="3568"/>
                <a:ext cx="1" cy="1"/>
              </a:xfrm>
              <a:prstGeom prst="line">
                <a:avLst/>
              </a:prstGeom>
              <a:noFill/>
              <a:ln w="0">
                <a:solidFill>
                  <a:srgbClr val="0000FF"/>
                </a:solidFill>
                <a:round/>
                <a:headEnd/>
                <a:tailEnd/>
              </a:ln>
            </p:spPr>
            <p:txBody>
              <a:bodyPr/>
              <a:lstStyle/>
              <a:p>
                <a:endParaRPr lang="en-US"/>
              </a:p>
            </p:txBody>
          </p:sp>
          <p:sp>
            <p:nvSpPr>
              <p:cNvPr id="105342" name="Line 894"/>
              <p:cNvSpPr>
                <a:spLocks noChangeShapeType="1"/>
              </p:cNvSpPr>
              <p:nvPr/>
            </p:nvSpPr>
            <p:spPr bwMode="auto">
              <a:xfrm>
                <a:off x="2348" y="3568"/>
                <a:ext cx="1" cy="1"/>
              </a:xfrm>
              <a:prstGeom prst="line">
                <a:avLst/>
              </a:prstGeom>
              <a:noFill/>
              <a:ln w="0">
                <a:solidFill>
                  <a:srgbClr val="0000FF"/>
                </a:solidFill>
                <a:round/>
                <a:headEnd/>
                <a:tailEnd/>
              </a:ln>
            </p:spPr>
            <p:txBody>
              <a:bodyPr/>
              <a:lstStyle/>
              <a:p>
                <a:endParaRPr lang="en-US"/>
              </a:p>
            </p:txBody>
          </p:sp>
          <p:sp>
            <p:nvSpPr>
              <p:cNvPr id="105343" name="Line 895"/>
              <p:cNvSpPr>
                <a:spLocks noChangeShapeType="1"/>
              </p:cNvSpPr>
              <p:nvPr/>
            </p:nvSpPr>
            <p:spPr bwMode="auto">
              <a:xfrm>
                <a:off x="2350" y="3568"/>
                <a:ext cx="1" cy="1"/>
              </a:xfrm>
              <a:prstGeom prst="line">
                <a:avLst/>
              </a:prstGeom>
              <a:noFill/>
              <a:ln w="0">
                <a:solidFill>
                  <a:srgbClr val="0000FF"/>
                </a:solidFill>
                <a:round/>
                <a:headEnd/>
                <a:tailEnd/>
              </a:ln>
            </p:spPr>
            <p:txBody>
              <a:bodyPr/>
              <a:lstStyle/>
              <a:p>
                <a:endParaRPr lang="en-US"/>
              </a:p>
            </p:txBody>
          </p:sp>
          <p:sp>
            <p:nvSpPr>
              <p:cNvPr id="105344" name="Line 896"/>
              <p:cNvSpPr>
                <a:spLocks noChangeShapeType="1"/>
              </p:cNvSpPr>
              <p:nvPr/>
            </p:nvSpPr>
            <p:spPr bwMode="auto">
              <a:xfrm>
                <a:off x="2351" y="3568"/>
                <a:ext cx="1" cy="1"/>
              </a:xfrm>
              <a:prstGeom prst="line">
                <a:avLst/>
              </a:prstGeom>
              <a:noFill/>
              <a:ln w="0">
                <a:solidFill>
                  <a:srgbClr val="0000FF"/>
                </a:solidFill>
                <a:round/>
                <a:headEnd/>
                <a:tailEnd/>
              </a:ln>
            </p:spPr>
            <p:txBody>
              <a:bodyPr/>
              <a:lstStyle/>
              <a:p>
                <a:endParaRPr lang="en-US"/>
              </a:p>
            </p:txBody>
          </p:sp>
          <p:sp>
            <p:nvSpPr>
              <p:cNvPr id="105345" name="Line 897"/>
              <p:cNvSpPr>
                <a:spLocks noChangeShapeType="1"/>
              </p:cNvSpPr>
              <p:nvPr/>
            </p:nvSpPr>
            <p:spPr bwMode="auto">
              <a:xfrm>
                <a:off x="2354" y="3568"/>
                <a:ext cx="1" cy="1"/>
              </a:xfrm>
              <a:prstGeom prst="line">
                <a:avLst/>
              </a:prstGeom>
              <a:noFill/>
              <a:ln w="0">
                <a:solidFill>
                  <a:srgbClr val="0000FF"/>
                </a:solidFill>
                <a:round/>
                <a:headEnd/>
                <a:tailEnd/>
              </a:ln>
            </p:spPr>
            <p:txBody>
              <a:bodyPr/>
              <a:lstStyle/>
              <a:p>
                <a:endParaRPr lang="en-US"/>
              </a:p>
            </p:txBody>
          </p:sp>
          <p:sp>
            <p:nvSpPr>
              <p:cNvPr id="105346" name="Line 898"/>
              <p:cNvSpPr>
                <a:spLocks noChangeShapeType="1"/>
              </p:cNvSpPr>
              <p:nvPr/>
            </p:nvSpPr>
            <p:spPr bwMode="auto">
              <a:xfrm>
                <a:off x="2356" y="3568"/>
                <a:ext cx="1" cy="1"/>
              </a:xfrm>
              <a:prstGeom prst="line">
                <a:avLst/>
              </a:prstGeom>
              <a:noFill/>
              <a:ln w="0">
                <a:solidFill>
                  <a:srgbClr val="0000FF"/>
                </a:solidFill>
                <a:round/>
                <a:headEnd/>
                <a:tailEnd/>
              </a:ln>
            </p:spPr>
            <p:txBody>
              <a:bodyPr/>
              <a:lstStyle/>
              <a:p>
                <a:endParaRPr lang="en-US"/>
              </a:p>
            </p:txBody>
          </p:sp>
          <p:sp>
            <p:nvSpPr>
              <p:cNvPr id="105347" name="Freeform 899"/>
              <p:cNvSpPr>
                <a:spLocks/>
              </p:cNvSpPr>
              <p:nvPr/>
            </p:nvSpPr>
            <p:spPr bwMode="auto">
              <a:xfrm>
                <a:off x="2357"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348" name="Freeform 900"/>
              <p:cNvSpPr>
                <a:spLocks/>
              </p:cNvSpPr>
              <p:nvPr/>
            </p:nvSpPr>
            <p:spPr bwMode="auto">
              <a:xfrm>
                <a:off x="235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349" name="Freeform 901"/>
              <p:cNvSpPr>
                <a:spLocks/>
              </p:cNvSpPr>
              <p:nvPr/>
            </p:nvSpPr>
            <p:spPr bwMode="auto">
              <a:xfrm>
                <a:off x="2359"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350" name="Line 902"/>
              <p:cNvSpPr>
                <a:spLocks noChangeShapeType="1"/>
              </p:cNvSpPr>
              <p:nvPr/>
            </p:nvSpPr>
            <p:spPr bwMode="auto">
              <a:xfrm>
                <a:off x="2360" y="3568"/>
                <a:ext cx="1" cy="1"/>
              </a:xfrm>
              <a:prstGeom prst="line">
                <a:avLst/>
              </a:prstGeom>
              <a:noFill/>
              <a:ln w="0">
                <a:solidFill>
                  <a:srgbClr val="0000FF"/>
                </a:solidFill>
                <a:round/>
                <a:headEnd/>
                <a:tailEnd/>
              </a:ln>
            </p:spPr>
            <p:txBody>
              <a:bodyPr/>
              <a:lstStyle/>
              <a:p>
                <a:endParaRPr lang="en-US"/>
              </a:p>
            </p:txBody>
          </p:sp>
          <p:sp>
            <p:nvSpPr>
              <p:cNvPr id="105351" name="Freeform 903"/>
              <p:cNvSpPr>
                <a:spLocks/>
              </p:cNvSpPr>
              <p:nvPr/>
            </p:nvSpPr>
            <p:spPr bwMode="auto">
              <a:xfrm>
                <a:off x="236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352" name="Rectangle 904"/>
              <p:cNvSpPr>
                <a:spLocks noChangeArrowheads="1"/>
              </p:cNvSpPr>
              <p:nvPr/>
            </p:nvSpPr>
            <p:spPr bwMode="auto">
              <a:xfrm>
                <a:off x="2363" y="3568"/>
                <a:ext cx="1" cy="1"/>
              </a:xfrm>
              <a:prstGeom prst="rect">
                <a:avLst/>
              </a:prstGeom>
              <a:noFill/>
              <a:ln w="0">
                <a:solidFill>
                  <a:srgbClr val="0000FF"/>
                </a:solidFill>
                <a:miter lim="800000"/>
                <a:headEnd/>
                <a:tailEnd/>
              </a:ln>
            </p:spPr>
            <p:txBody>
              <a:bodyPr/>
              <a:lstStyle/>
              <a:p>
                <a:endParaRPr lang="en-US"/>
              </a:p>
            </p:txBody>
          </p:sp>
          <p:sp>
            <p:nvSpPr>
              <p:cNvPr id="105353" name="Freeform 905"/>
              <p:cNvSpPr>
                <a:spLocks/>
              </p:cNvSpPr>
              <p:nvPr/>
            </p:nvSpPr>
            <p:spPr bwMode="auto">
              <a:xfrm>
                <a:off x="2364" y="3568"/>
                <a:ext cx="1" cy="1"/>
              </a:xfrm>
              <a:custGeom>
                <a:avLst/>
                <a:gdLst/>
                <a:ahLst/>
                <a:cxnLst>
                  <a:cxn ang="0">
                    <a:pos x="0" y="0"/>
                  </a:cxn>
                  <a:cxn ang="0">
                    <a:pos x="0" y="0"/>
                  </a:cxn>
                  <a:cxn ang="0">
                    <a:pos x="0" y="0"/>
                  </a:cxn>
                  <a:cxn ang="0">
                    <a:pos x="0" y="0"/>
                  </a:cxn>
                  <a:cxn ang="0">
                    <a:pos x="1" y="0"/>
                  </a:cxn>
                  <a:cxn ang="0">
                    <a:pos x="1" y="0"/>
                  </a:cxn>
                </a:cxnLst>
                <a:rect l="0" t="0" r="r" b="b"/>
                <a:pathLst>
                  <a:path w="1">
                    <a:moveTo>
                      <a:pt x="0" y="0"/>
                    </a:moveTo>
                    <a:lnTo>
                      <a:pt x="0" y="0"/>
                    </a:lnTo>
                    <a:lnTo>
                      <a:pt x="0" y="0"/>
                    </a:lnTo>
                    <a:lnTo>
                      <a:pt x="0" y="0"/>
                    </a:lnTo>
                    <a:lnTo>
                      <a:pt x="1" y="0"/>
                    </a:lnTo>
                    <a:lnTo>
                      <a:pt x="1" y="0"/>
                    </a:lnTo>
                  </a:path>
                </a:pathLst>
              </a:custGeom>
              <a:noFill/>
              <a:ln w="0">
                <a:solidFill>
                  <a:srgbClr val="0000FF"/>
                </a:solidFill>
                <a:prstDash val="solid"/>
                <a:round/>
                <a:headEnd/>
                <a:tailEnd/>
              </a:ln>
            </p:spPr>
            <p:txBody>
              <a:bodyPr/>
              <a:lstStyle/>
              <a:p>
                <a:endParaRPr lang="en-US"/>
              </a:p>
            </p:txBody>
          </p:sp>
          <p:sp>
            <p:nvSpPr>
              <p:cNvPr id="105354" name="Line 906"/>
              <p:cNvSpPr>
                <a:spLocks noChangeShapeType="1"/>
              </p:cNvSpPr>
              <p:nvPr/>
            </p:nvSpPr>
            <p:spPr bwMode="auto">
              <a:xfrm>
                <a:off x="2366" y="3568"/>
                <a:ext cx="1" cy="1"/>
              </a:xfrm>
              <a:prstGeom prst="line">
                <a:avLst/>
              </a:prstGeom>
              <a:noFill/>
              <a:ln w="0">
                <a:solidFill>
                  <a:srgbClr val="0000FF"/>
                </a:solidFill>
                <a:round/>
                <a:headEnd/>
                <a:tailEnd/>
              </a:ln>
            </p:spPr>
            <p:txBody>
              <a:bodyPr/>
              <a:lstStyle/>
              <a:p>
                <a:endParaRPr lang="en-US"/>
              </a:p>
            </p:txBody>
          </p:sp>
          <p:sp>
            <p:nvSpPr>
              <p:cNvPr id="105355" name="Freeform 907"/>
              <p:cNvSpPr>
                <a:spLocks/>
              </p:cNvSpPr>
              <p:nvPr/>
            </p:nvSpPr>
            <p:spPr bwMode="auto">
              <a:xfrm>
                <a:off x="2368" y="3568"/>
                <a:ext cx="1" cy="1"/>
              </a:xfrm>
              <a:custGeom>
                <a:avLst/>
                <a:gdLst/>
                <a:ahLst/>
                <a:cxnLst>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356" name="Line 908"/>
              <p:cNvSpPr>
                <a:spLocks noChangeShapeType="1"/>
              </p:cNvSpPr>
              <p:nvPr/>
            </p:nvSpPr>
            <p:spPr bwMode="auto">
              <a:xfrm>
                <a:off x="2369" y="3568"/>
                <a:ext cx="1" cy="1"/>
              </a:xfrm>
              <a:prstGeom prst="line">
                <a:avLst/>
              </a:prstGeom>
              <a:noFill/>
              <a:ln w="0">
                <a:solidFill>
                  <a:srgbClr val="0000FF"/>
                </a:solidFill>
                <a:round/>
                <a:headEnd/>
                <a:tailEnd/>
              </a:ln>
            </p:spPr>
            <p:txBody>
              <a:bodyPr/>
              <a:lstStyle/>
              <a:p>
                <a:endParaRPr lang="en-US"/>
              </a:p>
            </p:txBody>
          </p:sp>
          <p:sp>
            <p:nvSpPr>
              <p:cNvPr id="105357" name="Freeform 909"/>
              <p:cNvSpPr>
                <a:spLocks/>
              </p:cNvSpPr>
              <p:nvPr/>
            </p:nvSpPr>
            <p:spPr bwMode="auto">
              <a:xfrm>
                <a:off x="237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358" name="Rectangle 910"/>
              <p:cNvSpPr>
                <a:spLocks noChangeArrowheads="1"/>
              </p:cNvSpPr>
              <p:nvPr/>
            </p:nvSpPr>
            <p:spPr bwMode="auto">
              <a:xfrm>
                <a:off x="2371" y="3568"/>
                <a:ext cx="1" cy="1"/>
              </a:xfrm>
              <a:prstGeom prst="rect">
                <a:avLst/>
              </a:prstGeom>
              <a:noFill/>
              <a:ln w="0">
                <a:solidFill>
                  <a:srgbClr val="0000FF"/>
                </a:solidFill>
                <a:miter lim="800000"/>
                <a:headEnd/>
                <a:tailEnd/>
              </a:ln>
            </p:spPr>
            <p:txBody>
              <a:bodyPr/>
              <a:lstStyle/>
              <a:p>
                <a:endParaRPr lang="en-US"/>
              </a:p>
            </p:txBody>
          </p:sp>
          <p:sp>
            <p:nvSpPr>
              <p:cNvPr id="105359" name="Line 911"/>
              <p:cNvSpPr>
                <a:spLocks noChangeShapeType="1"/>
              </p:cNvSpPr>
              <p:nvPr/>
            </p:nvSpPr>
            <p:spPr bwMode="auto">
              <a:xfrm>
                <a:off x="2372" y="3568"/>
                <a:ext cx="1" cy="1"/>
              </a:xfrm>
              <a:prstGeom prst="line">
                <a:avLst/>
              </a:prstGeom>
              <a:noFill/>
              <a:ln w="0">
                <a:solidFill>
                  <a:srgbClr val="0000FF"/>
                </a:solidFill>
                <a:round/>
                <a:headEnd/>
                <a:tailEnd/>
              </a:ln>
            </p:spPr>
            <p:txBody>
              <a:bodyPr/>
              <a:lstStyle/>
              <a:p>
                <a:endParaRPr lang="en-US"/>
              </a:p>
            </p:txBody>
          </p:sp>
          <p:sp>
            <p:nvSpPr>
              <p:cNvPr id="105360" name="Line 912"/>
              <p:cNvSpPr>
                <a:spLocks noChangeShapeType="1"/>
              </p:cNvSpPr>
              <p:nvPr/>
            </p:nvSpPr>
            <p:spPr bwMode="auto">
              <a:xfrm>
                <a:off x="2374" y="3568"/>
                <a:ext cx="1" cy="1"/>
              </a:xfrm>
              <a:prstGeom prst="line">
                <a:avLst/>
              </a:prstGeom>
              <a:noFill/>
              <a:ln w="0">
                <a:solidFill>
                  <a:srgbClr val="0000FF"/>
                </a:solidFill>
                <a:round/>
                <a:headEnd/>
                <a:tailEnd/>
              </a:ln>
            </p:spPr>
            <p:txBody>
              <a:bodyPr/>
              <a:lstStyle/>
              <a:p>
                <a:endParaRPr lang="en-US"/>
              </a:p>
            </p:txBody>
          </p:sp>
          <p:sp>
            <p:nvSpPr>
              <p:cNvPr id="105361" name="Line 913"/>
              <p:cNvSpPr>
                <a:spLocks noChangeShapeType="1"/>
              </p:cNvSpPr>
              <p:nvPr/>
            </p:nvSpPr>
            <p:spPr bwMode="auto">
              <a:xfrm>
                <a:off x="2375" y="3568"/>
                <a:ext cx="1" cy="1"/>
              </a:xfrm>
              <a:prstGeom prst="line">
                <a:avLst/>
              </a:prstGeom>
              <a:noFill/>
              <a:ln w="0">
                <a:solidFill>
                  <a:srgbClr val="0000FF"/>
                </a:solidFill>
                <a:round/>
                <a:headEnd/>
                <a:tailEnd/>
              </a:ln>
            </p:spPr>
            <p:txBody>
              <a:bodyPr/>
              <a:lstStyle/>
              <a:p>
                <a:endParaRPr lang="en-US"/>
              </a:p>
            </p:txBody>
          </p:sp>
          <p:sp>
            <p:nvSpPr>
              <p:cNvPr id="105362" name="Line 914"/>
              <p:cNvSpPr>
                <a:spLocks noChangeShapeType="1"/>
              </p:cNvSpPr>
              <p:nvPr/>
            </p:nvSpPr>
            <p:spPr bwMode="auto">
              <a:xfrm>
                <a:off x="2377" y="3568"/>
                <a:ext cx="1" cy="1"/>
              </a:xfrm>
              <a:prstGeom prst="line">
                <a:avLst/>
              </a:prstGeom>
              <a:noFill/>
              <a:ln w="0">
                <a:solidFill>
                  <a:srgbClr val="0000FF"/>
                </a:solidFill>
                <a:round/>
                <a:headEnd/>
                <a:tailEnd/>
              </a:ln>
            </p:spPr>
            <p:txBody>
              <a:bodyPr/>
              <a:lstStyle/>
              <a:p>
                <a:endParaRPr lang="en-US"/>
              </a:p>
            </p:txBody>
          </p:sp>
          <p:sp>
            <p:nvSpPr>
              <p:cNvPr id="105363" name="Freeform 915"/>
              <p:cNvSpPr>
                <a:spLocks/>
              </p:cNvSpPr>
              <p:nvPr/>
            </p:nvSpPr>
            <p:spPr bwMode="auto">
              <a:xfrm>
                <a:off x="237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364" name="Freeform 916"/>
              <p:cNvSpPr>
                <a:spLocks/>
              </p:cNvSpPr>
              <p:nvPr/>
            </p:nvSpPr>
            <p:spPr bwMode="auto">
              <a:xfrm>
                <a:off x="238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365" name="Rectangle 917"/>
              <p:cNvSpPr>
                <a:spLocks noChangeArrowheads="1"/>
              </p:cNvSpPr>
              <p:nvPr/>
            </p:nvSpPr>
            <p:spPr bwMode="auto">
              <a:xfrm>
                <a:off x="2382" y="3568"/>
                <a:ext cx="1" cy="1"/>
              </a:xfrm>
              <a:prstGeom prst="rect">
                <a:avLst/>
              </a:prstGeom>
              <a:noFill/>
              <a:ln w="0">
                <a:solidFill>
                  <a:srgbClr val="0000FF"/>
                </a:solidFill>
                <a:miter lim="800000"/>
                <a:headEnd/>
                <a:tailEnd/>
              </a:ln>
            </p:spPr>
            <p:txBody>
              <a:bodyPr/>
              <a:lstStyle/>
              <a:p>
                <a:endParaRPr lang="en-US"/>
              </a:p>
            </p:txBody>
          </p:sp>
          <p:sp>
            <p:nvSpPr>
              <p:cNvPr id="105366" name="Line 918"/>
              <p:cNvSpPr>
                <a:spLocks noChangeShapeType="1"/>
              </p:cNvSpPr>
              <p:nvPr/>
            </p:nvSpPr>
            <p:spPr bwMode="auto">
              <a:xfrm>
                <a:off x="2382" y="3568"/>
                <a:ext cx="1" cy="1"/>
              </a:xfrm>
              <a:prstGeom prst="line">
                <a:avLst/>
              </a:prstGeom>
              <a:noFill/>
              <a:ln w="0">
                <a:solidFill>
                  <a:srgbClr val="0000FF"/>
                </a:solidFill>
                <a:round/>
                <a:headEnd/>
                <a:tailEnd/>
              </a:ln>
            </p:spPr>
            <p:txBody>
              <a:bodyPr/>
              <a:lstStyle/>
              <a:p>
                <a:endParaRPr lang="en-US"/>
              </a:p>
            </p:txBody>
          </p:sp>
          <p:sp>
            <p:nvSpPr>
              <p:cNvPr id="105367" name="Freeform 919"/>
              <p:cNvSpPr>
                <a:spLocks/>
              </p:cNvSpPr>
              <p:nvPr/>
            </p:nvSpPr>
            <p:spPr bwMode="auto">
              <a:xfrm>
                <a:off x="2383"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368" name="Freeform 920"/>
              <p:cNvSpPr>
                <a:spLocks/>
              </p:cNvSpPr>
              <p:nvPr/>
            </p:nvSpPr>
            <p:spPr bwMode="auto">
              <a:xfrm>
                <a:off x="2384" y="3568"/>
                <a:ext cx="1" cy="1"/>
              </a:xfrm>
              <a:custGeom>
                <a:avLst/>
                <a:gdLst/>
                <a:ahLst/>
                <a:cxnLst>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369" name="Line 921"/>
              <p:cNvSpPr>
                <a:spLocks noChangeShapeType="1"/>
              </p:cNvSpPr>
              <p:nvPr/>
            </p:nvSpPr>
            <p:spPr bwMode="auto">
              <a:xfrm>
                <a:off x="2386" y="3568"/>
                <a:ext cx="1" cy="1"/>
              </a:xfrm>
              <a:prstGeom prst="line">
                <a:avLst/>
              </a:prstGeom>
              <a:noFill/>
              <a:ln w="0">
                <a:solidFill>
                  <a:srgbClr val="0000FF"/>
                </a:solidFill>
                <a:round/>
                <a:headEnd/>
                <a:tailEnd/>
              </a:ln>
            </p:spPr>
            <p:txBody>
              <a:bodyPr/>
              <a:lstStyle/>
              <a:p>
                <a:endParaRPr lang="en-US"/>
              </a:p>
            </p:txBody>
          </p:sp>
          <p:sp>
            <p:nvSpPr>
              <p:cNvPr id="105370" name="Freeform 922"/>
              <p:cNvSpPr>
                <a:spLocks/>
              </p:cNvSpPr>
              <p:nvPr/>
            </p:nvSpPr>
            <p:spPr bwMode="auto">
              <a:xfrm>
                <a:off x="238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371" name="Freeform 923"/>
              <p:cNvSpPr>
                <a:spLocks/>
              </p:cNvSpPr>
              <p:nvPr/>
            </p:nvSpPr>
            <p:spPr bwMode="auto">
              <a:xfrm>
                <a:off x="238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372" name="Freeform 924"/>
              <p:cNvSpPr>
                <a:spLocks/>
              </p:cNvSpPr>
              <p:nvPr/>
            </p:nvSpPr>
            <p:spPr bwMode="auto">
              <a:xfrm>
                <a:off x="238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373" name="Freeform 925"/>
              <p:cNvSpPr>
                <a:spLocks/>
              </p:cNvSpPr>
              <p:nvPr/>
            </p:nvSpPr>
            <p:spPr bwMode="auto">
              <a:xfrm>
                <a:off x="239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374" name="Freeform 926"/>
              <p:cNvSpPr>
                <a:spLocks/>
              </p:cNvSpPr>
              <p:nvPr/>
            </p:nvSpPr>
            <p:spPr bwMode="auto">
              <a:xfrm>
                <a:off x="2391"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375" name="Freeform 927"/>
              <p:cNvSpPr>
                <a:spLocks/>
              </p:cNvSpPr>
              <p:nvPr/>
            </p:nvSpPr>
            <p:spPr bwMode="auto">
              <a:xfrm>
                <a:off x="239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376" name="Freeform 928"/>
              <p:cNvSpPr>
                <a:spLocks/>
              </p:cNvSpPr>
              <p:nvPr/>
            </p:nvSpPr>
            <p:spPr bwMode="auto">
              <a:xfrm>
                <a:off x="239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377" name="Freeform 929"/>
              <p:cNvSpPr>
                <a:spLocks/>
              </p:cNvSpPr>
              <p:nvPr/>
            </p:nvSpPr>
            <p:spPr bwMode="auto">
              <a:xfrm>
                <a:off x="2394"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378" name="Freeform 930"/>
              <p:cNvSpPr>
                <a:spLocks/>
              </p:cNvSpPr>
              <p:nvPr/>
            </p:nvSpPr>
            <p:spPr bwMode="auto">
              <a:xfrm>
                <a:off x="239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379" name="Freeform 931"/>
              <p:cNvSpPr>
                <a:spLocks/>
              </p:cNvSpPr>
              <p:nvPr/>
            </p:nvSpPr>
            <p:spPr bwMode="auto">
              <a:xfrm>
                <a:off x="2395"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380" name="Rectangle 932"/>
              <p:cNvSpPr>
                <a:spLocks noChangeArrowheads="1"/>
              </p:cNvSpPr>
              <p:nvPr/>
            </p:nvSpPr>
            <p:spPr bwMode="auto">
              <a:xfrm>
                <a:off x="2396" y="3568"/>
                <a:ext cx="1" cy="1"/>
              </a:xfrm>
              <a:prstGeom prst="rect">
                <a:avLst/>
              </a:prstGeom>
              <a:noFill/>
              <a:ln w="0">
                <a:solidFill>
                  <a:srgbClr val="0000FF"/>
                </a:solidFill>
                <a:miter lim="800000"/>
                <a:headEnd/>
                <a:tailEnd/>
              </a:ln>
            </p:spPr>
            <p:txBody>
              <a:bodyPr/>
              <a:lstStyle/>
              <a:p>
                <a:endParaRPr lang="en-US"/>
              </a:p>
            </p:txBody>
          </p:sp>
          <p:sp>
            <p:nvSpPr>
              <p:cNvPr id="105381" name="Line 933"/>
              <p:cNvSpPr>
                <a:spLocks noChangeShapeType="1"/>
              </p:cNvSpPr>
              <p:nvPr/>
            </p:nvSpPr>
            <p:spPr bwMode="auto">
              <a:xfrm>
                <a:off x="2397" y="3568"/>
                <a:ext cx="1" cy="1"/>
              </a:xfrm>
              <a:prstGeom prst="line">
                <a:avLst/>
              </a:prstGeom>
              <a:noFill/>
              <a:ln w="0">
                <a:solidFill>
                  <a:srgbClr val="0000FF"/>
                </a:solidFill>
                <a:round/>
                <a:headEnd/>
                <a:tailEnd/>
              </a:ln>
            </p:spPr>
            <p:txBody>
              <a:bodyPr/>
              <a:lstStyle/>
              <a:p>
                <a:endParaRPr lang="en-US"/>
              </a:p>
            </p:txBody>
          </p:sp>
          <p:sp>
            <p:nvSpPr>
              <p:cNvPr id="105382" name="Line 934"/>
              <p:cNvSpPr>
                <a:spLocks noChangeShapeType="1"/>
              </p:cNvSpPr>
              <p:nvPr/>
            </p:nvSpPr>
            <p:spPr bwMode="auto">
              <a:xfrm>
                <a:off x="2398" y="3568"/>
                <a:ext cx="1" cy="1"/>
              </a:xfrm>
              <a:prstGeom prst="line">
                <a:avLst/>
              </a:prstGeom>
              <a:noFill/>
              <a:ln w="0">
                <a:solidFill>
                  <a:srgbClr val="0000FF"/>
                </a:solidFill>
                <a:round/>
                <a:headEnd/>
                <a:tailEnd/>
              </a:ln>
            </p:spPr>
            <p:txBody>
              <a:bodyPr/>
              <a:lstStyle/>
              <a:p>
                <a:endParaRPr lang="en-US"/>
              </a:p>
            </p:txBody>
          </p:sp>
          <p:sp>
            <p:nvSpPr>
              <p:cNvPr id="105383" name="Freeform 935"/>
              <p:cNvSpPr>
                <a:spLocks/>
              </p:cNvSpPr>
              <p:nvPr/>
            </p:nvSpPr>
            <p:spPr bwMode="auto">
              <a:xfrm>
                <a:off x="239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384" name="Freeform 936"/>
              <p:cNvSpPr>
                <a:spLocks/>
              </p:cNvSpPr>
              <p:nvPr/>
            </p:nvSpPr>
            <p:spPr bwMode="auto">
              <a:xfrm>
                <a:off x="240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385" name="Rectangle 937"/>
              <p:cNvSpPr>
                <a:spLocks noChangeArrowheads="1"/>
              </p:cNvSpPr>
              <p:nvPr/>
            </p:nvSpPr>
            <p:spPr bwMode="auto">
              <a:xfrm>
                <a:off x="2401" y="3568"/>
                <a:ext cx="1" cy="1"/>
              </a:xfrm>
              <a:prstGeom prst="rect">
                <a:avLst/>
              </a:prstGeom>
              <a:noFill/>
              <a:ln w="0">
                <a:solidFill>
                  <a:srgbClr val="0000FF"/>
                </a:solidFill>
                <a:miter lim="800000"/>
                <a:headEnd/>
                <a:tailEnd/>
              </a:ln>
            </p:spPr>
            <p:txBody>
              <a:bodyPr/>
              <a:lstStyle/>
              <a:p>
                <a:endParaRPr lang="en-US"/>
              </a:p>
            </p:txBody>
          </p:sp>
          <p:sp>
            <p:nvSpPr>
              <p:cNvPr id="105386" name="Freeform 938"/>
              <p:cNvSpPr>
                <a:spLocks/>
              </p:cNvSpPr>
              <p:nvPr/>
            </p:nvSpPr>
            <p:spPr bwMode="auto">
              <a:xfrm>
                <a:off x="240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387" name="Freeform 939"/>
              <p:cNvSpPr>
                <a:spLocks/>
              </p:cNvSpPr>
              <p:nvPr/>
            </p:nvSpPr>
            <p:spPr bwMode="auto">
              <a:xfrm>
                <a:off x="2403"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388" name="Freeform 940"/>
              <p:cNvSpPr>
                <a:spLocks/>
              </p:cNvSpPr>
              <p:nvPr/>
            </p:nvSpPr>
            <p:spPr bwMode="auto">
              <a:xfrm>
                <a:off x="240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389" name="Freeform 941"/>
              <p:cNvSpPr>
                <a:spLocks/>
              </p:cNvSpPr>
              <p:nvPr/>
            </p:nvSpPr>
            <p:spPr bwMode="auto">
              <a:xfrm>
                <a:off x="240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390" name="Freeform 942"/>
              <p:cNvSpPr>
                <a:spLocks/>
              </p:cNvSpPr>
              <p:nvPr/>
            </p:nvSpPr>
            <p:spPr bwMode="auto">
              <a:xfrm>
                <a:off x="2407"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391" name="Freeform 943"/>
              <p:cNvSpPr>
                <a:spLocks/>
              </p:cNvSpPr>
              <p:nvPr/>
            </p:nvSpPr>
            <p:spPr bwMode="auto">
              <a:xfrm>
                <a:off x="240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392" name="Freeform 944"/>
              <p:cNvSpPr>
                <a:spLocks/>
              </p:cNvSpPr>
              <p:nvPr/>
            </p:nvSpPr>
            <p:spPr bwMode="auto">
              <a:xfrm>
                <a:off x="241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393" name="Freeform 945"/>
              <p:cNvSpPr>
                <a:spLocks/>
              </p:cNvSpPr>
              <p:nvPr/>
            </p:nvSpPr>
            <p:spPr bwMode="auto">
              <a:xfrm>
                <a:off x="241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394" name="Freeform 946"/>
              <p:cNvSpPr>
                <a:spLocks/>
              </p:cNvSpPr>
              <p:nvPr/>
            </p:nvSpPr>
            <p:spPr bwMode="auto">
              <a:xfrm>
                <a:off x="241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395" name="Rectangle 947"/>
              <p:cNvSpPr>
                <a:spLocks noChangeArrowheads="1"/>
              </p:cNvSpPr>
              <p:nvPr/>
            </p:nvSpPr>
            <p:spPr bwMode="auto">
              <a:xfrm>
                <a:off x="2413" y="3568"/>
                <a:ext cx="1" cy="1"/>
              </a:xfrm>
              <a:prstGeom prst="rect">
                <a:avLst/>
              </a:prstGeom>
              <a:noFill/>
              <a:ln w="0">
                <a:solidFill>
                  <a:srgbClr val="0000FF"/>
                </a:solidFill>
                <a:miter lim="800000"/>
                <a:headEnd/>
                <a:tailEnd/>
              </a:ln>
            </p:spPr>
            <p:txBody>
              <a:bodyPr/>
              <a:lstStyle/>
              <a:p>
                <a:endParaRPr lang="en-US"/>
              </a:p>
            </p:txBody>
          </p:sp>
          <p:sp>
            <p:nvSpPr>
              <p:cNvPr id="105396" name="Freeform 948"/>
              <p:cNvSpPr>
                <a:spLocks/>
              </p:cNvSpPr>
              <p:nvPr/>
            </p:nvSpPr>
            <p:spPr bwMode="auto">
              <a:xfrm>
                <a:off x="241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397" name="Freeform 949"/>
              <p:cNvSpPr>
                <a:spLocks/>
              </p:cNvSpPr>
              <p:nvPr/>
            </p:nvSpPr>
            <p:spPr bwMode="auto">
              <a:xfrm>
                <a:off x="241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398" name="Freeform 950"/>
              <p:cNvSpPr>
                <a:spLocks/>
              </p:cNvSpPr>
              <p:nvPr/>
            </p:nvSpPr>
            <p:spPr bwMode="auto">
              <a:xfrm>
                <a:off x="2417" y="1441"/>
                <a:ext cx="6" cy="2127"/>
              </a:xfrm>
              <a:custGeom>
                <a:avLst/>
                <a:gdLst/>
                <a:ahLst/>
                <a:cxnLst>
                  <a:cxn ang="0">
                    <a:pos x="0" y="1951"/>
                  </a:cxn>
                  <a:cxn ang="0">
                    <a:pos x="0" y="1951"/>
                  </a:cxn>
                  <a:cxn ang="0">
                    <a:pos x="0" y="1951"/>
                  </a:cxn>
                  <a:cxn ang="0">
                    <a:pos x="0" y="1946"/>
                  </a:cxn>
                  <a:cxn ang="0">
                    <a:pos x="0" y="1458"/>
                  </a:cxn>
                  <a:cxn ang="0">
                    <a:pos x="0" y="91"/>
                  </a:cxn>
                  <a:cxn ang="0">
                    <a:pos x="1" y="1131"/>
                  </a:cxn>
                  <a:cxn ang="0">
                    <a:pos x="1" y="1854"/>
                  </a:cxn>
                  <a:cxn ang="0">
                    <a:pos x="1" y="1949"/>
                  </a:cxn>
                  <a:cxn ang="0">
                    <a:pos x="1" y="1950"/>
                  </a:cxn>
                  <a:cxn ang="0">
                    <a:pos x="1" y="1923"/>
                  </a:cxn>
                  <a:cxn ang="0">
                    <a:pos x="1" y="1484"/>
                  </a:cxn>
                  <a:cxn ang="0">
                    <a:pos x="2" y="1860"/>
                  </a:cxn>
                  <a:cxn ang="0">
                    <a:pos x="2" y="1948"/>
                  </a:cxn>
                  <a:cxn ang="0">
                    <a:pos x="2" y="1951"/>
                  </a:cxn>
                  <a:cxn ang="0">
                    <a:pos x="2" y="1946"/>
                  </a:cxn>
                  <a:cxn ang="0">
                    <a:pos x="2" y="1764"/>
                  </a:cxn>
                  <a:cxn ang="0">
                    <a:pos x="2" y="1016"/>
                  </a:cxn>
                  <a:cxn ang="0">
                    <a:pos x="2" y="1443"/>
                  </a:cxn>
                  <a:cxn ang="0">
                    <a:pos x="2" y="1912"/>
                  </a:cxn>
                  <a:cxn ang="0">
                    <a:pos x="3" y="1949"/>
                  </a:cxn>
                  <a:cxn ang="0">
                    <a:pos x="3" y="1950"/>
                  </a:cxn>
                  <a:cxn ang="0">
                    <a:pos x="3" y="1944"/>
                  </a:cxn>
                  <a:cxn ang="0">
                    <a:pos x="3" y="1935"/>
                  </a:cxn>
                  <a:cxn ang="0">
                    <a:pos x="3" y="1684"/>
                  </a:cxn>
                  <a:cxn ang="0">
                    <a:pos x="3" y="1880"/>
                  </a:cxn>
                  <a:cxn ang="0">
                    <a:pos x="4" y="1951"/>
                  </a:cxn>
                  <a:cxn ang="0">
                    <a:pos x="4" y="1949"/>
                  </a:cxn>
                  <a:cxn ang="0">
                    <a:pos x="4" y="1928"/>
                  </a:cxn>
                  <a:cxn ang="0">
                    <a:pos x="4" y="1873"/>
                  </a:cxn>
                  <a:cxn ang="0">
                    <a:pos x="4" y="1882"/>
                  </a:cxn>
                  <a:cxn ang="0">
                    <a:pos x="4" y="1943"/>
                  </a:cxn>
                  <a:cxn ang="0">
                    <a:pos x="5" y="1951"/>
                  </a:cxn>
                  <a:cxn ang="0">
                    <a:pos x="5" y="1951"/>
                  </a:cxn>
                  <a:cxn ang="0">
                    <a:pos x="5" y="1948"/>
                  </a:cxn>
                  <a:cxn ang="0">
                    <a:pos x="5" y="1943"/>
                  </a:cxn>
                  <a:cxn ang="0">
                    <a:pos x="5" y="1945"/>
                  </a:cxn>
                  <a:cxn ang="0">
                    <a:pos x="5" y="1943"/>
                  </a:cxn>
                  <a:cxn ang="0">
                    <a:pos x="5" y="1951"/>
                  </a:cxn>
                  <a:cxn ang="0">
                    <a:pos x="6" y="1951"/>
                  </a:cxn>
                  <a:cxn ang="0">
                    <a:pos x="6" y="1947"/>
                  </a:cxn>
                  <a:cxn ang="0">
                    <a:pos x="6" y="1943"/>
                  </a:cxn>
                  <a:cxn ang="0">
                    <a:pos x="6" y="1944"/>
                  </a:cxn>
                  <a:cxn ang="0">
                    <a:pos x="6" y="1950"/>
                  </a:cxn>
                  <a:cxn ang="0">
                    <a:pos x="6" y="1951"/>
                  </a:cxn>
                  <a:cxn ang="0">
                    <a:pos x="7" y="1951"/>
                  </a:cxn>
                  <a:cxn ang="0">
                    <a:pos x="7" y="1951"/>
                  </a:cxn>
                  <a:cxn ang="0">
                    <a:pos x="7" y="1950"/>
                  </a:cxn>
                  <a:cxn ang="0">
                    <a:pos x="7" y="1950"/>
                  </a:cxn>
                  <a:cxn ang="0">
                    <a:pos x="7" y="1951"/>
                  </a:cxn>
                  <a:cxn ang="0">
                    <a:pos x="7" y="1951"/>
                  </a:cxn>
                </a:cxnLst>
                <a:rect l="0" t="0" r="r" b="b"/>
                <a:pathLst>
                  <a:path w="7" h="1951">
                    <a:moveTo>
                      <a:pt x="0" y="1951"/>
                    </a:moveTo>
                    <a:lnTo>
                      <a:pt x="0" y="1951"/>
                    </a:lnTo>
                    <a:lnTo>
                      <a:pt x="0" y="1951"/>
                    </a:lnTo>
                    <a:lnTo>
                      <a:pt x="0" y="1951"/>
                    </a:lnTo>
                    <a:lnTo>
                      <a:pt x="0" y="1951"/>
                    </a:lnTo>
                    <a:lnTo>
                      <a:pt x="0" y="1951"/>
                    </a:lnTo>
                    <a:lnTo>
                      <a:pt x="0" y="1951"/>
                    </a:lnTo>
                    <a:lnTo>
                      <a:pt x="0" y="1951"/>
                    </a:lnTo>
                    <a:lnTo>
                      <a:pt x="0" y="1951"/>
                    </a:lnTo>
                    <a:lnTo>
                      <a:pt x="0" y="1951"/>
                    </a:lnTo>
                    <a:lnTo>
                      <a:pt x="0" y="1951"/>
                    </a:lnTo>
                    <a:lnTo>
                      <a:pt x="0" y="1951"/>
                    </a:lnTo>
                    <a:lnTo>
                      <a:pt x="0" y="1951"/>
                    </a:lnTo>
                    <a:lnTo>
                      <a:pt x="0" y="1951"/>
                    </a:lnTo>
                    <a:lnTo>
                      <a:pt x="0" y="1950"/>
                    </a:lnTo>
                    <a:lnTo>
                      <a:pt x="0" y="1946"/>
                    </a:lnTo>
                    <a:lnTo>
                      <a:pt x="0" y="1932"/>
                    </a:lnTo>
                    <a:lnTo>
                      <a:pt x="0" y="1886"/>
                    </a:lnTo>
                    <a:lnTo>
                      <a:pt x="0" y="1748"/>
                    </a:lnTo>
                    <a:lnTo>
                      <a:pt x="0" y="1458"/>
                    </a:lnTo>
                    <a:lnTo>
                      <a:pt x="0" y="1146"/>
                    </a:lnTo>
                    <a:lnTo>
                      <a:pt x="0" y="860"/>
                    </a:lnTo>
                    <a:lnTo>
                      <a:pt x="0" y="426"/>
                    </a:lnTo>
                    <a:lnTo>
                      <a:pt x="0" y="91"/>
                    </a:lnTo>
                    <a:lnTo>
                      <a:pt x="0" y="0"/>
                    </a:lnTo>
                    <a:lnTo>
                      <a:pt x="1" y="111"/>
                    </a:lnTo>
                    <a:lnTo>
                      <a:pt x="1" y="609"/>
                    </a:lnTo>
                    <a:lnTo>
                      <a:pt x="1" y="1131"/>
                    </a:lnTo>
                    <a:lnTo>
                      <a:pt x="1" y="1439"/>
                    </a:lnTo>
                    <a:lnTo>
                      <a:pt x="1" y="1626"/>
                    </a:lnTo>
                    <a:lnTo>
                      <a:pt x="1" y="1762"/>
                    </a:lnTo>
                    <a:lnTo>
                      <a:pt x="1" y="1854"/>
                    </a:lnTo>
                    <a:lnTo>
                      <a:pt x="1" y="1908"/>
                    </a:lnTo>
                    <a:lnTo>
                      <a:pt x="1" y="1935"/>
                    </a:lnTo>
                    <a:lnTo>
                      <a:pt x="1" y="1945"/>
                    </a:lnTo>
                    <a:lnTo>
                      <a:pt x="1" y="1949"/>
                    </a:lnTo>
                    <a:lnTo>
                      <a:pt x="1" y="1949"/>
                    </a:lnTo>
                    <a:lnTo>
                      <a:pt x="1" y="1949"/>
                    </a:lnTo>
                    <a:lnTo>
                      <a:pt x="1" y="1950"/>
                    </a:lnTo>
                    <a:lnTo>
                      <a:pt x="1" y="1950"/>
                    </a:lnTo>
                    <a:lnTo>
                      <a:pt x="1" y="1949"/>
                    </a:lnTo>
                    <a:lnTo>
                      <a:pt x="1" y="1948"/>
                    </a:lnTo>
                    <a:lnTo>
                      <a:pt x="1" y="1942"/>
                    </a:lnTo>
                    <a:lnTo>
                      <a:pt x="1" y="1923"/>
                    </a:lnTo>
                    <a:lnTo>
                      <a:pt x="1" y="1846"/>
                    </a:lnTo>
                    <a:lnTo>
                      <a:pt x="1" y="1637"/>
                    </a:lnTo>
                    <a:lnTo>
                      <a:pt x="1" y="1418"/>
                    </a:lnTo>
                    <a:lnTo>
                      <a:pt x="1" y="1484"/>
                    </a:lnTo>
                    <a:lnTo>
                      <a:pt x="1" y="1680"/>
                    </a:lnTo>
                    <a:lnTo>
                      <a:pt x="1" y="1786"/>
                    </a:lnTo>
                    <a:lnTo>
                      <a:pt x="2" y="1832"/>
                    </a:lnTo>
                    <a:lnTo>
                      <a:pt x="2" y="1860"/>
                    </a:lnTo>
                    <a:lnTo>
                      <a:pt x="2" y="1896"/>
                    </a:lnTo>
                    <a:lnTo>
                      <a:pt x="2" y="1923"/>
                    </a:lnTo>
                    <a:lnTo>
                      <a:pt x="2" y="1941"/>
                    </a:lnTo>
                    <a:lnTo>
                      <a:pt x="2" y="1948"/>
                    </a:lnTo>
                    <a:lnTo>
                      <a:pt x="2" y="1950"/>
                    </a:lnTo>
                    <a:lnTo>
                      <a:pt x="2" y="1951"/>
                    </a:lnTo>
                    <a:lnTo>
                      <a:pt x="2" y="1951"/>
                    </a:lnTo>
                    <a:lnTo>
                      <a:pt x="2" y="1951"/>
                    </a:lnTo>
                    <a:lnTo>
                      <a:pt x="2" y="1951"/>
                    </a:lnTo>
                    <a:lnTo>
                      <a:pt x="2" y="1951"/>
                    </a:lnTo>
                    <a:lnTo>
                      <a:pt x="2" y="1950"/>
                    </a:lnTo>
                    <a:lnTo>
                      <a:pt x="2" y="1946"/>
                    </a:lnTo>
                    <a:lnTo>
                      <a:pt x="2" y="1939"/>
                    </a:lnTo>
                    <a:lnTo>
                      <a:pt x="2" y="1917"/>
                    </a:lnTo>
                    <a:lnTo>
                      <a:pt x="2" y="1863"/>
                    </a:lnTo>
                    <a:lnTo>
                      <a:pt x="2" y="1764"/>
                    </a:lnTo>
                    <a:lnTo>
                      <a:pt x="2" y="1626"/>
                    </a:lnTo>
                    <a:lnTo>
                      <a:pt x="2" y="1444"/>
                    </a:lnTo>
                    <a:lnTo>
                      <a:pt x="2" y="1201"/>
                    </a:lnTo>
                    <a:lnTo>
                      <a:pt x="2" y="1016"/>
                    </a:lnTo>
                    <a:lnTo>
                      <a:pt x="2" y="1003"/>
                    </a:lnTo>
                    <a:lnTo>
                      <a:pt x="2" y="1112"/>
                    </a:lnTo>
                    <a:lnTo>
                      <a:pt x="2" y="1264"/>
                    </a:lnTo>
                    <a:lnTo>
                      <a:pt x="2" y="1443"/>
                    </a:lnTo>
                    <a:lnTo>
                      <a:pt x="2" y="1611"/>
                    </a:lnTo>
                    <a:lnTo>
                      <a:pt x="2" y="1760"/>
                    </a:lnTo>
                    <a:lnTo>
                      <a:pt x="2" y="1862"/>
                    </a:lnTo>
                    <a:lnTo>
                      <a:pt x="2" y="1912"/>
                    </a:lnTo>
                    <a:lnTo>
                      <a:pt x="3" y="1935"/>
                    </a:lnTo>
                    <a:lnTo>
                      <a:pt x="3" y="1944"/>
                    </a:lnTo>
                    <a:lnTo>
                      <a:pt x="3" y="1948"/>
                    </a:lnTo>
                    <a:lnTo>
                      <a:pt x="3" y="1949"/>
                    </a:lnTo>
                    <a:lnTo>
                      <a:pt x="3" y="1950"/>
                    </a:lnTo>
                    <a:lnTo>
                      <a:pt x="3" y="1950"/>
                    </a:lnTo>
                    <a:lnTo>
                      <a:pt x="3" y="1950"/>
                    </a:lnTo>
                    <a:lnTo>
                      <a:pt x="3" y="1950"/>
                    </a:lnTo>
                    <a:lnTo>
                      <a:pt x="3" y="1950"/>
                    </a:lnTo>
                    <a:lnTo>
                      <a:pt x="3" y="1949"/>
                    </a:lnTo>
                    <a:lnTo>
                      <a:pt x="3" y="1948"/>
                    </a:lnTo>
                    <a:lnTo>
                      <a:pt x="3" y="1944"/>
                    </a:lnTo>
                    <a:lnTo>
                      <a:pt x="3" y="1939"/>
                    </a:lnTo>
                    <a:lnTo>
                      <a:pt x="3" y="1935"/>
                    </a:lnTo>
                    <a:lnTo>
                      <a:pt x="3" y="1933"/>
                    </a:lnTo>
                    <a:lnTo>
                      <a:pt x="3" y="1935"/>
                    </a:lnTo>
                    <a:lnTo>
                      <a:pt x="3" y="1935"/>
                    </a:lnTo>
                    <a:lnTo>
                      <a:pt x="3" y="1930"/>
                    </a:lnTo>
                    <a:lnTo>
                      <a:pt x="3" y="1888"/>
                    </a:lnTo>
                    <a:lnTo>
                      <a:pt x="3" y="1684"/>
                    </a:lnTo>
                    <a:lnTo>
                      <a:pt x="3" y="1378"/>
                    </a:lnTo>
                    <a:lnTo>
                      <a:pt x="3" y="1464"/>
                    </a:lnTo>
                    <a:lnTo>
                      <a:pt x="3" y="1746"/>
                    </a:lnTo>
                    <a:lnTo>
                      <a:pt x="3" y="1880"/>
                    </a:lnTo>
                    <a:lnTo>
                      <a:pt x="3" y="1921"/>
                    </a:lnTo>
                    <a:lnTo>
                      <a:pt x="4" y="1939"/>
                    </a:lnTo>
                    <a:lnTo>
                      <a:pt x="4" y="1948"/>
                    </a:lnTo>
                    <a:lnTo>
                      <a:pt x="4" y="1951"/>
                    </a:lnTo>
                    <a:lnTo>
                      <a:pt x="4" y="1951"/>
                    </a:lnTo>
                    <a:lnTo>
                      <a:pt x="4" y="1951"/>
                    </a:lnTo>
                    <a:lnTo>
                      <a:pt x="4" y="1950"/>
                    </a:lnTo>
                    <a:lnTo>
                      <a:pt x="4" y="1949"/>
                    </a:lnTo>
                    <a:lnTo>
                      <a:pt x="4" y="1946"/>
                    </a:lnTo>
                    <a:lnTo>
                      <a:pt x="4" y="1941"/>
                    </a:lnTo>
                    <a:lnTo>
                      <a:pt x="4" y="1935"/>
                    </a:lnTo>
                    <a:lnTo>
                      <a:pt x="4" y="1928"/>
                    </a:lnTo>
                    <a:lnTo>
                      <a:pt x="4" y="1920"/>
                    </a:lnTo>
                    <a:lnTo>
                      <a:pt x="4" y="1906"/>
                    </a:lnTo>
                    <a:lnTo>
                      <a:pt x="4" y="1890"/>
                    </a:lnTo>
                    <a:lnTo>
                      <a:pt x="4" y="1873"/>
                    </a:lnTo>
                    <a:lnTo>
                      <a:pt x="4" y="1865"/>
                    </a:lnTo>
                    <a:lnTo>
                      <a:pt x="4" y="1862"/>
                    </a:lnTo>
                    <a:lnTo>
                      <a:pt x="4" y="1868"/>
                    </a:lnTo>
                    <a:lnTo>
                      <a:pt x="4" y="1882"/>
                    </a:lnTo>
                    <a:lnTo>
                      <a:pt x="4" y="1903"/>
                    </a:lnTo>
                    <a:lnTo>
                      <a:pt x="4" y="1921"/>
                    </a:lnTo>
                    <a:lnTo>
                      <a:pt x="4" y="1934"/>
                    </a:lnTo>
                    <a:lnTo>
                      <a:pt x="4" y="1943"/>
                    </a:lnTo>
                    <a:lnTo>
                      <a:pt x="4" y="1948"/>
                    </a:lnTo>
                    <a:lnTo>
                      <a:pt x="4" y="1949"/>
                    </a:lnTo>
                    <a:lnTo>
                      <a:pt x="5" y="1951"/>
                    </a:lnTo>
                    <a:lnTo>
                      <a:pt x="5" y="1951"/>
                    </a:lnTo>
                    <a:lnTo>
                      <a:pt x="5" y="1951"/>
                    </a:lnTo>
                    <a:lnTo>
                      <a:pt x="5" y="1951"/>
                    </a:lnTo>
                    <a:lnTo>
                      <a:pt x="5" y="1951"/>
                    </a:lnTo>
                    <a:lnTo>
                      <a:pt x="5" y="1951"/>
                    </a:lnTo>
                    <a:lnTo>
                      <a:pt x="5" y="1951"/>
                    </a:lnTo>
                    <a:lnTo>
                      <a:pt x="5" y="1951"/>
                    </a:lnTo>
                    <a:lnTo>
                      <a:pt x="5" y="1949"/>
                    </a:lnTo>
                    <a:lnTo>
                      <a:pt x="5" y="1948"/>
                    </a:lnTo>
                    <a:lnTo>
                      <a:pt x="5" y="1946"/>
                    </a:lnTo>
                    <a:lnTo>
                      <a:pt x="5" y="1945"/>
                    </a:lnTo>
                    <a:lnTo>
                      <a:pt x="5" y="1944"/>
                    </a:lnTo>
                    <a:lnTo>
                      <a:pt x="5" y="1943"/>
                    </a:lnTo>
                    <a:lnTo>
                      <a:pt x="5" y="1942"/>
                    </a:lnTo>
                    <a:lnTo>
                      <a:pt x="5" y="1942"/>
                    </a:lnTo>
                    <a:lnTo>
                      <a:pt x="5" y="1943"/>
                    </a:lnTo>
                    <a:lnTo>
                      <a:pt x="5" y="1945"/>
                    </a:lnTo>
                    <a:lnTo>
                      <a:pt x="5" y="1946"/>
                    </a:lnTo>
                    <a:lnTo>
                      <a:pt x="5" y="1946"/>
                    </a:lnTo>
                    <a:lnTo>
                      <a:pt x="5" y="1943"/>
                    </a:lnTo>
                    <a:lnTo>
                      <a:pt x="5" y="1943"/>
                    </a:lnTo>
                    <a:lnTo>
                      <a:pt x="5" y="1945"/>
                    </a:lnTo>
                    <a:lnTo>
                      <a:pt x="5" y="1949"/>
                    </a:lnTo>
                    <a:lnTo>
                      <a:pt x="5" y="1951"/>
                    </a:lnTo>
                    <a:lnTo>
                      <a:pt x="5" y="1951"/>
                    </a:lnTo>
                    <a:lnTo>
                      <a:pt x="6" y="1951"/>
                    </a:lnTo>
                    <a:lnTo>
                      <a:pt x="6" y="1951"/>
                    </a:lnTo>
                    <a:lnTo>
                      <a:pt x="6" y="1951"/>
                    </a:lnTo>
                    <a:lnTo>
                      <a:pt x="6" y="1951"/>
                    </a:lnTo>
                    <a:lnTo>
                      <a:pt x="6" y="1950"/>
                    </a:lnTo>
                    <a:lnTo>
                      <a:pt x="6" y="1949"/>
                    </a:lnTo>
                    <a:lnTo>
                      <a:pt x="6" y="1948"/>
                    </a:lnTo>
                    <a:lnTo>
                      <a:pt x="6" y="1947"/>
                    </a:lnTo>
                    <a:lnTo>
                      <a:pt x="6" y="1946"/>
                    </a:lnTo>
                    <a:lnTo>
                      <a:pt x="6" y="1944"/>
                    </a:lnTo>
                    <a:lnTo>
                      <a:pt x="6" y="1944"/>
                    </a:lnTo>
                    <a:lnTo>
                      <a:pt x="6" y="1943"/>
                    </a:lnTo>
                    <a:lnTo>
                      <a:pt x="6" y="1943"/>
                    </a:lnTo>
                    <a:lnTo>
                      <a:pt x="6" y="1942"/>
                    </a:lnTo>
                    <a:lnTo>
                      <a:pt x="6" y="1943"/>
                    </a:lnTo>
                    <a:lnTo>
                      <a:pt x="6" y="1944"/>
                    </a:lnTo>
                    <a:lnTo>
                      <a:pt x="6" y="1945"/>
                    </a:lnTo>
                    <a:lnTo>
                      <a:pt x="6" y="1947"/>
                    </a:lnTo>
                    <a:lnTo>
                      <a:pt x="6" y="1949"/>
                    </a:lnTo>
                    <a:lnTo>
                      <a:pt x="6" y="1950"/>
                    </a:lnTo>
                    <a:lnTo>
                      <a:pt x="6" y="1951"/>
                    </a:lnTo>
                    <a:lnTo>
                      <a:pt x="6" y="1951"/>
                    </a:lnTo>
                    <a:lnTo>
                      <a:pt x="6" y="1951"/>
                    </a:lnTo>
                    <a:lnTo>
                      <a:pt x="6" y="1951"/>
                    </a:lnTo>
                    <a:lnTo>
                      <a:pt x="6" y="1951"/>
                    </a:lnTo>
                    <a:lnTo>
                      <a:pt x="7" y="1951"/>
                    </a:lnTo>
                    <a:lnTo>
                      <a:pt x="7" y="1951"/>
                    </a:lnTo>
                    <a:lnTo>
                      <a:pt x="7" y="1951"/>
                    </a:lnTo>
                    <a:lnTo>
                      <a:pt x="7" y="1951"/>
                    </a:lnTo>
                    <a:lnTo>
                      <a:pt x="7" y="1951"/>
                    </a:lnTo>
                    <a:lnTo>
                      <a:pt x="7" y="1951"/>
                    </a:lnTo>
                    <a:lnTo>
                      <a:pt x="7" y="1951"/>
                    </a:lnTo>
                    <a:lnTo>
                      <a:pt x="7" y="1951"/>
                    </a:lnTo>
                    <a:lnTo>
                      <a:pt x="7" y="1950"/>
                    </a:lnTo>
                    <a:lnTo>
                      <a:pt x="7" y="1950"/>
                    </a:lnTo>
                    <a:lnTo>
                      <a:pt x="7" y="1950"/>
                    </a:lnTo>
                    <a:lnTo>
                      <a:pt x="7" y="1950"/>
                    </a:lnTo>
                    <a:lnTo>
                      <a:pt x="7" y="1950"/>
                    </a:lnTo>
                    <a:lnTo>
                      <a:pt x="7" y="1950"/>
                    </a:lnTo>
                    <a:lnTo>
                      <a:pt x="7" y="1950"/>
                    </a:lnTo>
                    <a:lnTo>
                      <a:pt x="7" y="1951"/>
                    </a:lnTo>
                    <a:lnTo>
                      <a:pt x="7" y="1951"/>
                    </a:lnTo>
                    <a:lnTo>
                      <a:pt x="7" y="1951"/>
                    </a:lnTo>
                    <a:lnTo>
                      <a:pt x="7" y="1951"/>
                    </a:lnTo>
                    <a:lnTo>
                      <a:pt x="7" y="1951"/>
                    </a:lnTo>
                    <a:lnTo>
                      <a:pt x="7" y="1951"/>
                    </a:lnTo>
                    <a:lnTo>
                      <a:pt x="7" y="1951"/>
                    </a:lnTo>
                    <a:lnTo>
                      <a:pt x="7" y="1951"/>
                    </a:lnTo>
                    <a:lnTo>
                      <a:pt x="7" y="1951"/>
                    </a:lnTo>
                  </a:path>
                </a:pathLst>
              </a:custGeom>
              <a:noFill/>
              <a:ln w="0">
                <a:solidFill>
                  <a:srgbClr val="0000FF"/>
                </a:solidFill>
                <a:prstDash val="solid"/>
                <a:round/>
                <a:headEnd/>
                <a:tailEnd/>
              </a:ln>
            </p:spPr>
            <p:txBody>
              <a:bodyPr/>
              <a:lstStyle/>
              <a:p>
                <a:endParaRPr lang="en-US"/>
              </a:p>
            </p:txBody>
          </p:sp>
          <p:sp>
            <p:nvSpPr>
              <p:cNvPr id="105399" name="Freeform 951"/>
              <p:cNvSpPr>
                <a:spLocks/>
              </p:cNvSpPr>
              <p:nvPr/>
            </p:nvSpPr>
            <p:spPr bwMode="auto">
              <a:xfrm>
                <a:off x="2424" y="3565"/>
                <a:ext cx="3" cy="3"/>
              </a:xfrm>
              <a:custGeom>
                <a:avLst/>
                <a:gdLst/>
                <a:ahLst/>
                <a:cxnLst>
                  <a:cxn ang="0">
                    <a:pos x="0" y="3"/>
                  </a:cxn>
                  <a:cxn ang="0">
                    <a:pos x="0" y="3"/>
                  </a:cxn>
                  <a:cxn ang="0">
                    <a:pos x="0" y="3"/>
                  </a:cxn>
                  <a:cxn ang="0">
                    <a:pos x="0" y="2"/>
                  </a:cxn>
                  <a:cxn ang="0">
                    <a:pos x="0" y="2"/>
                  </a:cxn>
                  <a:cxn ang="0">
                    <a:pos x="0" y="2"/>
                  </a:cxn>
                  <a:cxn ang="0">
                    <a:pos x="0" y="2"/>
                  </a:cxn>
                  <a:cxn ang="0">
                    <a:pos x="0" y="3"/>
                  </a:cxn>
                  <a:cxn ang="0">
                    <a:pos x="0" y="3"/>
                  </a:cxn>
                  <a:cxn ang="0">
                    <a:pos x="0"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2"/>
                  </a:cxn>
                  <a:cxn ang="0">
                    <a:pos x="2" y="1"/>
                  </a:cxn>
                  <a:cxn ang="0">
                    <a:pos x="2" y="0"/>
                  </a:cxn>
                  <a:cxn ang="0">
                    <a:pos x="2" y="0"/>
                  </a:cxn>
                  <a:cxn ang="0">
                    <a:pos x="2" y="1"/>
                  </a:cxn>
                  <a:cxn ang="0">
                    <a:pos x="2" y="3"/>
                  </a:cxn>
                  <a:cxn ang="0">
                    <a:pos x="2" y="3"/>
                  </a:cxn>
                  <a:cxn ang="0">
                    <a:pos x="2" y="3"/>
                  </a:cxn>
                  <a:cxn ang="0">
                    <a:pos x="2" y="3"/>
                  </a:cxn>
                  <a:cxn ang="0">
                    <a:pos x="2" y="3"/>
                  </a:cxn>
                  <a:cxn ang="0">
                    <a:pos x="2" y="3"/>
                  </a:cxn>
                  <a:cxn ang="0">
                    <a:pos x="2" y="3"/>
                  </a:cxn>
                  <a:cxn ang="0">
                    <a:pos x="2" y="3"/>
                  </a:cxn>
                  <a:cxn ang="0">
                    <a:pos x="2" y="3"/>
                  </a:cxn>
                  <a:cxn ang="0">
                    <a:pos x="2" y="3"/>
                  </a:cxn>
                  <a:cxn ang="0">
                    <a:pos x="3" y="3"/>
                  </a:cxn>
                  <a:cxn ang="0">
                    <a:pos x="3" y="3"/>
                  </a:cxn>
                  <a:cxn ang="0">
                    <a:pos x="3" y="3"/>
                  </a:cxn>
                  <a:cxn ang="0">
                    <a:pos x="3" y="3"/>
                  </a:cxn>
                </a:cxnLst>
                <a:rect l="0" t="0" r="r" b="b"/>
                <a:pathLst>
                  <a:path w="3" h="3">
                    <a:moveTo>
                      <a:pt x="0" y="3"/>
                    </a:moveTo>
                    <a:lnTo>
                      <a:pt x="0" y="3"/>
                    </a:lnTo>
                    <a:lnTo>
                      <a:pt x="0" y="3"/>
                    </a:lnTo>
                    <a:lnTo>
                      <a:pt x="0" y="3"/>
                    </a:lnTo>
                    <a:lnTo>
                      <a:pt x="0" y="3"/>
                    </a:lnTo>
                    <a:lnTo>
                      <a:pt x="0" y="3"/>
                    </a:lnTo>
                    <a:lnTo>
                      <a:pt x="0" y="3"/>
                    </a:lnTo>
                    <a:lnTo>
                      <a:pt x="0" y="2"/>
                    </a:lnTo>
                    <a:lnTo>
                      <a:pt x="0" y="2"/>
                    </a:lnTo>
                    <a:lnTo>
                      <a:pt x="0" y="2"/>
                    </a:lnTo>
                    <a:lnTo>
                      <a:pt x="0" y="2"/>
                    </a:lnTo>
                    <a:lnTo>
                      <a:pt x="0" y="2"/>
                    </a:lnTo>
                    <a:lnTo>
                      <a:pt x="0" y="2"/>
                    </a:lnTo>
                    <a:lnTo>
                      <a:pt x="0" y="2"/>
                    </a:lnTo>
                    <a:lnTo>
                      <a:pt x="0" y="2"/>
                    </a:lnTo>
                    <a:lnTo>
                      <a:pt x="0" y="3"/>
                    </a:lnTo>
                    <a:lnTo>
                      <a:pt x="0" y="3"/>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2"/>
                    </a:lnTo>
                    <a:lnTo>
                      <a:pt x="1" y="2"/>
                    </a:lnTo>
                    <a:lnTo>
                      <a:pt x="2" y="1"/>
                    </a:lnTo>
                    <a:lnTo>
                      <a:pt x="2" y="1"/>
                    </a:lnTo>
                    <a:lnTo>
                      <a:pt x="2" y="1"/>
                    </a:lnTo>
                    <a:lnTo>
                      <a:pt x="2" y="0"/>
                    </a:lnTo>
                    <a:lnTo>
                      <a:pt x="2" y="0"/>
                    </a:lnTo>
                    <a:lnTo>
                      <a:pt x="2" y="0"/>
                    </a:lnTo>
                    <a:lnTo>
                      <a:pt x="2" y="1"/>
                    </a:lnTo>
                    <a:lnTo>
                      <a:pt x="2" y="1"/>
                    </a:lnTo>
                    <a:lnTo>
                      <a:pt x="2" y="2"/>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3" y="3"/>
                    </a:lnTo>
                    <a:lnTo>
                      <a:pt x="3" y="3"/>
                    </a:lnTo>
                    <a:lnTo>
                      <a:pt x="3" y="3"/>
                    </a:lnTo>
                    <a:lnTo>
                      <a:pt x="3" y="3"/>
                    </a:lnTo>
                    <a:lnTo>
                      <a:pt x="3" y="3"/>
                    </a:lnTo>
                    <a:lnTo>
                      <a:pt x="3" y="3"/>
                    </a:lnTo>
                    <a:lnTo>
                      <a:pt x="3" y="3"/>
                    </a:lnTo>
                    <a:lnTo>
                      <a:pt x="3" y="3"/>
                    </a:lnTo>
                  </a:path>
                </a:pathLst>
              </a:custGeom>
              <a:noFill/>
              <a:ln w="0">
                <a:solidFill>
                  <a:srgbClr val="0000FF"/>
                </a:solidFill>
                <a:prstDash val="solid"/>
                <a:round/>
                <a:headEnd/>
                <a:tailEnd/>
              </a:ln>
            </p:spPr>
            <p:txBody>
              <a:bodyPr/>
              <a:lstStyle/>
              <a:p>
                <a:endParaRPr lang="en-US"/>
              </a:p>
            </p:txBody>
          </p:sp>
          <p:sp>
            <p:nvSpPr>
              <p:cNvPr id="105400" name="Rectangle 952"/>
              <p:cNvSpPr>
                <a:spLocks noChangeArrowheads="1"/>
              </p:cNvSpPr>
              <p:nvPr/>
            </p:nvSpPr>
            <p:spPr bwMode="auto">
              <a:xfrm>
                <a:off x="2428" y="3568"/>
                <a:ext cx="1" cy="1"/>
              </a:xfrm>
              <a:prstGeom prst="rect">
                <a:avLst/>
              </a:prstGeom>
              <a:noFill/>
              <a:ln w="0">
                <a:solidFill>
                  <a:srgbClr val="0000FF"/>
                </a:solidFill>
                <a:miter lim="800000"/>
                <a:headEnd/>
                <a:tailEnd/>
              </a:ln>
            </p:spPr>
            <p:txBody>
              <a:bodyPr/>
              <a:lstStyle/>
              <a:p>
                <a:endParaRPr lang="en-US"/>
              </a:p>
            </p:txBody>
          </p:sp>
          <p:sp>
            <p:nvSpPr>
              <p:cNvPr id="105401" name="Freeform 953"/>
              <p:cNvSpPr>
                <a:spLocks/>
              </p:cNvSpPr>
              <p:nvPr/>
            </p:nvSpPr>
            <p:spPr bwMode="auto">
              <a:xfrm>
                <a:off x="242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02" name="Freeform 954"/>
              <p:cNvSpPr>
                <a:spLocks/>
              </p:cNvSpPr>
              <p:nvPr/>
            </p:nvSpPr>
            <p:spPr bwMode="auto">
              <a:xfrm>
                <a:off x="2430"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03" name="Freeform 955"/>
              <p:cNvSpPr>
                <a:spLocks/>
              </p:cNvSpPr>
              <p:nvPr/>
            </p:nvSpPr>
            <p:spPr bwMode="auto">
              <a:xfrm>
                <a:off x="243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404" name="Rectangle 956"/>
              <p:cNvSpPr>
                <a:spLocks noChangeArrowheads="1"/>
              </p:cNvSpPr>
              <p:nvPr/>
            </p:nvSpPr>
            <p:spPr bwMode="auto">
              <a:xfrm>
                <a:off x="2432" y="3568"/>
                <a:ext cx="1" cy="1"/>
              </a:xfrm>
              <a:prstGeom prst="rect">
                <a:avLst/>
              </a:prstGeom>
              <a:noFill/>
              <a:ln w="0">
                <a:solidFill>
                  <a:srgbClr val="0000FF"/>
                </a:solidFill>
                <a:miter lim="800000"/>
                <a:headEnd/>
                <a:tailEnd/>
              </a:ln>
            </p:spPr>
            <p:txBody>
              <a:bodyPr/>
              <a:lstStyle/>
              <a:p>
                <a:endParaRPr lang="en-US"/>
              </a:p>
            </p:txBody>
          </p:sp>
          <p:sp>
            <p:nvSpPr>
              <p:cNvPr id="105405" name="Freeform 957"/>
              <p:cNvSpPr>
                <a:spLocks/>
              </p:cNvSpPr>
              <p:nvPr/>
            </p:nvSpPr>
            <p:spPr bwMode="auto">
              <a:xfrm>
                <a:off x="243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06" name="Rectangle 958"/>
              <p:cNvSpPr>
                <a:spLocks noChangeArrowheads="1"/>
              </p:cNvSpPr>
              <p:nvPr/>
            </p:nvSpPr>
            <p:spPr bwMode="auto">
              <a:xfrm>
                <a:off x="2434" y="3568"/>
                <a:ext cx="1" cy="1"/>
              </a:xfrm>
              <a:prstGeom prst="rect">
                <a:avLst/>
              </a:prstGeom>
              <a:noFill/>
              <a:ln w="0">
                <a:solidFill>
                  <a:srgbClr val="0000FF"/>
                </a:solidFill>
                <a:miter lim="800000"/>
                <a:headEnd/>
                <a:tailEnd/>
              </a:ln>
            </p:spPr>
            <p:txBody>
              <a:bodyPr/>
              <a:lstStyle/>
              <a:p>
                <a:endParaRPr lang="en-US"/>
              </a:p>
            </p:txBody>
          </p:sp>
          <p:sp>
            <p:nvSpPr>
              <p:cNvPr id="105407" name="Freeform 959"/>
              <p:cNvSpPr>
                <a:spLocks/>
              </p:cNvSpPr>
              <p:nvPr/>
            </p:nvSpPr>
            <p:spPr bwMode="auto">
              <a:xfrm>
                <a:off x="243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408" name="Freeform 960"/>
              <p:cNvSpPr>
                <a:spLocks/>
              </p:cNvSpPr>
              <p:nvPr/>
            </p:nvSpPr>
            <p:spPr bwMode="auto">
              <a:xfrm>
                <a:off x="2436"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09" name="Rectangle 961"/>
              <p:cNvSpPr>
                <a:spLocks noChangeArrowheads="1"/>
              </p:cNvSpPr>
              <p:nvPr/>
            </p:nvSpPr>
            <p:spPr bwMode="auto">
              <a:xfrm>
                <a:off x="2437" y="3568"/>
                <a:ext cx="1" cy="1"/>
              </a:xfrm>
              <a:prstGeom prst="rect">
                <a:avLst/>
              </a:prstGeom>
              <a:noFill/>
              <a:ln w="0">
                <a:solidFill>
                  <a:srgbClr val="0000FF"/>
                </a:solidFill>
                <a:miter lim="800000"/>
                <a:headEnd/>
                <a:tailEnd/>
              </a:ln>
            </p:spPr>
            <p:txBody>
              <a:bodyPr/>
              <a:lstStyle/>
              <a:p>
                <a:endParaRPr lang="en-US"/>
              </a:p>
            </p:txBody>
          </p:sp>
          <p:sp>
            <p:nvSpPr>
              <p:cNvPr id="105410" name="Freeform 962"/>
              <p:cNvSpPr>
                <a:spLocks/>
              </p:cNvSpPr>
              <p:nvPr/>
            </p:nvSpPr>
            <p:spPr bwMode="auto">
              <a:xfrm>
                <a:off x="2438"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11" name="Freeform 963"/>
              <p:cNvSpPr>
                <a:spLocks/>
              </p:cNvSpPr>
              <p:nvPr/>
            </p:nvSpPr>
            <p:spPr bwMode="auto">
              <a:xfrm>
                <a:off x="243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12" name="Rectangle 964"/>
              <p:cNvSpPr>
                <a:spLocks noChangeArrowheads="1"/>
              </p:cNvSpPr>
              <p:nvPr/>
            </p:nvSpPr>
            <p:spPr bwMode="auto">
              <a:xfrm>
                <a:off x="2440" y="3568"/>
                <a:ext cx="1" cy="1"/>
              </a:xfrm>
              <a:prstGeom prst="rect">
                <a:avLst/>
              </a:prstGeom>
              <a:noFill/>
              <a:ln w="0">
                <a:solidFill>
                  <a:srgbClr val="0000FF"/>
                </a:solidFill>
                <a:miter lim="800000"/>
                <a:headEnd/>
                <a:tailEnd/>
              </a:ln>
            </p:spPr>
            <p:txBody>
              <a:bodyPr/>
              <a:lstStyle/>
              <a:p>
                <a:endParaRPr lang="en-US"/>
              </a:p>
            </p:txBody>
          </p:sp>
          <p:sp>
            <p:nvSpPr>
              <p:cNvPr id="105413" name="Freeform 965"/>
              <p:cNvSpPr>
                <a:spLocks/>
              </p:cNvSpPr>
              <p:nvPr/>
            </p:nvSpPr>
            <p:spPr bwMode="auto">
              <a:xfrm>
                <a:off x="244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14" name="Freeform 966"/>
              <p:cNvSpPr>
                <a:spLocks/>
              </p:cNvSpPr>
              <p:nvPr/>
            </p:nvSpPr>
            <p:spPr bwMode="auto">
              <a:xfrm>
                <a:off x="244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105415" name="Freeform 967"/>
              <p:cNvSpPr>
                <a:spLocks/>
              </p:cNvSpPr>
              <p:nvPr/>
            </p:nvSpPr>
            <p:spPr bwMode="auto">
              <a:xfrm>
                <a:off x="244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16" name="Freeform 968"/>
              <p:cNvSpPr>
                <a:spLocks/>
              </p:cNvSpPr>
              <p:nvPr/>
            </p:nvSpPr>
            <p:spPr bwMode="auto">
              <a:xfrm>
                <a:off x="2444" y="3568"/>
                <a:ext cx="1" cy="1"/>
              </a:xfrm>
              <a:custGeom>
                <a:avLst/>
                <a:gdLst/>
                <a:ahLst/>
                <a:cxnLst>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417" name="Freeform 969"/>
              <p:cNvSpPr>
                <a:spLocks/>
              </p:cNvSpPr>
              <p:nvPr/>
            </p:nvSpPr>
            <p:spPr bwMode="auto">
              <a:xfrm>
                <a:off x="244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418" name="Freeform 970"/>
              <p:cNvSpPr>
                <a:spLocks/>
              </p:cNvSpPr>
              <p:nvPr/>
            </p:nvSpPr>
            <p:spPr bwMode="auto">
              <a:xfrm>
                <a:off x="244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19" name="Freeform 971"/>
              <p:cNvSpPr>
                <a:spLocks/>
              </p:cNvSpPr>
              <p:nvPr/>
            </p:nvSpPr>
            <p:spPr bwMode="auto">
              <a:xfrm>
                <a:off x="244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20" name="Freeform 972"/>
              <p:cNvSpPr>
                <a:spLocks/>
              </p:cNvSpPr>
              <p:nvPr/>
            </p:nvSpPr>
            <p:spPr bwMode="auto">
              <a:xfrm>
                <a:off x="2449" y="3566"/>
                <a:ext cx="1" cy="2"/>
              </a:xfrm>
              <a:custGeom>
                <a:avLst/>
                <a:gdLst/>
                <a:ahLst/>
                <a:cxnLst>
                  <a:cxn ang="0">
                    <a:pos x="0" y="2"/>
                  </a:cxn>
                  <a:cxn ang="0">
                    <a:pos x="0" y="2"/>
                  </a:cxn>
                  <a:cxn ang="0">
                    <a:pos x="0" y="2"/>
                  </a:cxn>
                  <a:cxn ang="0">
                    <a:pos x="0" y="2"/>
                  </a:cxn>
                  <a:cxn ang="0">
                    <a:pos x="0" y="2"/>
                  </a:cxn>
                  <a:cxn ang="0">
                    <a:pos x="0" y="2"/>
                  </a:cxn>
                  <a:cxn ang="0">
                    <a:pos x="0" y="2"/>
                  </a:cxn>
                  <a:cxn ang="0">
                    <a:pos x="0" y="2"/>
                  </a:cxn>
                  <a:cxn ang="0">
                    <a:pos x="0" y="1"/>
                  </a:cxn>
                  <a:cxn ang="0">
                    <a:pos x="0" y="1"/>
                  </a:cxn>
                  <a:cxn ang="0">
                    <a:pos x="0" y="1"/>
                  </a:cxn>
                  <a:cxn ang="0">
                    <a:pos x="0" y="1"/>
                  </a:cxn>
                  <a:cxn ang="0">
                    <a:pos x="0" y="1"/>
                  </a:cxn>
                  <a:cxn ang="0">
                    <a:pos x="0" y="0"/>
                  </a:cxn>
                  <a:cxn ang="0">
                    <a:pos x="0" y="0"/>
                  </a:cxn>
                  <a:cxn ang="0">
                    <a:pos x="0" y="0"/>
                  </a:cxn>
                  <a:cxn ang="0">
                    <a:pos x="0" y="0"/>
                  </a:cxn>
                  <a:cxn ang="0">
                    <a:pos x="0" y="0"/>
                  </a:cxn>
                  <a:cxn ang="0">
                    <a:pos x="0" y="0"/>
                  </a:cxn>
                  <a:cxn ang="0">
                    <a:pos x="0" y="1"/>
                  </a:cxn>
                  <a:cxn ang="0">
                    <a:pos x="0" y="1"/>
                  </a:cxn>
                  <a:cxn ang="0">
                    <a:pos x="0" y="2"/>
                  </a:cxn>
                  <a:cxn ang="0">
                    <a:pos x="0" y="2"/>
                  </a:cxn>
                  <a:cxn ang="0">
                    <a:pos x="0" y="2"/>
                  </a:cxn>
                  <a:cxn ang="0">
                    <a:pos x="0"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Lst>
                <a:rect l="0" t="0" r="r" b="b"/>
                <a:pathLst>
                  <a:path w="1" h="2">
                    <a:moveTo>
                      <a:pt x="0" y="2"/>
                    </a:moveTo>
                    <a:lnTo>
                      <a:pt x="0" y="2"/>
                    </a:lnTo>
                    <a:lnTo>
                      <a:pt x="0" y="2"/>
                    </a:lnTo>
                    <a:lnTo>
                      <a:pt x="0" y="2"/>
                    </a:lnTo>
                    <a:lnTo>
                      <a:pt x="0" y="2"/>
                    </a:lnTo>
                    <a:lnTo>
                      <a:pt x="0" y="2"/>
                    </a:lnTo>
                    <a:lnTo>
                      <a:pt x="0" y="2"/>
                    </a:lnTo>
                    <a:lnTo>
                      <a:pt x="0" y="2"/>
                    </a:lnTo>
                    <a:lnTo>
                      <a:pt x="0" y="1"/>
                    </a:lnTo>
                    <a:lnTo>
                      <a:pt x="0" y="1"/>
                    </a:lnTo>
                    <a:lnTo>
                      <a:pt x="0" y="1"/>
                    </a:lnTo>
                    <a:lnTo>
                      <a:pt x="0" y="1"/>
                    </a:lnTo>
                    <a:lnTo>
                      <a:pt x="0" y="1"/>
                    </a:lnTo>
                    <a:lnTo>
                      <a:pt x="0" y="0"/>
                    </a:lnTo>
                    <a:lnTo>
                      <a:pt x="0" y="0"/>
                    </a:lnTo>
                    <a:lnTo>
                      <a:pt x="0" y="0"/>
                    </a:lnTo>
                    <a:lnTo>
                      <a:pt x="0" y="0"/>
                    </a:lnTo>
                    <a:lnTo>
                      <a:pt x="0" y="0"/>
                    </a:lnTo>
                    <a:lnTo>
                      <a:pt x="0" y="0"/>
                    </a:lnTo>
                    <a:lnTo>
                      <a:pt x="0" y="1"/>
                    </a:lnTo>
                    <a:lnTo>
                      <a:pt x="0" y="1"/>
                    </a:lnTo>
                    <a:lnTo>
                      <a:pt x="0" y="2"/>
                    </a:lnTo>
                    <a:lnTo>
                      <a:pt x="0" y="2"/>
                    </a:lnTo>
                    <a:lnTo>
                      <a:pt x="0" y="2"/>
                    </a:lnTo>
                    <a:lnTo>
                      <a:pt x="0"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path>
                </a:pathLst>
              </a:custGeom>
              <a:noFill/>
              <a:ln w="0">
                <a:solidFill>
                  <a:srgbClr val="0000FF"/>
                </a:solidFill>
                <a:prstDash val="solid"/>
                <a:round/>
                <a:headEnd/>
                <a:tailEnd/>
              </a:ln>
            </p:spPr>
            <p:txBody>
              <a:bodyPr/>
              <a:lstStyle/>
              <a:p>
                <a:endParaRPr lang="en-US"/>
              </a:p>
            </p:txBody>
          </p:sp>
          <p:sp>
            <p:nvSpPr>
              <p:cNvPr id="105421" name="Line 973"/>
              <p:cNvSpPr>
                <a:spLocks noChangeShapeType="1"/>
              </p:cNvSpPr>
              <p:nvPr/>
            </p:nvSpPr>
            <p:spPr bwMode="auto">
              <a:xfrm>
                <a:off x="2451" y="3568"/>
                <a:ext cx="1" cy="1"/>
              </a:xfrm>
              <a:prstGeom prst="line">
                <a:avLst/>
              </a:prstGeom>
              <a:noFill/>
              <a:ln w="0">
                <a:solidFill>
                  <a:srgbClr val="0000FF"/>
                </a:solidFill>
                <a:round/>
                <a:headEnd/>
                <a:tailEnd/>
              </a:ln>
            </p:spPr>
            <p:txBody>
              <a:bodyPr/>
              <a:lstStyle/>
              <a:p>
                <a:endParaRPr lang="en-US"/>
              </a:p>
            </p:txBody>
          </p:sp>
          <p:sp>
            <p:nvSpPr>
              <p:cNvPr id="105422" name="Freeform 974"/>
              <p:cNvSpPr>
                <a:spLocks/>
              </p:cNvSpPr>
              <p:nvPr/>
            </p:nvSpPr>
            <p:spPr bwMode="auto">
              <a:xfrm>
                <a:off x="2452" y="3568"/>
                <a:ext cx="1" cy="1"/>
              </a:xfrm>
              <a:custGeom>
                <a:avLst/>
                <a:gdLst/>
                <a:ahLst/>
                <a:cxnLst>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423" name="Freeform 975"/>
              <p:cNvSpPr>
                <a:spLocks/>
              </p:cNvSpPr>
              <p:nvPr/>
            </p:nvSpPr>
            <p:spPr bwMode="auto">
              <a:xfrm>
                <a:off x="2454" y="3566"/>
                <a:ext cx="1" cy="2"/>
              </a:xfrm>
              <a:custGeom>
                <a:avLst/>
                <a:gdLst/>
                <a:ahLst/>
                <a:cxnLst>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1" y="2"/>
                  </a:cxn>
                  <a:cxn ang="0">
                    <a:pos x="1" y="2"/>
                  </a:cxn>
                  <a:cxn ang="0">
                    <a:pos x="1" y="2"/>
                  </a:cxn>
                  <a:cxn ang="0">
                    <a:pos x="1" y="2"/>
                  </a:cxn>
                  <a:cxn ang="0">
                    <a:pos x="1" y="1"/>
                  </a:cxn>
                  <a:cxn ang="0">
                    <a:pos x="1" y="1"/>
                  </a:cxn>
                  <a:cxn ang="0">
                    <a:pos x="1" y="1"/>
                  </a:cxn>
                  <a:cxn ang="0">
                    <a:pos x="1" y="0"/>
                  </a:cxn>
                  <a:cxn ang="0">
                    <a:pos x="1" y="1"/>
                  </a:cxn>
                  <a:cxn ang="0">
                    <a:pos x="1" y="1"/>
                  </a:cxn>
                  <a:cxn ang="0">
                    <a:pos x="1" y="1"/>
                  </a:cxn>
                  <a:cxn ang="0">
                    <a:pos x="1" y="1"/>
                  </a:cxn>
                  <a:cxn ang="0">
                    <a:pos x="1" y="1"/>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Lst>
                <a:rect l="0" t="0" r="r" b="b"/>
                <a:pathLst>
                  <a:path w="1"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1" y="2"/>
                    </a:lnTo>
                    <a:lnTo>
                      <a:pt x="1" y="2"/>
                    </a:lnTo>
                    <a:lnTo>
                      <a:pt x="1" y="2"/>
                    </a:lnTo>
                    <a:lnTo>
                      <a:pt x="1" y="2"/>
                    </a:lnTo>
                    <a:lnTo>
                      <a:pt x="1" y="1"/>
                    </a:lnTo>
                    <a:lnTo>
                      <a:pt x="1" y="1"/>
                    </a:lnTo>
                    <a:lnTo>
                      <a:pt x="1" y="1"/>
                    </a:lnTo>
                    <a:lnTo>
                      <a:pt x="1" y="0"/>
                    </a:lnTo>
                    <a:lnTo>
                      <a:pt x="1" y="1"/>
                    </a:lnTo>
                    <a:lnTo>
                      <a:pt x="1" y="1"/>
                    </a:lnTo>
                    <a:lnTo>
                      <a:pt x="1" y="1"/>
                    </a:lnTo>
                    <a:lnTo>
                      <a:pt x="1" y="1"/>
                    </a:lnTo>
                    <a:lnTo>
                      <a:pt x="1" y="1"/>
                    </a:lnTo>
                    <a:lnTo>
                      <a:pt x="1" y="2"/>
                    </a:lnTo>
                    <a:lnTo>
                      <a:pt x="1" y="2"/>
                    </a:lnTo>
                    <a:lnTo>
                      <a:pt x="1" y="2"/>
                    </a:lnTo>
                    <a:lnTo>
                      <a:pt x="1" y="2"/>
                    </a:lnTo>
                    <a:lnTo>
                      <a:pt x="1" y="2"/>
                    </a:lnTo>
                    <a:lnTo>
                      <a:pt x="1" y="2"/>
                    </a:lnTo>
                    <a:lnTo>
                      <a:pt x="1" y="2"/>
                    </a:lnTo>
                    <a:lnTo>
                      <a:pt x="1" y="2"/>
                    </a:lnTo>
                    <a:lnTo>
                      <a:pt x="1" y="2"/>
                    </a:lnTo>
                    <a:lnTo>
                      <a:pt x="1" y="2"/>
                    </a:lnTo>
                    <a:lnTo>
                      <a:pt x="1" y="2"/>
                    </a:lnTo>
                  </a:path>
                </a:pathLst>
              </a:custGeom>
              <a:noFill/>
              <a:ln w="0">
                <a:solidFill>
                  <a:srgbClr val="0000FF"/>
                </a:solidFill>
                <a:prstDash val="solid"/>
                <a:round/>
                <a:headEnd/>
                <a:tailEnd/>
              </a:ln>
            </p:spPr>
            <p:txBody>
              <a:bodyPr/>
              <a:lstStyle/>
              <a:p>
                <a:endParaRPr lang="en-US"/>
              </a:p>
            </p:txBody>
          </p:sp>
          <p:sp>
            <p:nvSpPr>
              <p:cNvPr id="105424" name="Freeform 976"/>
              <p:cNvSpPr>
                <a:spLocks/>
              </p:cNvSpPr>
              <p:nvPr/>
            </p:nvSpPr>
            <p:spPr bwMode="auto">
              <a:xfrm>
                <a:off x="2456" y="3567"/>
                <a:ext cx="4"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1" y="0"/>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1"/>
                  </a:cxn>
                  <a:cxn ang="0">
                    <a:pos x="2" y="1"/>
                  </a:cxn>
                  <a:cxn ang="0">
                    <a:pos x="2" y="1"/>
                  </a:cxn>
                  <a:cxn ang="0">
                    <a:pos x="2" y="0"/>
                  </a:cxn>
                  <a:cxn ang="0">
                    <a:pos x="2" y="0"/>
                  </a:cxn>
                  <a:cxn ang="0">
                    <a:pos x="2" y="0"/>
                  </a:cxn>
                  <a:cxn ang="0">
                    <a:pos x="3" y="0"/>
                  </a:cxn>
                  <a:cxn ang="0">
                    <a:pos x="3" y="1"/>
                  </a:cxn>
                  <a:cxn ang="0">
                    <a:pos x="3" y="1"/>
                  </a:cxn>
                  <a:cxn ang="0">
                    <a:pos x="3" y="1"/>
                  </a:cxn>
                  <a:cxn ang="0">
                    <a:pos x="3" y="1"/>
                  </a:cxn>
                  <a:cxn ang="0">
                    <a:pos x="3" y="1"/>
                  </a:cxn>
                  <a:cxn ang="0">
                    <a:pos x="3" y="1"/>
                  </a:cxn>
                  <a:cxn ang="0">
                    <a:pos x="3" y="1"/>
                  </a:cxn>
                  <a:cxn ang="0">
                    <a:pos x="3" y="1"/>
                  </a:cxn>
                  <a:cxn ang="0">
                    <a:pos x="4" y="1"/>
                  </a:cxn>
                  <a:cxn ang="0">
                    <a:pos x="4" y="1"/>
                  </a:cxn>
                  <a:cxn ang="0">
                    <a:pos x="4" y="1"/>
                  </a:cxn>
                  <a:cxn ang="0">
                    <a:pos x="4" y="1"/>
                  </a:cxn>
                  <a:cxn ang="0">
                    <a:pos x="4" y="1"/>
                  </a:cxn>
                  <a:cxn ang="0">
                    <a:pos x="4" y="1"/>
                  </a:cxn>
                  <a:cxn ang="0">
                    <a:pos x="4" y="1"/>
                  </a:cxn>
                  <a:cxn ang="0">
                    <a:pos x="4" y="1"/>
                  </a:cxn>
                  <a:cxn ang="0">
                    <a:pos x="4" y="1"/>
                  </a:cxn>
                  <a:cxn ang="0">
                    <a:pos x="4" y="1"/>
                  </a:cxn>
                  <a:cxn ang="0">
                    <a:pos x="5" y="1"/>
                  </a:cxn>
                  <a:cxn ang="0">
                    <a:pos x="5" y="1"/>
                  </a:cxn>
                  <a:cxn ang="0">
                    <a:pos x="5" y="1"/>
                  </a:cxn>
                  <a:cxn ang="0">
                    <a:pos x="5" y="1"/>
                  </a:cxn>
                  <a:cxn ang="0">
                    <a:pos x="5" y="1"/>
                  </a:cxn>
                  <a:cxn ang="0">
                    <a:pos x="5" y="1"/>
                  </a:cxn>
                  <a:cxn ang="0">
                    <a:pos x="5" y="1"/>
                  </a:cxn>
                  <a:cxn ang="0">
                    <a:pos x="5" y="1"/>
                  </a:cxn>
                  <a:cxn ang="0">
                    <a:pos x="5" y="1"/>
                  </a:cxn>
                </a:cxnLst>
                <a:rect l="0" t="0" r="r" b="b"/>
                <a:pathLst>
                  <a:path w="5" h="1">
                    <a:moveTo>
                      <a:pt x="0" y="1"/>
                    </a:move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0"/>
                    </a:lnTo>
                    <a:lnTo>
                      <a:pt x="0" y="0"/>
                    </a:lnTo>
                    <a:lnTo>
                      <a:pt x="1" y="0"/>
                    </a:lnTo>
                    <a:lnTo>
                      <a:pt x="1" y="0"/>
                    </a:lnTo>
                    <a:lnTo>
                      <a:pt x="1" y="0"/>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2" y="1"/>
                    </a:lnTo>
                    <a:lnTo>
                      <a:pt x="2" y="1"/>
                    </a:lnTo>
                    <a:lnTo>
                      <a:pt x="2" y="1"/>
                    </a:lnTo>
                    <a:lnTo>
                      <a:pt x="2" y="1"/>
                    </a:lnTo>
                    <a:lnTo>
                      <a:pt x="2" y="1"/>
                    </a:lnTo>
                    <a:lnTo>
                      <a:pt x="2" y="1"/>
                    </a:lnTo>
                    <a:lnTo>
                      <a:pt x="2" y="1"/>
                    </a:lnTo>
                    <a:lnTo>
                      <a:pt x="2" y="1"/>
                    </a:lnTo>
                    <a:lnTo>
                      <a:pt x="2" y="1"/>
                    </a:lnTo>
                    <a:lnTo>
                      <a:pt x="2" y="1"/>
                    </a:lnTo>
                    <a:lnTo>
                      <a:pt x="2" y="1"/>
                    </a:lnTo>
                    <a:lnTo>
                      <a:pt x="2" y="0"/>
                    </a:lnTo>
                    <a:lnTo>
                      <a:pt x="2" y="0"/>
                    </a:lnTo>
                    <a:lnTo>
                      <a:pt x="2" y="0"/>
                    </a:lnTo>
                    <a:lnTo>
                      <a:pt x="2" y="0"/>
                    </a:lnTo>
                    <a:lnTo>
                      <a:pt x="2" y="0"/>
                    </a:lnTo>
                    <a:lnTo>
                      <a:pt x="2" y="0"/>
                    </a:lnTo>
                    <a:lnTo>
                      <a:pt x="2" y="0"/>
                    </a:lnTo>
                    <a:lnTo>
                      <a:pt x="3" y="0"/>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4" y="1"/>
                    </a:lnTo>
                    <a:lnTo>
                      <a:pt x="4" y="1"/>
                    </a:lnTo>
                    <a:lnTo>
                      <a:pt x="4" y="1"/>
                    </a:lnTo>
                    <a:lnTo>
                      <a:pt x="4" y="1"/>
                    </a:lnTo>
                    <a:lnTo>
                      <a:pt x="4" y="1"/>
                    </a:lnTo>
                    <a:lnTo>
                      <a:pt x="4" y="1"/>
                    </a:lnTo>
                    <a:lnTo>
                      <a:pt x="4" y="1"/>
                    </a:lnTo>
                    <a:lnTo>
                      <a:pt x="4" y="1"/>
                    </a:lnTo>
                    <a:lnTo>
                      <a:pt x="4" y="1"/>
                    </a:lnTo>
                    <a:lnTo>
                      <a:pt x="4" y="1"/>
                    </a:lnTo>
                    <a:lnTo>
                      <a:pt x="4" y="1"/>
                    </a:lnTo>
                    <a:lnTo>
                      <a:pt x="4" y="1"/>
                    </a:lnTo>
                    <a:lnTo>
                      <a:pt x="4" y="1"/>
                    </a:lnTo>
                    <a:lnTo>
                      <a:pt x="4" y="1"/>
                    </a:lnTo>
                    <a:lnTo>
                      <a:pt x="4" y="1"/>
                    </a:lnTo>
                    <a:lnTo>
                      <a:pt x="4" y="1"/>
                    </a:lnTo>
                    <a:lnTo>
                      <a:pt x="4" y="1"/>
                    </a:lnTo>
                    <a:lnTo>
                      <a:pt x="4" y="1"/>
                    </a:lnTo>
                    <a:lnTo>
                      <a:pt x="4"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lnTo>
                      <a:pt x="5" y="1"/>
                    </a:lnTo>
                  </a:path>
                </a:pathLst>
              </a:custGeom>
              <a:noFill/>
              <a:ln w="0">
                <a:solidFill>
                  <a:srgbClr val="0000FF"/>
                </a:solidFill>
                <a:prstDash val="solid"/>
                <a:round/>
                <a:headEnd/>
                <a:tailEnd/>
              </a:ln>
            </p:spPr>
            <p:txBody>
              <a:bodyPr/>
              <a:lstStyle/>
              <a:p>
                <a:endParaRPr lang="en-US"/>
              </a:p>
            </p:txBody>
          </p:sp>
          <p:sp>
            <p:nvSpPr>
              <p:cNvPr id="105425" name="Freeform 977"/>
              <p:cNvSpPr>
                <a:spLocks/>
              </p:cNvSpPr>
              <p:nvPr/>
            </p:nvSpPr>
            <p:spPr bwMode="auto">
              <a:xfrm>
                <a:off x="246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26" name="Freeform 978"/>
              <p:cNvSpPr>
                <a:spLocks/>
              </p:cNvSpPr>
              <p:nvPr/>
            </p:nvSpPr>
            <p:spPr bwMode="auto">
              <a:xfrm>
                <a:off x="246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27" name="Freeform 979"/>
              <p:cNvSpPr>
                <a:spLocks/>
              </p:cNvSpPr>
              <p:nvPr/>
            </p:nvSpPr>
            <p:spPr bwMode="auto">
              <a:xfrm>
                <a:off x="2463" y="3567"/>
                <a:ext cx="1"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h="1">
                    <a:moveTo>
                      <a:pt x="0" y="1"/>
                    </a:moveTo>
                    <a:lnTo>
                      <a:pt x="0" y="1"/>
                    </a:lnTo>
                    <a:lnTo>
                      <a:pt x="0" y="1"/>
                    </a:lnTo>
                    <a:lnTo>
                      <a:pt x="0" y="1"/>
                    </a:lnTo>
                    <a:lnTo>
                      <a:pt x="0" y="1"/>
                    </a:lnTo>
                    <a:lnTo>
                      <a:pt x="0" y="1"/>
                    </a:lnTo>
                    <a:lnTo>
                      <a:pt x="0" y="1"/>
                    </a:lnTo>
                    <a:lnTo>
                      <a:pt x="0" y="1"/>
                    </a:lnTo>
                    <a:lnTo>
                      <a:pt x="0" y="1"/>
                    </a:lnTo>
                    <a:lnTo>
                      <a:pt x="0" y="1"/>
                    </a:lnTo>
                    <a:lnTo>
                      <a:pt x="0" y="1"/>
                    </a:lnTo>
                    <a:lnTo>
                      <a:pt x="0" y="0"/>
                    </a:lnTo>
                    <a:lnTo>
                      <a:pt x="0" y="0"/>
                    </a:lnTo>
                    <a:lnTo>
                      <a:pt x="0" y="0"/>
                    </a:lnTo>
                    <a:lnTo>
                      <a:pt x="0" y="0"/>
                    </a:lnTo>
                    <a:lnTo>
                      <a:pt x="0" y="0"/>
                    </a:lnTo>
                    <a:lnTo>
                      <a:pt x="0" y="0"/>
                    </a:lnTo>
                    <a:lnTo>
                      <a:pt x="0" y="1"/>
                    </a:lnTo>
                    <a:lnTo>
                      <a:pt x="0" y="1"/>
                    </a:lnTo>
                    <a:lnTo>
                      <a:pt x="0" y="1"/>
                    </a:lnTo>
                    <a:lnTo>
                      <a:pt x="0" y="1"/>
                    </a:lnTo>
                    <a:lnTo>
                      <a:pt x="0" y="1"/>
                    </a:lnTo>
                    <a:lnTo>
                      <a:pt x="0" y="1"/>
                    </a:lnTo>
                    <a:lnTo>
                      <a:pt x="0" y="1"/>
                    </a:lnTo>
                    <a:lnTo>
                      <a:pt x="0" y="1"/>
                    </a:lnTo>
                    <a:lnTo>
                      <a:pt x="0" y="1"/>
                    </a:lnTo>
                  </a:path>
                </a:pathLst>
              </a:custGeom>
              <a:noFill/>
              <a:ln w="0">
                <a:solidFill>
                  <a:srgbClr val="0000FF"/>
                </a:solidFill>
                <a:prstDash val="solid"/>
                <a:round/>
                <a:headEnd/>
                <a:tailEnd/>
              </a:ln>
            </p:spPr>
            <p:txBody>
              <a:bodyPr/>
              <a:lstStyle/>
              <a:p>
                <a:endParaRPr lang="en-US"/>
              </a:p>
            </p:txBody>
          </p:sp>
          <p:sp>
            <p:nvSpPr>
              <p:cNvPr id="105428" name="Freeform 980"/>
              <p:cNvSpPr>
                <a:spLocks/>
              </p:cNvSpPr>
              <p:nvPr/>
            </p:nvSpPr>
            <p:spPr bwMode="auto">
              <a:xfrm>
                <a:off x="246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429" name="Freeform 981"/>
              <p:cNvSpPr>
                <a:spLocks/>
              </p:cNvSpPr>
              <p:nvPr/>
            </p:nvSpPr>
            <p:spPr bwMode="auto">
              <a:xfrm>
                <a:off x="2466" y="3568"/>
                <a:ext cx="1" cy="1"/>
              </a:xfrm>
              <a:custGeom>
                <a:avLst/>
                <a:gdLst/>
                <a:ahLst/>
                <a:cxnLst>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430" name="Rectangle 982"/>
              <p:cNvSpPr>
                <a:spLocks noChangeArrowheads="1"/>
              </p:cNvSpPr>
              <p:nvPr/>
            </p:nvSpPr>
            <p:spPr bwMode="auto">
              <a:xfrm>
                <a:off x="2468" y="3568"/>
                <a:ext cx="1" cy="1"/>
              </a:xfrm>
              <a:prstGeom prst="rect">
                <a:avLst/>
              </a:prstGeom>
              <a:noFill/>
              <a:ln w="0">
                <a:solidFill>
                  <a:srgbClr val="0000FF"/>
                </a:solidFill>
                <a:miter lim="800000"/>
                <a:headEnd/>
                <a:tailEnd/>
              </a:ln>
            </p:spPr>
            <p:txBody>
              <a:bodyPr/>
              <a:lstStyle/>
              <a:p>
                <a:endParaRPr lang="en-US"/>
              </a:p>
            </p:txBody>
          </p:sp>
          <p:sp>
            <p:nvSpPr>
              <p:cNvPr id="105431" name="Freeform 983"/>
              <p:cNvSpPr>
                <a:spLocks/>
              </p:cNvSpPr>
              <p:nvPr/>
            </p:nvSpPr>
            <p:spPr bwMode="auto">
              <a:xfrm>
                <a:off x="2469"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32" name="Freeform 984"/>
              <p:cNvSpPr>
                <a:spLocks/>
              </p:cNvSpPr>
              <p:nvPr/>
            </p:nvSpPr>
            <p:spPr bwMode="auto">
              <a:xfrm>
                <a:off x="247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33" name="Freeform 985"/>
              <p:cNvSpPr>
                <a:spLocks/>
              </p:cNvSpPr>
              <p:nvPr/>
            </p:nvSpPr>
            <p:spPr bwMode="auto">
              <a:xfrm>
                <a:off x="2471"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34" name="Rectangle 986"/>
              <p:cNvSpPr>
                <a:spLocks noChangeArrowheads="1"/>
              </p:cNvSpPr>
              <p:nvPr/>
            </p:nvSpPr>
            <p:spPr bwMode="auto">
              <a:xfrm>
                <a:off x="2472" y="3568"/>
                <a:ext cx="1" cy="1"/>
              </a:xfrm>
              <a:prstGeom prst="rect">
                <a:avLst/>
              </a:prstGeom>
              <a:noFill/>
              <a:ln w="0">
                <a:solidFill>
                  <a:srgbClr val="0000FF"/>
                </a:solidFill>
                <a:miter lim="800000"/>
                <a:headEnd/>
                <a:tailEnd/>
              </a:ln>
            </p:spPr>
            <p:txBody>
              <a:bodyPr/>
              <a:lstStyle/>
              <a:p>
                <a:endParaRPr lang="en-US"/>
              </a:p>
            </p:txBody>
          </p:sp>
          <p:sp>
            <p:nvSpPr>
              <p:cNvPr id="105435" name="Line 987"/>
              <p:cNvSpPr>
                <a:spLocks noChangeShapeType="1"/>
              </p:cNvSpPr>
              <p:nvPr/>
            </p:nvSpPr>
            <p:spPr bwMode="auto">
              <a:xfrm>
                <a:off x="2473" y="3568"/>
                <a:ext cx="1" cy="1"/>
              </a:xfrm>
              <a:prstGeom prst="line">
                <a:avLst/>
              </a:prstGeom>
              <a:noFill/>
              <a:ln w="0">
                <a:solidFill>
                  <a:srgbClr val="0000FF"/>
                </a:solidFill>
                <a:round/>
                <a:headEnd/>
                <a:tailEnd/>
              </a:ln>
            </p:spPr>
            <p:txBody>
              <a:bodyPr/>
              <a:lstStyle/>
              <a:p>
                <a:endParaRPr lang="en-US"/>
              </a:p>
            </p:txBody>
          </p:sp>
          <p:sp>
            <p:nvSpPr>
              <p:cNvPr id="105436" name="Freeform 988"/>
              <p:cNvSpPr>
                <a:spLocks/>
              </p:cNvSpPr>
              <p:nvPr/>
            </p:nvSpPr>
            <p:spPr bwMode="auto">
              <a:xfrm>
                <a:off x="247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37" name="Freeform 989"/>
              <p:cNvSpPr>
                <a:spLocks/>
              </p:cNvSpPr>
              <p:nvPr/>
            </p:nvSpPr>
            <p:spPr bwMode="auto">
              <a:xfrm>
                <a:off x="2474"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38" name="Rectangle 990"/>
              <p:cNvSpPr>
                <a:spLocks noChangeArrowheads="1"/>
              </p:cNvSpPr>
              <p:nvPr/>
            </p:nvSpPr>
            <p:spPr bwMode="auto">
              <a:xfrm>
                <a:off x="2475" y="3568"/>
                <a:ext cx="1" cy="1"/>
              </a:xfrm>
              <a:prstGeom prst="rect">
                <a:avLst/>
              </a:prstGeom>
              <a:noFill/>
              <a:ln w="0">
                <a:solidFill>
                  <a:srgbClr val="0000FF"/>
                </a:solidFill>
                <a:miter lim="800000"/>
                <a:headEnd/>
                <a:tailEnd/>
              </a:ln>
            </p:spPr>
            <p:txBody>
              <a:bodyPr/>
              <a:lstStyle/>
              <a:p>
                <a:endParaRPr lang="en-US"/>
              </a:p>
            </p:txBody>
          </p:sp>
          <p:sp>
            <p:nvSpPr>
              <p:cNvPr id="105439" name="Freeform 991"/>
              <p:cNvSpPr>
                <a:spLocks/>
              </p:cNvSpPr>
              <p:nvPr/>
            </p:nvSpPr>
            <p:spPr bwMode="auto">
              <a:xfrm>
                <a:off x="2476" y="3568"/>
                <a:ext cx="1" cy="1"/>
              </a:xfrm>
              <a:custGeom>
                <a:avLst/>
                <a:gdLst/>
                <a:ahLst/>
                <a:cxnLst>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440" name="Freeform 992"/>
              <p:cNvSpPr>
                <a:spLocks/>
              </p:cNvSpPr>
              <p:nvPr/>
            </p:nvSpPr>
            <p:spPr bwMode="auto">
              <a:xfrm>
                <a:off x="2478" y="3565"/>
                <a:ext cx="8" cy="3"/>
              </a:xfrm>
              <a:custGeom>
                <a:avLst/>
                <a:gdLst/>
                <a:ahLst/>
                <a:cxnLst>
                  <a:cxn ang="0">
                    <a:pos x="0" y="3"/>
                  </a:cxn>
                  <a:cxn ang="0">
                    <a:pos x="0" y="3"/>
                  </a:cxn>
                  <a:cxn ang="0">
                    <a:pos x="0" y="3"/>
                  </a:cxn>
                  <a:cxn ang="0">
                    <a:pos x="0" y="3"/>
                  </a:cxn>
                  <a:cxn ang="0">
                    <a:pos x="0" y="3"/>
                  </a:cxn>
                  <a:cxn ang="0">
                    <a:pos x="1" y="3"/>
                  </a:cxn>
                  <a:cxn ang="0">
                    <a:pos x="1" y="3"/>
                  </a:cxn>
                  <a:cxn ang="0">
                    <a:pos x="1" y="3"/>
                  </a:cxn>
                  <a:cxn ang="0">
                    <a:pos x="1" y="3"/>
                  </a:cxn>
                  <a:cxn ang="0">
                    <a:pos x="2" y="3"/>
                  </a:cxn>
                  <a:cxn ang="0">
                    <a:pos x="2" y="3"/>
                  </a:cxn>
                  <a:cxn ang="0">
                    <a:pos x="2" y="3"/>
                  </a:cxn>
                  <a:cxn ang="0">
                    <a:pos x="2" y="3"/>
                  </a:cxn>
                  <a:cxn ang="0">
                    <a:pos x="2" y="3"/>
                  </a:cxn>
                  <a:cxn ang="0">
                    <a:pos x="2" y="3"/>
                  </a:cxn>
                  <a:cxn ang="0">
                    <a:pos x="3" y="3"/>
                  </a:cxn>
                  <a:cxn ang="0">
                    <a:pos x="3" y="3"/>
                  </a:cxn>
                  <a:cxn ang="0">
                    <a:pos x="3" y="3"/>
                  </a:cxn>
                  <a:cxn ang="0">
                    <a:pos x="3" y="3"/>
                  </a:cxn>
                  <a:cxn ang="0">
                    <a:pos x="3" y="3"/>
                  </a:cxn>
                  <a:cxn ang="0">
                    <a:pos x="4" y="3"/>
                  </a:cxn>
                  <a:cxn ang="0">
                    <a:pos x="4" y="2"/>
                  </a:cxn>
                  <a:cxn ang="0">
                    <a:pos x="4" y="0"/>
                  </a:cxn>
                  <a:cxn ang="0">
                    <a:pos x="4" y="0"/>
                  </a:cxn>
                  <a:cxn ang="0">
                    <a:pos x="4" y="3"/>
                  </a:cxn>
                  <a:cxn ang="0">
                    <a:pos x="4" y="3"/>
                  </a:cxn>
                  <a:cxn ang="0">
                    <a:pos x="5" y="3"/>
                  </a:cxn>
                  <a:cxn ang="0">
                    <a:pos x="5" y="3"/>
                  </a:cxn>
                  <a:cxn ang="0">
                    <a:pos x="5" y="3"/>
                  </a:cxn>
                  <a:cxn ang="0">
                    <a:pos x="5" y="3"/>
                  </a:cxn>
                  <a:cxn ang="0">
                    <a:pos x="5" y="3"/>
                  </a:cxn>
                  <a:cxn ang="0">
                    <a:pos x="5" y="3"/>
                  </a:cxn>
                  <a:cxn ang="0">
                    <a:pos x="6" y="3"/>
                  </a:cxn>
                  <a:cxn ang="0">
                    <a:pos x="6" y="1"/>
                  </a:cxn>
                  <a:cxn ang="0">
                    <a:pos x="6" y="0"/>
                  </a:cxn>
                  <a:cxn ang="0">
                    <a:pos x="6" y="2"/>
                  </a:cxn>
                  <a:cxn ang="0">
                    <a:pos x="6" y="3"/>
                  </a:cxn>
                  <a:cxn ang="0">
                    <a:pos x="6" y="3"/>
                  </a:cxn>
                  <a:cxn ang="0">
                    <a:pos x="7" y="3"/>
                  </a:cxn>
                  <a:cxn ang="0">
                    <a:pos x="7" y="3"/>
                  </a:cxn>
                  <a:cxn ang="0">
                    <a:pos x="7" y="3"/>
                  </a:cxn>
                  <a:cxn ang="0">
                    <a:pos x="7" y="3"/>
                  </a:cxn>
                  <a:cxn ang="0">
                    <a:pos x="7" y="3"/>
                  </a:cxn>
                  <a:cxn ang="0">
                    <a:pos x="7" y="3"/>
                  </a:cxn>
                  <a:cxn ang="0">
                    <a:pos x="8" y="3"/>
                  </a:cxn>
                  <a:cxn ang="0">
                    <a:pos x="8" y="3"/>
                  </a:cxn>
                  <a:cxn ang="0">
                    <a:pos x="8" y="3"/>
                  </a:cxn>
                  <a:cxn ang="0">
                    <a:pos x="8" y="3"/>
                  </a:cxn>
                  <a:cxn ang="0">
                    <a:pos x="8" y="3"/>
                  </a:cxn>
                  <a:cxn ang="0">
                    <a:pos x="8" y="3"/>
                  </a:cxn>
                </a:cxnLst>
                <a:rect l="0" t="0" r="r" b="b"/>
                <a:pathLst>
                  <a:path w="8" h="3">
                    <a:moveTo>
                      <a:pt x="0" y="3"/>
                    </a:move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4" y="3"/>
                    </a:lnTo>
                    <a:lnTo>
                      <a:pt x="4" y="3"/>
                    </a:lnTo>
                    <a:lnTo>
                      <a:pt x="4" y="3"/>
                    </a:lnTo>
                    <a:lnTo>
                      <a:pt x="4" y="3"/>
                    </a:lnTo>
                    <a:lnTo>
                      <a:pt x="4" y="3"/>
                    </a:lnTo>
                    <a:lnTo>
                      <a:pt x="4" y="2"/>
                    </a:lnTo>
                    <a:lnTo>
                      <a:pt x="4" y="2"/>
                    </a:lnTo>
                    <a:lnTo>
                      <a:pt x="4" y="2"/>
                    </a:lnTo>
                    <a:lnTo>
                      <a:pt x="4" y="1"/>
                    </a:lnTo>
                    <a:lnTo>
                      <a:pt x="4" y="1"/>
                    </a:lnTo>
                    <a:lnTo>
                      <a:pt x="4" y="0"/>
                    </a:lnTo>
                    <a:lnTo>
                      <a:pt x="4" y="0"/>
                    </a:lnTo>
                    <a:lnTo>
                      <a:pt x="4" y="0"/>
                    </a:lnTo>
                    <a:lnTo>
                      <a:pt x="4" y="0"/>
                    </a:lnTo>
                    <a:lnTo>
                      <a:pt x="4" y="0"/>
                    </a:lnTo>
                    <a:lnTo>
                      <a:pt x="4" y="0"/>
                    </a:lnTo>
                    <a:lnTo>
                      <a:pt x="4" y="1"/>
                    </a:lnTo>
                    <a:lnTo>
                      <a:pt x="4" y="1"/>
                    </a:lnTo>
                    <a:lnTo>
                      <a:pt x="4" y="3"/>
                    </a:lnTo>
                    <a:lnTo>
                      <a:pt x="4" y="3"/>
                    </a:lnTo>
                    <a:lnTo>
                      <a:pt x="4" y="3"/>
                    </a:lnTo>
                    <a:lnTo>
                      <a:pt x="4" y="3"/>
                    </a:lnTo>
                    <a:lnTo>
                      <a:pt x="4" y="3"/>
                    </a:lnTo>
                    <a:lnTo>
                      <a:pt x="4" y="3"/>
                    </a:lnTo>
                    <a:lnTo>
                      <a:pt x="4"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6" y="3"/>
                    </a:lnTo>
                    <a:lnTo>
                      <a:pt x="6" y="3"/>
                    </a:lnTo>
                    <a:lnTo>
                      <a:pt x="6" y="3"/>
                    </a:lnTo>
                    <a:lnTo>
                      <a:pt x="6" y="3"/>
                    </a:lnTo>
                    <a:lnTo>
                      <a:pt x="6" y="2"/>
                    </a:lnTo>
                    <a:lnTo>
                      <a:pt x="6" y="2"/>
                    </a:lnTo>
                    <a:lnTo>
                      <a:pt x="6" y="1"/>
                    </a:lnTo>
                    <a:lnTo>
                      <a:pt x="6" y="1"/>
                    </a:lnTo>
                    <a:lnTo>
                      <a:pt x="6" y="0"/>
                    </a:lnTo>
                    <a:lnTo>
                      <a:pt x="6" y="0"/>
                    </a:lnTo>
                    <a:lnTo>
                      <a:pt x="6" y="0"/>
                    </a:lnTo>
                    <a:lnTo>
                      <a:pt x="6" y="0"/>
                    </a:lnTo>
                    <a:lnTo>
                      <a:pt x="6" y="1"/>
                    </a:lnTo>
                    <a:lnTo>
                      <a:pt x="6" y="1"/>
                    </a:lnTo>
                    <a:lnTo>
                      <a:pt x="6" y="2"/>
                    </a:lnTo>
                    <a:lnTo>
                      <a:pt x="6" y="2"/>
                    </a:lnTo>
                    <a:lnTo>
                      <a:pt x="6" y="2"/>
                    </a:lnTo>
                    <a:lnTo>
                      <a:pt x="6" y="3"/>
                    </a:lnTo>
                    <a:lnTo>
                      <a:pt x="6" y="3"/>
                    </a:lnTo>
                    <a:lnTo>
                      <a:pt x="6" y="3"/>
                    </a:lnTo>
                    <a:lnTo>
                      <a:pt x="6" y="3"/>
                    </a:lnTo>
                    <a:lnTo>
                      <a:pt x="6" y="3"/>
                    </a:lnTo>
                    <a:lnTo>
                      <a:pt x="6" y="3"/>
                    </a:lnTo>
                    <a:lnTo>
                      <a:pt x="6" y="3"/>
                    </a:lnTo>
                    <a:lnTo>
                      <a:pt x="6"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7" y="3"/>
                    </a:lnTo>
                    <a:lnTo>
                      <a:pt x="8" y="3"/>
                    </a:lnTo>
                    <a:lnTo>
                      <a:pt x="8" y="3"/>
                    </a:lnTo>
                    <a:lnTo>
                      <a:pt x="8" y="3"/>
                    </a:lnTo>
                    <a:lnTo>
                      <a:pt x="8" y="3"/>
                    </a:lnTo>
                    <a:lnTo>
                      <a:pt x="8" y="3"/>
                    </a:lnTo>
                    <a:lnTo>
                      <a:pt x="8" y="3"/>
                    </a:lnTo>
                    <a:lnTo>
                      <a:pt x="8" y="3"/>
                    </a:lnTo>
                    <a:lnTo>
                      <a:pt x="8" y="3"/>
                    </a:lnTo>
                    <a:lnTo>
                      <a:pt x="8" y="3"/>
                    </a:lnTo>
                    <a:lnTo>
                      <a:pt x="8" y="3"/>
                    </a:lnTo>
                    <a:lnTo>
                      <a:pt x="8" y="3"/>
                    </a:lnTo>
                    <a:lnTo>
                      <a:pt x="8" y="3"/>
                    </a:lnTo>
                    <a:lnTo>
                      <a:pt x="8" y="3"/>
                    </a:lnTo>
                    <a:lnTo>
                      <a:pt x="8" y="3"/>
                    </a:lnTo>
                    <a:lnTo>
                      <a:pt x="8" y="3"/>
                    </a:lnTo>
                    <a:lnTo>
                      <a:pt x="8" y="3"/>
                    </a:lnTo>
                    <a:lnTo>
                      <a:pt x="8" y="3"/>
                    </a:lnTo>
                    <a:lnTo>
                      <a:pt x="8" y="3"/>
                    </a:lnTo>
                    <a:lnTo>
                      <a:pt x="8" y="3"/>
                    </a:lnTo>
                    <a:lnTo>
                      <a:pt x="8" y="3"/>
                    </a:lnTo>
                    <a:lnTo>
                      <a:pt x="8" y="3"/>
                    </a:lnTo>
                    <a:lnTo>
                      <a:pt x="8" y="3"/>
                    </a:lnTo>
                    <a:lnTo>
                      <a:pt x="8" y="3"/>
                    </a:lnTo>
                  </a:path>
                </a:pathLst>
              </a:custGeom>
              <a:noFill/>
              <a:ln w="0">
                <a:solidFill>
                  <a:srgbClr val="0000FF"/>
                </a:solidFill>
                <a:prstDash val="solid"/>
                <a:round/>
                <a:headEnd/>
                <a:tailEnd/>
              </a:ln>
            </p:spPr>
            <p:txBody>
              <a:bodyPr/>
              <a:lstStyle/>
              <a:p>
                <a:endParaRPr lang="en-US"/>
              </a:p>
            </p:txBody>
          </p:sp>
          <p:sp>
            <p:nvSpPr>
              <p:cNvPr id="105441" name="Freeform 993"/>
              <p:cNvSpPr>
                <a:spLocks/>
              </p:cNvSpPr>
              <p:nvPr/>
            </p:nvSpPr>
            <p:spPr bwMode="auto">
              <a:xfrm>
                <a:off x="248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442" name="Freeform 994"/>
              <p:cNvSpPr>
                <a:spLocks/>
              </p:cNvSpPr>
              <p:nvPr/>
            </p:nvSpPr>
            <p:spPr bwMode="auto">
              <a:xfrm>
                <a:off x="248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443" name="Freeform 995"/>
              <p:cNvSpPr>
                <a:spLocks/>
              </p:cNvSpPr>
              <p:nvPr/>
            </p:nvSpPr>
            <p:spPr bwMode="auto">
              <a:xfrm>
                <a:off x="2490" y="3555"/>
                <a:ext cx="4" cy="13"/>
              </a:xfrm>
              <a:custGeom>
                <a:avLst/>
                <a:gdLst/>
                <a:ahLst/>
                <a:cxnLst>
                  <a:cxn ang="0">
                    <a:pos x="0" y="12"/>
                  </a:cxn>
                  <a:cxn ang="0">
                    <a:pos x="0" y="12"/>
                  </a:cxn>
                  <a:cxn ang="0">
                    <a:pos x="0" y="12"/>
                  </a:cxn>
                  <a:cxn ang="0">
                    <a:pos x="0" y="12"/>
                  </a:cxn>
                  <a:cxn ang="0">
                    <a:pos x="0" y="12"/>
                  </a:cxn>
                  <a:cxn ang="0">
                    <a:pos x="0" y="12"/>
                  </a:cxn>
                  <a:cxn ang="0">
                    <a:pos x="0" y="12"/>
                  </a:cxn>
                  <a:cxn ang="0">
                    <a:pos x="0" y="12"/>
                  </a:cxn>
                  <a:cxn ang="0">
                    <a:pos x="0" y="11"/>
                  </a:cxn>
                  <a:cxn ang="0">
                    <a:pos x="0" y="11"/>
                  </a:cxn>
                  <a:cxn ang="0">
                    <a:pos x="0" y="11"/>
                  </a:cxn>
                  <a:cxn ang="0">
                    <a:pos x="0" y="11"/>
                  </a:cxn>
                  <a:cxn ang="0">
                    <a:pos x="1" y="12"/>
                  </a:cxn>
                  <a:cxn ang="0">
                    <a:pos x="1" y="12"/>
                  </a:cxn>
                  <a:cxn ang="0">
                    <a:pos x="1" y="12"/>
                  </a:cxn>
                  <a:cxn ang="0">
                    <a:pos x="1" y="12"/>
                  </a:cxn>
                  <a:cxn ang="0">
                    <a:pos x="1" y="12"/>
                  </a:cxn>
                  <a:cxn ang="0">
                    <a:pos x="1" y="12"/>
                  </a:cxn>
                  <a:cxn ang="0">
                    <a:pos x="1" y="12"/>
                  </a:cxn>
                  <a:cxn ang="0">
                    <a:pos x="1" y="12"/>
                  </a:cxn>
                  <a:cxn ang="0">
                    <a:pos x="1" y="12"/>
                  </a:cxn>
                  <a:cxn ang="0">
                    <a:pos x="1" y="9"/>
                  </a:cxn>
                  <a:cxn ang="0">
                    <a:pos x="1" y="8"/>
                  </a:cxn>
                  <a:cxn ang="0">
                    <a:pos x="1" y="6"/>
                  </a:cxn>
                  <a:cxn ang="0">
                    <a:pos x="1" y="3"/>
                  </a:cxn>
                  <a:cxn ang="0">
                    <a:pos x="2" y="1"/>
                  </a:cxn>
                  <a:cxn ang="0">
                    <a:pos x="2" y="0"/>
                  </a:cxn>
                  <a:cxn ang="0">
                    <a:pos x="2" y="3"/>
                  </a:cxn>
                  <a:cxn ang="0">
                    <a:pos x="2" y="8"/>
                  </a:cxn>
                  <a:cxn ang="0">
                    <a:pos x="2" y="12"/>
                  </a:cxn>
                  <a:cxn ang="0">
                    <a:pos x="2" y="12"/>
                  </a:cxn>
                  <a:cxn ang="0">
                    <a:pos x="2" y="11"/>
                  </a:cxn>
                  <a:cxn ang="0">
                    <a:pos x="2" y="11"/>
                  </a:cxn>
                  <a:cxn ang="0">
                    <a:pos x="2" y="11"/>
                  </a:cxn>
                  <a:cxn ang="0">
                    <a:pos x="2" y="10"/>
                  </a:cxn>
                  <a:cxn ang="0">
                    <a:pos x="2" y="11"/>
                  </a:cxn>
                  <a:cxn ang="0">
                    <a:pos x="2" y="10"/>
                  </a:cxn>
                  <a:cxn ang="0">
                    <a:pos x="3" y="7"/>
                  </a:cxn>
                  <a:cxn ang="0">
                    <a:pos x="3" y="6"/>
                  </a:cxn>
                  <a:cxn ang="0">
                    <a:pos x="3" y="4"/>
                  </a:cxn>
                  <a:cxn ang="0">
                    <a:pos x="3" y="3"/>
                  </a:cxn>
                  <a:cxn ang="0">
                    <a:pos x="3" y="2"/>
                  </a:cxn>
                  <a:cxn ang="0">
                    <a:pos x="3" y="2"/>
                  </a:cxn>
                  <a:cxn ang="0">
                    <a:pos x="3" y="6"/>
                  </a:cxn>
                  <a:cxn ang="0">
                    <a:pos x="3" y="10"/>
                  </a:cxn>
                  <a:cxn ang="0">
                    <a:pos x="3" y="12"/>
                  </a:cxn>
                  <a:cxn ang="0">
                    <a:pos x="3" y="12"/>
                  </a:cxn>
                  <a:cxn ang="0">
                    <a:pos x="3" y="12"/>
                  </a:cxn>
                  <a:cxn ang="0">
                    <a:pos x="3" y="12"/>
                  </a:cxn>
                  <a:cxn ang="0">
                    <a:pos x="3" y="12"/>
                  </a:cxn>
                  <a:cxn ang="0">
                    <a:pos x="4" y="11"/>
                  </a:cxn>
                  <a:cxn ang="0">
                    <a:pos x="4" y="10"/>
                  </a:cxn>
                  <a:cxn ang="0">
                    <a:pos x="4" y="10"/>
                  </a:cxn>
                  <a:cxn ang="0">
                    <a:pos x="4" y="8"/>
                  </a:cxn>
                  <a:cxn ang="0">
                    <a:pos x="4" y="7"/>
                  </a:cxn>
                  <a:cxn ang="0">
                    <a:pos x="4" y="6"/>
                  </a:cxn>
                  <a:cxn ang="0">
                    <a:pos x="4" y="7"/>
                  </a:cxn>
                  <a:cxn ang="0">
                    <a:pos x="4" y="6"/>
                  </a:cxn>
                  <a:cxn ang="0">
                    <a:pos x="4" y="6"/>
                  </a:cxn>
                  <a:cxn ang="0">
                    <a:pos x="4" y="10"/>
                  </a:cxn>
                  <a:cxn ang="0">
                    <a:pos x="4" y="12"/>
                  </a:cxn>
                  <a:cxn ang="0">
                    <a:pos x="4" y="12"/>
                  </a:cxn>
                  <a:cxn ang="0">
                    <a:pos x="4" y="12"/>
                  </a:cxn>
                </a:cxnLst>
                <a:rect l="0" t="0" r="r" b="b"/>
                <a:pathLst>
                  <a:path w="4" h="12">
                    <a:moveTo>
                      <a:pt x="0" y="12"/>
                    </a:move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2"/>
                    </a:lnTo>
                    <a:lnTo>
                      <a:pt x="0" y="11"/>
                    </a:lnTo>
                    <a:lnTo>
                      <a:pt x="0" y="11"/>
                    </a:lnTo>
                    <a:lnTo>
                      <a:pt x="0" y="11"/>
                    </a:lnTo>
                    <a:lnTo>
                      <a:pt x="0" y="11"/>
                    </a:lnTo>
                    <a:lnTo>
                      <a:pt x="0" y="11"/>
                    </a:lnTo>
                    <a:lnTo>
                      <a:pt x="0" y="11"/>
                    </a:lnTo>
                    <a:lnTo>
                      <a:pt x="0" y="11"/>
                    </a:lnTo>
                    <a:lnTo>
                      <a:pt x="0" y="11"/>
                    </a:lnTo>
                    <a:lnTo>
                      <a:pt x="0" y="12"/>
                    </a:lnTo>
                    <a:lnTo>
                      <a:pt x="1" y="12"/>
                    </a:lnTo>
                    <a:lnTo>
                      <a:pt x="1" y="12"/>
                    </a:lnTo>
                    <a:lnTo>
                      <a:pt x="1" y="12"/>
                    </a:lnTo>
                    <a:lnTo>
                      <a:pt x="1" y="12"/>
                    </a:lnTo>
                    <a:lnTo>
                      <a:pt x="1" y="12"/>
                    </a:lnTo>
                    <a:lnTo>
                      <a:pt x="1" y="12"/>
                    </a:lnTo>
                    <a:lnTo>
                      <a:pt x="1" y="12"/>
                    </a:lnTo>
                    <a:lnTo>
                      <a:pt x="1" y="12"/>
                    </a:lnTo>
                    <a:lnTo>
                      <a:pt x="1" y="12"/>
                    </a:lnTo>
                    <a:lnTo>
                      <a:pt x="1" y="12"/>
                    </a:lnTo>
                    <a:lnTo>
                      <a:pt x="1" y="12"/>
                    </a:lnTo>
                    <a:lnTo>
                      <a:pt x="1" y="12"/>
                    </a:lnTo>
                    <a:lnTo>
                      <a:pt x="1" y="12"/>
                    </a:lnTo>
                    <a:lnTo>
                      <a:pt x="1" y="12"/>
                    </a:lnTo>
                    <a:lnTo>
                      <a:pt x="1" y="12"/>
                    </a:lnTo>
                    <a:lnTo>
                      <a:pt x="1" y="12"/>
                    </a:lnTo>
                    <a:lnTo>
                      <a:pt x="1" y="12"/>
                    </a:lnTo>
                    <a:lnTo>
                      <a:pt x="1" y="11"/>
                    </a:lnTo>
                    <a:lnTo>
                      <a:pt x="1" y="9"/>
                    </a:lnTo>
                    <a:lnTo>
                      <a:pt x="1" y="9"/>
                    </a:lnTo>
                    <a:lnTo>
                      <a:pt x="1" y="8"/>
                    </a:lnTo>
                    <a:lnTo>
                      <a:pt x="1" y="7"/>
                    </a:lnTo>
                    <a:lnTo>
                      <a:pt x="1" y="6"/>
                    </a:lnTo>
                    <a:lnTo>
                      <a:pt x="1" y="5"/>
                    </a:lnTo>
                    <a:lnTo>
                      <a:pt x="1" y="3"/>
                    </a:lnTo>
                    <a:lnTo>
                      <a:pt x="2" y="2"/>
                    </a:lnTo>
                    <a:lnTo>
                      <a:pt x="2" y="1"/>
                    </a:lnTo>
                    <a:lnTo>
                      <a:pt x="2" y="0"/>
                    </a:lnTo>
                    <a:lnTo>
                      <a:pt x="2" y="0"/>
                    </a:lnTo>
                    <a:lnTo>
                      <a:pt x="2" y="2"/>
                    </a:lnTo>
                    <a:lnTo>
                      <a:pt x="2" y="3"/>
                    </a:lnTo>
                    <a:lnTo>
                      <a:pt x="2" y="6"/>
                    </a:lnTo>
                    <a:lnTo>
                      <a:pt x="2" y="8"/>
                    </a:lnTo>
                    <a:lnTo>
                      <a:pt x="2" y="10"/>
                    </a:lnTo>
                    <a:lnTo>
                      <a:pt x="2" y="12"/>
                    </a:lnTo>
                    <a:lnTo>
                      <a:pt x="2" y="12"/>
                    </a:lnTo>
                    <a:lnTo>
                      <a:pt x="2" y="12"/>
                    </a:lnTo>
                    <a:lnTo>
                      <a:pt x="2" y="12"/>
                    </a:lnTo>
                    <a:lnTo>
                      <a:pt x="2" y="11"/>
                    </a:lnTo>
                    <a:lnTo>
                      <a:pt x="2" y="12"/>
                    </a:lnTo>
                    <a:lnTo>
                      <a:pt x="2" y="11"/>
                    </a:lnTo>
                    <a:lnTo>
                      <a:pt x="2" y="11"/>
                    </a:lnTo>
                    <a:lnTo>
                      <a:pt x="2" y="11"/>
                    </a:lnTo>
                    <a:lnTo>
                      <a:pt x="2" y="11"/>
                    </a:lnTo>
                    <a:lnTo>
                      <a:pt x="2" y="10"/>
                    </a:lnTo>
                    <a:lnTo>
                      <a:pt x="2" y="11"/>
                    </a:lnTo>
                    <a:lnTo>
                      <a:pt x="2" y="11"/>
                    </a:lnTo>
                    <a:lnTo>
                      <a:pt x="2" y="10"/>
                    </a:lnTo>
                    <a:lnTo>
                      <a:pt x="2" y="10"/>
                    </a:lnTo>
                    <a:lnTo>
                      <a:pt x="2" y="8"/>
                    </a:lnTo>
                    <a:lnTo>
                      <a:pt x="3" y="7"/>
                    </a:lnTo>
                    <a:lnTo>
                      <a:pt x="3" y="6"/>
                    </a:lnTo>
                    <a:lnTo>
                      <a:pt x="3" y="6"/>
                    </a:lnTo>
                    <a:lnTo>
                      <a:pt x="3" y="5"/>
                    </a:lnTo>
                    <a:lnTo>
                      <a:pt x="3" y="4"/>
                    </a:lnTo>
                    <a:lnTo>
                      <a:pt x="3" y="3"/>
                    </a:lnTo>
                    <a:lnTo>
                      <a:pt x="3" y="3"/>
                    </a:lnTo>
                    <a:lnTo>
                      <a:pt x="3" y="2"/>
                    </a:lnTo>
                    <a:lnTo>
                      <a:pt x="3" y="2"/>
                    </a:lnTo>
                    <a:lnTo>
                      <a:pt x="3" y="1"/>
                    </a:lnTo>
                    <a:lnTo>
                      <a:pt x="3" y="2"/>
                    </a:lnTo>
                    <a:lnTo>
                      <a:pt x="3" y="3"/>
                    </a:lnTo>
                    <a:lnTo>
                      <a:pt x="3" y="6"/>
                    </a:lnTo>
                    <a:lnTo>
                      <a:pt x="3" y="8"/>
                    </a:lnTo>
                    <a:lnTo>
                      <a:pt x="3" y="10"/>
                    </a:lnTo>
                    <a:lnTo>
                      <a:pt x="3" y="11"/>
                    </a:lnTo>
                    <a:lnTo>
                      <a:pt x="3" y="12"/>
                    </a:lnTo>
                    <a:lnTo>
                      <a:pt x="3" y="12"/>
                    </a:lnTo>
                    <a:lnTo>
                      <a:pt x="3" y="12"/>
                    </a:lnTo>
                    <a:lnTo>
                      <a:pt x="3" y="12"/>
                    </a:lnTo>
                    <a:lnTo>
                      <a:pt x="3" y="12"/>
                    </a:lnTo>
                    <a:lnTo>
                      <a:pt x="3" y="12"/>
                    </a:lnTo>
                    <a:lnTo>
                      <a:pt x="3" y="12"/>
                    </a:lnTo>
                    <a:lnTo>
                      <a:pt x="3" y="12"/>
                    </a:lnTo>
                    <a:lnTo>
                      <a:pt x="3" y="12"/>
                    </a:lnTo>
                    <a:lnTo>
                      <a:pt x="4" y="11"/>
                    </a:lnTo>
                    <a:lnTo>
                      <a:pt x="4" y="11"/>
                    </a:lnTo>
                    <a:lnTo>
                      <a:pt x="4" y="11"/>
                    </a:lnTo>
                    <a:lnTo>
                      <a:pt x="4" y="10"/>
                    </a:lnTo>
                    <a:lnTo>
                      <a:pt x="4" y="10"/>
                    </a:lnTo>
                    <a:lnTo>
                      <a:pt x="4" y="10"/>
                    </a:lnTo>
                    <a:lnTo>
                      <a:pt x="4" y="8"/>
                    </a:lnTo>
                    <a:lnTo>
                      <a:pt x="4" y="8"/>
                    </a:lnTo>
                    <a:lnTo>
                      <a:pt x="4" y="7"/>
                    </a:lnTo>
                    <a:lnTo>
                      <a:pt x="4" y="7"/>
                    </a:lnTo>
                    <a:lnTo>
                      <a:pt x="4" y="7"/>
                    </a:lnTo>
                    <a:lnTo>
                      <a:pt x="4" y="6"/>
                    </a:lnTo>
                    <a:lnTo>
                      <a:pt x="4" y="7"/>
                    </a:lnTo>
                    <a:lnTo>
                      <a:pt x="4" y="7"/>
                    </a:lnTo>
                    <a:lnTo>
                      <a:pt x="4" y="6"/>
                    </a:lnTo>
                    <a:lnTo>
                      <a:pt x="4" y="6"/>
                    </a:lnTo>
                    <a:lnTo>
                      <a:pt x="4" y="6"/>
                    </a:lnTo>
                    <a:lnTo>
                      <a:pt x="4" y="6"/>
                    </a:lnTo>
                    <a:lnTo>
                      <a:pt x="4" y="8"/>
                    </a:lnTo>
                    <a:lnTo>
                      <a:pt x="4" y="10"/>
                    </a:lnTo>
                    <a:lnTo>
                      <a:pt x="4" y="11"/>
                    </a:lnTo>
                    <a:lnTo>
                      <a:pt x="4" y="12"/>
                    </a:lnTo>
                    <a:lnTo>
                      <a:pt x="4" y="12"/>
                    </a:lnTo>
                    <a:lnTo>
                      <a:pt x="4" y="12"/>
                    </a:lnTo>
                    <a:lnTo>
                      <a:pt x="4" y="12"/>
                    </a:lnTo>
                    <a:lnTo>
                      <a:pt x="4" y="12"/>
                    </a:lnTo>
                    <a:lnTo>
                      <a:pt x="4" y="12"/>
                    </a:lnTo>
                  </a:path>
                </a:pathLst>
              </a:custGeom>
              <a:noFill/>
              <a:ln w="0">
                <a:solidFill>
                  <a:srgbClr val="0000FF"/>
                </a:solidFill>
                <a:prstDash val="solid"/>
                <a:round/>
                <a:headEnd/>
                <a:tailEnd/>
              </a:ln>
            </p:spPr>
            <p:txBody>
              <a:bodyPr/>
              <a:lstStyle/>
              <a:p>
                <a:endParaRPr lang="en-US"/>
              </a:p>
            </p:txBody>
          </p:sp>
          <p:sp>
            <p:nvSpPr>
              <p:cNvPr id="105444" name="Freeform 996"/>
              <p:cNvSpPr>
                <a:spLocks/>
              </p:cNvSpPr>
              <p:nvPr/>
            </p:nvSpPr>
            <p:spPr bwMode="auto">
              <a:xfrm>
                <a:off x="2495" y="3566"/>
                <a:ext cx="3" cy="2"/>
              </a:xfrm>
              <a:custGeom>
                <a:avLst/>
                <a:gdLst/>
                <a:ahLst/>
                <a:cxnLst>
                  <a:cxn ang="0">
                    <a:pos x="0" y="2"/>
                  </a:cxn>
                  <a:cxn ang="0">
                    <a:pos x="0" y="2"/>
                  </a:cxn>
                  <a:cxn ang="0">
                    <a:pos x="0" y="2"/>
                  </a:cxn>
                  <a:cxn ang="0">
                    <a:pos x="0" y="2"/>
                  </a:cxn>
                  <a:cxn ang="0">
                    <a:pos x="0" y="1"/>
                  </a:cxn>
                  <a:cxn ang="0">
                    <a:pos x="0" y="0"/>
                  </a:cxn>
                  <a:cxn ang="0">
                    <a:pos x="0" y="0"/>
                  </a:cxn>
                  <a:cxn ang="0">
                    <a:pos x="0" y="1"/>
                  </a:cxn>
                  <a:cxn ang="0">
                    <a:pos x="0" y="0"/>
                  </a:cxn>
                  <a:cxn ang="0">
                    <a:pos x="0" y="0"/>
                  </a:cxn>
                  <a:cxn ang="0">
                    <a:pos x="0" y="1"/>
                  </a:cxn>
                  <a:cxn ang="0">
                    <a:pos x="0" y="2"/>
                  </a:cxn>
                  <a:cxn ang="0">
                    <a:pos x="0"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3" y="2"/>
                  </a:cxn>
                  <a:cxn ang="0">
                    <a:pos x="3" y="2"/>
                  </a:cxn>
                  <a:cxn ang="0">
                    <a:pos x="3" y="2"/>
                  </a:cxn>
                  <a:cxn ang="0">
                    <a:pos x="3" y="2"/>
                  </a:cxn>
                  <a:cxn ang="0">
                    <a:pos x="3" y="2"/>
                  </a:cxn>
                  <a:cxn ang="0">
                    <a:pos x="3" y="2"/>
                  </a:cxn>
                  <a:cxn ang="0">
                    <a:pos x="3" y="2"/>
                  </a:cxn>
                  <a:cxn ang="0">
                    <a:pos x="3" y="2"/>
                  </a:cxn>
                  <a:cxn ang="0">
                    <a:pos x="3" y="2"/>
                  </a:cxn>
                  <a:cxn ang="0">
                    <a:pos x="3" y="2"/>
                  </a:cxn>
                  <a:cxn ang="0">
                    <a:pos x="3" y="2"/>
                  </a:cxn>
                </a:cxnLst>
                <a:rect l="0" t="0" r="r" b="b"/>
                <a:pathLst>
                  <a:path w="3" h="2">
                    <a:moveTo>
                      <a:pt x="0" y="2"/>
                    </a:moveTo>
                    <a:lnTo>
                      <a:pt x="0" y="2"/>
                    </a:lnTo>
                    <a:lnTo>
                      <a:pt x="0" y="2"/>
                    </a:lnTo>
                    <a:lnTo>
                      <a:pt x="0" y="2"/>
                    </a:lnTo>
                    <a:lnTo>
                      <a:pt x="0" y="2"/>
                    </a:lnTo>
                    <a:lnTo>
                      <a:pt x="0" y="2"/>
                    </a:lnTo>
                    <a:lnTo>
                      <a:pt x="0" y="2"/>
                    </a:lnTo>
                    <a:lnTo>
                      <a:pt x="0" y="2"/>
                    </a:lnTo>
                    <a:lnTo>
                      <a:pt x="0" y="1"/>
                    </a:lnTo>
                    <a:lnTo>
                      <a:pt x="0" y="1"/>
                    </a:lnTo>
                    <a:lnTo>
                      <a:pt x="0" y="0"/>
                    </a:lnTo>
                    <a:lnTo>
                      <a:pt x="0" y="0"/>
                    </a:lnTo>
                    <a:lnTo>
                      <a:pt x="0" y="0"/>
                    </a:lnTo>
                    <a:lnTo>
                      <a:pt x="0" y="0"/>
                    </a:lnTo>
                    <a:lnTo>
                      <a:pt x="0" y="1"/>
                    </a:lnTo>
                    <a:lnTo>
                      <a:pt x="0" y="1"/>
                    </a:lnTo>
                    <a:lnTo>
                      <a:pt x="0" y="1"/>
                    </a:lnTo>
                    <a:lnTo>
                      <a:pt x="0" y="0"/>
                    </a:lnTo>
                    <a:lnTo>
                      <a:pt x="0" y="0"/>
                    </a:lnTo>
                    <a:lnTo>
                      <a:pt x="0" y="0"/>
                    </a:lnTo>
                    <a:lnTo>
                      <a:pt x="0" y="1"/>
                    </a:lnTo>
                    <a:lnTo>
                      <a:pt x="0" y="1"/>
                    </a:lnTo>
                    <a:lnTo>
                      <a:pt x="0" y="2"/>
                    </a:lnTo>
                    <a:lnTo>
                      <a:pt x="0" y="2"/>
                    </a:lnTo>
                    <a:lnTo>
                      <a:pt x="0" y="2"/>
                    </a:lnTo>
                    <a:lnTo>
                      <a:pt x="0"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3" y="2"/>
                    </a:lnTo>
                    <a:lnTo>
                      <a:pt x="3" y="2"/>
                    </a:lnTo>
                    <a:lnTo>
                      <a:pt x="3" y="1"/>
                    </a:lnTo>
                    <a:lnTo>
                      <a:pt x="3" y="2"/>
                    </a:lnTo>
                    <a:lnTo>
                      <a:pt x="3" y="2"/>
                    </a:lnTo>
                    <a:lnTo>
                      <a:pt x="3" y="2"/>
                    </a:lnTo>
                    <a:lnTo>
                      <a:pt x="3" y="2"/>
                    </a:lnTo>
                    <a:lnTo>
                      <a:pt x="3" y="2"/>
                    </a:lnTo>
                    <a:lnTo>
                      <a:pt x="3" y="2"/>
                    </a:lnTo>
                    <a:lnTo>
                      <a:pt x="3" y="2"/>
                    </a:lnTo>
                    <a:lnTo>
                      <a:pt x="3" y="2"/>
                    </a:lnTo>
                    <a:lnTo>
                      <a:pt x="3" y="2"/>
                    </a:lnTo>
                    <a:lnTo>
                      <a:pt x="3" y="2"/>
                    </a:lnTo>
                    <a:lnTo>
                      <a:pt x="3" y="2"/>
                    </a:lnTo>
                    <a:lnTo>
                      <a:pt x="3" y="2"/>
                    </a:lnTo>
                    <a:lnTo>
                      <a:pt x="3" y="2"/>
                    </a:lnTo>
                    <a:lnTo>
                      <a:pt x="3" y="2"/>
                    </a:lnTo>
                    <a:lnTo>
                      <a:pt x="3" y="2"/>
                    </a:lnTo>
                    <a:lnTo>
                      <a:pt x="3" y="2"/>
                    </a:lnTo>
                    <a:lnTo>
                      <a:pt x="3" y="2"/>
                    </a:lnTo>
                    <a:lnTo>
                      <a:pt x="3" y="2"/>
                    </a:lnTo>
                    <a:lnTo>
                      <a:pt x="3" y="2"/>
                    </a:lnTo>
                  </a:path>
                </a:pathLst>
              </a:custGeom>
              <a:noFill/>
              <a:ln w="0">
                <a:solidFill>
                  <a:srgbClr val="0000FF"/>
                </a:solidFill>
                <a:prstDash val="solid"/>
                <a:round/>
                <a:headEnd/>
                <a:tailEnd/>
              </a:ln>
            </p:spPr>
            <p:txBody>
              <a:bodyPr/>
              <a:lstStyle/>
              <a:p>
                <a:endParaRPr lang="en-US"/>
              </a:p>
            </p:txBody>
          </p:sp>
          <p:sp>
            <p:nvSpPr>
              <p:cNvPr id="105445" name="Freeform 997"/>
              <p:cNvSpPr>
                <a:spLocks/>
              </p:cNvSpPr>
              <p:nvPr/>
            </p:nvSpPr>
            <p:spPr bwMode="auto">
              <a:xfrm>
                <a:off x="249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46" name="Freeform 998"/>
              <p:cNvSpPr>
                <a:spLocks/>
              </p:cNvSpPr>
              <p:nvPr/>
            </p:nvSpPr>
            <p:spPr bwMode="auto">
              <a:xfrm>
                <a:off x="2499"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47" name="Freeform 999"/>
              <p:cNvSpPr>
                <a:spLocks/>
              </p:cNvSpPr>
              <p:nvPr/>
            </p:nvSpPr>
            <p:spPr bwMode="auto">
              <a:xfrm>
                <a:off x="250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448" name="Freeform 1000"/>
              <p:cNvSpPr>
                <a:spLocks/>
              </p:cNvSpPr>
              <p:nvPr/>
            </p:nvSpPr>
            <p:spPr bwMode="auto">
              <a:xfrm>
                <a:off x="250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49" name="Freeform 1001"/>
              <p:cNvSpPr>
                <a:spLocks/>
              </p:cNvSpPr>
              <p:nvPr/>
            </p:nvSpPr>
            <p:spPr bwMode="auto">
              <a:xfrm>
                <a:off x="250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50" name="Freeform 1002"/>
              <p:cNvSpPr>
                <a:spLocks/>
              </p:cNvSpPr>
              <p:nvPr/>
            </p:nvSpPr>
            <p:spPr bwMode="auto">
              <a:xfrm>
                <a:off x="250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51" name="Freeform 1003"/>
              <p:cNvSpPr>
                <a:spLocks/>
              </p:cNvSpPr>
              <p:nvPr/>
            </p:nvSpPr>
            <p:spPr bwMode="auto">
              <a:xfrm>
                <a:off x="250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52" name="Oval 1004"/>
              <p:cNvSpPr>
                <a:spLocks noChangeArrowheads="1"/>
              </p:cNvSpPr>
              <p:nvPr/>
            </p:nvSpPr>
            <p:spPr bwMode="auto">
              <a:xfrm>
                <a:off x="2506" y="3568"/>
                <a:ext cx="1" cy="1"/>
              </a:xfrm>
              <a:prstGeom prst="ellipse">
                <a:avLst/>
              </a:prstGeom>
              <a:solidFill>
                <a:srgbClr val="FFFFFF"/>
              </a:solidFill>
              <a:ln w="0">
                <a:solidFill>
                  <a:srgbClr val="0000FF"/>
                </a:solidFill>
                <a:round/>
                <a:headEnd/>
                <a:tailEnd/>
              </a:ln>
            </p:spPr>
            <p:txBody>
              <a:bodyPr/>
              <a:lstStyle/>
              <a:p>
                <a:endParaRPr lang="en-US"/>
              </a:p>
            </p:txBody>
          </p:sp>
          <p:sp>
            <p:nvSpPr>
              <p:cNvPr id="105453" name="Freeform 1005"/>
              <p:cNvSpPr>
                <a:spLocks/>
              </p:cNvSpPr>
              <p:nvPr/>
            </p:nvSpPr>
            <p:spPr bwMode="auto">
              <a:xfrm>
                <a:off x="2507" y="3567"/>
                <a:ext cx="1"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1" y="1"/>
                  </a:cxn>
                  <a:cxn ang="0">
                    <a:pos x="1" y="1"/>
                  </a:cxn>
                  <a:cxn ang="0">
                    <a:pos x="1" y="1"/>
                  </a:cxn>
                  <a:cxn ang="0">
                    <a:pos x="1" y="1"/>
                  </a:cxn>
                  <a:cxn ang="0">
                    <a:pos x="1" y="1"/>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0" t="0" r="r" b="b"/>
                <a:pathLst>
                  <a:path w="1" h="1">
                    <a:moveTo>
                      <a:pt x="0" y="1"/>
                    </a:moveTo>
                    <a:lnTo>
                      <a:pt x="0" y="1"/>
                    </a:lnTo>
                    <a:lnTo>
                      <a:pt x="0" y="1"/>
                    </a:lnTo>
                    <a:lnTo>
                      <a:pt x="0" y="1"/>
                    </a:lnTo>
                    <a:lnTo>
                      <a:pt x="0" y="1"/>
                    </a:lnTo>
                    <a:lnTo>
                      <a:pt x="0" y="1"/>
                    </a:lnTo>
                    <a:lnTo>
                      <a:pt x="0" y="1"/>
                    </a:lnTo>
                    <a:lnTo>
                      <a:pt x="0" y="1"/>
                    </a:lnTo>
                    <a:lnTo>
                      <a:pt x="0" y="1"/>
                    </a:lnTo>
                    <a:lnTo>
                      <a:pt x="0" y="1"/>
                    </a:lnTo>
                    <a:lnTo>
                      <a:pt x="0" y="1"/>
                    </a:lnTo>
                    <a:lnTo>
                      <a:pt x="0" y="1"/>
                    </a:lnTo>
                    <a:lnTo>
                      <a:pt x="0" y="1"/>
                    </a:lnTo>
                    <a:lnTo>
                      <a:pt x="1" y="1"/>
                    </a:lnTo>
                    <a:lnTo>
                      <a:pt x="1" y="1"/>
                    </a:lnTo>
                    <a:lnTo>
                      <a:pt x="1" y="1"/>
                    </a:lnTo>
                    <a:lnTo>
                      <a:pt x="1" y="1"/>
                    </a:lnTo>
                    <a:lnTo>
                      <a:pt x="1" y="1"/>
                    </a:lnTo>
                    <a:lnTo>
                      <a:pt x="1" y="0"/>
                    </a:lnTo>
                    <a:lnTo>
                      <a:pt x="1" y="1"/>
                    </a:lnTo>
                    <a:lnTo>
                      <a:pt x="1" y="1"/>
                    </a:lnTo>
                    <a:lnTo>
                      <a:pt x="1" y="1"/>
                    </a:lnTo>
                    <a:lnTo>
                      <a:pt x="1" y="1"/>
                    </a:lnTo>
                    <a:lnTo>
                      <a:pt x="1" y="1"/>
                    </a:lnTo>
                    <a:lnTo>
                      <a:pt x="1" y="1"/>
                    </a:lnTo>
                    <a:lnTo>
                      <a:pt x="1" y="1"/>
                    </a:lnTo>
                    <a:lnTo>
                      <a:pt x="1" y="1"/>
                    </a:lnTo>
                    <a:lnTo>
                      <a:pt x="1" y="1"/>
                    </a:lnTo>
                    <a:lnTo>
                      <a:pt x="1" y="1"/>
                    </a:lnTo>
                    <a:lnTo>
                      <a:pt x="1" y="1"/>
                    </a:lnTo>
                    <a:lnTo>
                      <a:pt x="1" y="1"/>
                    </a:lnTo>
                  </a:path>
                </a:pathLst>
              </a:custGeom>
              <a:noFill/>
              <a:ln w="0">
                <a:solidFill>
                  <a:srgbClr val="0000FF"/>
                </a:solidFill>
                <a:prstDash val="solid"/>
                <a:round/>
                <a:headEnd/>
                <a:tailEnd/>
              </a:ln>
            </p:spPr>
            <p:txBody>
              <a:bodyPr/>
              <a:lstStyle/>
              <a:p>
                <a:endParaRPr lang="en-US"/>
              </a:p>
            </p:txBody>
          </p:sp>
          <p:sp>
            <p:nvSpPr>
              <p:cNvPr id="105454" name="Freeform 1006"/>
              <p:cNvSpPr>
                <a:spLocks/>
              </p:cNvSpPr>
              <p:nvPr/>
            </p:nvSpPr>
            <p:spPr bwMode="auto">
              <a:xfrm>
                <a:off x="250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455" name="Freeform 1007"/>
              <p:cNvSpPr>
                <a:spLocks/>
              </p:cNvSpPr>
              <p:nvPr/>
            </p:nvSpPr>
            <p:spPr bwMode="auto">
              <a:xfrm>
                <a:off x="2511" y="3542"/>
                <a:ext cx="1" cy="26"/>
              </a:xfrm>
              <a:custGeom>
                <a:avLst/>
                <a:gdLst/>
                <a:ahLst/>
                <a:cxnLst>
                  <a:cxn ang="0">
                    <a:pos x="0" y="24"/>
                  </a:cxn>
                  <a:cxn ang="0">
                    <a:pos x="0" y="24"/>
                  </a:cxn>
                  <a:cxn ang="0">
                    <a:pos x="0" y="24"/>
                  </a:cxn>
                  <a:cxn ang="0">
                    <a:pos x="0" y="24"/>
                  </a:cxn>
                  <a:cxn ang="0">
                    <a:pos x="0" y="24"/>
                  </a:cxn>
                  <a:cxn ang="0">
                    <a:pos x="0" y="24"/>
                  </a:cxn>
                  <a:cxn ang="0">
                    <a:pos x="0" y="24"/>
                  </a:cxn>
                  <a:cxn ang="0">
                    <a:pos x="0" y="24"/>
                  </a:cxn>
                  <a:cxn ang="0">
                    <a:pos x="0" y="22"/>
                  </a:cxn>
                  <a:cxn ang="0">
                    <a:pos x="0" y="21"/>
                  </a:cxn>
                  <a:cxn ang="0">
                    <a:pos x="0" y="19"/>
                  </a:cxn>
                  <a:cxn ang="0">
                    <a:pos x="0" y="15"/>
                  </a:cxn>
                  <a:cxn ang="0">
                    <a:pos x="0" y="12"/>
                  </a:cxn>
                  <a:cxn ang="0">
                    <a:pos x="0" y="10"/>
                  </a:cxn>
                  <a:cxn ang="0">
                    <a:pos x="0" y="7"/>
                  </a:cxn>
                  <a:cxn ang="0">
                    <a:pos x="0" y="5"/>
                  </a:cxn>
                  <a:cxn ang="0">
                    <a:pos x="0" y="2"/>
                  </a:cxn>
                  <a:cxn ang="0">
                    <a:pos x="0" y="1"/>
                  </a:cxn>
                  <a:cxn ang="0">
                    <a:pos x="0" y="0"/>
                  </a:cxn>
                  <a:cxn ang="0">
                    <a:pos x="0" y="1"/>
                  </a:cxn>
                  <a:cxn ang="0">
                    <a:pos x="0" y="2"/>
                  </a:cxn>
                  <a:cxn ang="0">
                    <a:pos x="0" y="5"/>
                  </a:cxn>
                  <a:cxn ang="0">
                    <a:pos x="0" y="8"/>
                  </a:cxn>
                  <a:cxn ang="0">
                    <a:pos x="0" y="14"/>
                  </a:cxn>
                  <a:cxn ang="0">
                    <a:pos x="0" y="18"/>
                  </a:cxn>
                  <a:cxn ang="0">
                    <a:pos x="0" y="21"/>
                  </a:cxn>
                  <a:cxn ang="0">
                    <a:pos x="1" y="23"/>
                  </a:cxn>
                  <a:cxn ang="0">
                    <a:pos x="1" y="24"/>
                  </a:cxn>
                  <a:cxn ang="0">
                    <a:pos x="1" y="24"/>
                  </a:cxn>
                  <a:cxn ang="0">
                    <a:pos x="1" y="24"/>
                  </a:cxn>
                  <a:cxn ang="0">
                    <a:pos x="1" y="24"/>
                  </a:cxn>
                  <a:cxn ang="0">
                    <a:pos x="1" y="24"/>
                  </a:cxn>
                  <a:cxn ang="0">
                    <a:pos x="1" y="24"/>
                  </a:cxn>
                  <a:cxn ang="0">
                    <a:pos x="1" y="24"/>
                  </a:cxn>
                  <a:cxn ang="0">
                    <a:pos x="1" y="24"/>
                  </a:cxn>
                  <a:cxn ang="0">
                    <a:pos x="1" y="23"/>
                  </a:cxn>
                  <a:cxn ang="0">
                    <a:pos x="1" y="23"/>
                  </a:cxn>
                  <a:cxn ang="0">
                    <a:pos x="1" y="22"/>
                  </a:cxn>
                  <a:cxn ang="0">
                    <a:pos x="1" y="21"/>
                  </a:cxn>
                  <a:cxn ang="0">
                    <a:pos x="1" y="21"/>
                  </a:cxn>
                  <a:cxn ang="0">
                    <a:pos x="1" y="21"/>
                  </a:cxn>
                  <a:cxn ang="0">
                    <a:pos x="1" y="21"/>
                  </a:cxn>
                  <a:cxn ang="0">
                    <a:pos x="1" y="20"/>
                  </a:cxn>
                  <a:cxn ang="0">
                    <a:pos x="1" y="20"/>
                  </a:cxn>
                  <a:cxn ang="0">
                    <a:pos x="1" y="21"/>
                  </a:cxn>
                  <a:cxn ang="0">
                    <a:pos x="1" y="22"/>
                  </a:cxn>
                  <a:cxn ang="0">
                    <a:pos x="1" y="24"/>
                  </a:cxn>
                  <a:cxn ang="0">
                    <a:pos x="1" y="24"/>
                  </a:cxn>
                  <a:cxn ang="0">
                    <a:pos x="1" y="24"/>
                  </a:cxn>
                  <a:cxn ang="0">
                    <a:pos x="1" y="24"/>
                  </a:cxn>
                  <a:cxn ang="0">
                    <a:pos x="1" y="24"/>
                  </a:cxn>
                </a:cxnLst>
                <a:rect l="0" t="0" r="r" b="b"/>
                <a:pathLst>
                  <a:path w="1" h="24">
                    <a:moveTo>
                      <a:pt x="0" y="24"/>
                    </a:moveTo>
                    <a:lnTo>
                      <a:pt x="0" y="24"/>
                    </a:lnTo>
                    <a:lnTo>
                      <a:pt x="0" y="24"/>
                    </a:lnTo>
                    <a:lnTo>
                      <a:pt x="0" y="24"/>
                    </a:lnTo>
                    <a:lnTo>
                      <a:pt x="0" y="24"/>
                    </a:lnTo>
                    <a:lnTo>
                      <a:pt x="0" y="24"/>
                    </a:lnTo>
                    <a:lnTo>
                      <a:pt x="0" y="24"/>
                    </a:lnTo>
                    <a:lnTo>
                      <a:pt x="0" y="24"/>
                    </a:lnTo>
                    <a:lnTo>
                      <a:pt x="0" y="22"/>
                    </a:lnTo>
                    <a:lnTo>
                      <a:pt x="0" y="21"/>
                    </a:lnTo>
                    <a:lnTo>
                      <a:pt x="0" y="19"/>
                    </a:lnTo>
                    <a:lnTo>
                      <a:pt x="0" y="15"/>
                    </a:lnTo>
                    <a:lnTo>
                      <a:pt x="0" y="12"/>
                    </a:lnTo>
                    <a:lnTo>
                      <a:pt x="0" y="10"/>
                    </a:lnTo>
                    <a:lnTo>
                      <a:pt x="0" y="7"/>
                    </a:lnTo>
                    <a:lnTo>
                      <a:pt x="0" y="5"/>
                    </a:lnTo>
                    <a:lnTo>
                      <a:pt x="0" y="2"/>
                    </a:lnTo>
                    <a:lnTo>
                      <a:pt x="0" y="1"/>
                    </a:lnTo>
                    <a:lnTo>
                      <a:pt x="0" y="0"/>
                    </a:lnTo>
                    <a:lnTo>
                      <a:pt x="0" y="1"/>
                    </a:lnTo>
                    <a:lnTo>
                      <a:pt x="0" y="2"/>
                    </a:lnTo>
                    <a:lnTo>
                      <a:pt x="0" y="5"/>
                    </a:lnTo>
                    <a:lnTo>
                      <a:pt x="0" y="8"/>
                    </a:lnTo>
                    <a:lnTo>
                      <a:pt x="0" y="14"/>
                    </a:lnTo>
                    <a:lnTo>
                      <a:pt x="0" y="18"/>
                    </a:lnTo>
                    <a:lnTo>
                      <a:pt x="0" y="21"/>
                    </a:lnTo>
                    <a:lnTo>
                      <a:pt x="1" y="23"/>
                    </a:lnTo>
                    <a:lnTo>
                      <a:pt x="1" y="24"/>
                    </a:lnTo>
                    <a:lnTo>
                      <a:pt x="1" y="24"/>
                    </a:lnTo>
                    <a:lnTo>
                      <a:pt x="1" y="24"/>
                    </a:lnTo>
                    <a:lnTo>
                      <a:pt x="1" y="24"/>
                    </a:lnTo>
                    <a:lnTo>
                      <a:pt x="1" y="24"/>
                    </a:lnTo>
                    <a:lnTo>
                      <a:pt x="1" y="24"/>
                    </a:lnTo>
                    <a:lnTo>
                      <a:pt x="1" y="24"/>
                    </a:lnTo>
                    <a:lnTo>
                      <a:pt x="1" y="24"/>
                    </a:lnTo>
                    <a:lnTo>
                      <a:pt x="1" y="23"/>
                    </a:lnTo>
                    <a:lnTo>
                      <a:pt x="1" y="23"/>
                    </a:lnTo>
                    <a:lnTo>
                      <a:pt x="1" y="22"/>
                    </a:lnTo>
                    <a:lnTo>
                      <a:pt x="1" y="21"/>
                    </a:lnTo>
                    <a:lnTo>
                      <a:pt x="1" y="21"/>
                    </a:lnTo>
                    <a:lnTo>
                      <a:pt x="1" y="21"/>
                    </a:lnTo>
                    <a:lnTo>
                      <a:pt x="1" y="21"/>
                    </a:lnTo>
                    <a:lnTo>
                      <a:pt x="1" y="20"/>
                    </a:lnTo>
                    <a:lnTo>
                      <a:pt x="1" y="20"/>
                    </a:lnTo>
                    <a:lnTo>
                      <a:pt x="1" y="21"/>
                    </a:lnTo>
                    <a:lnTo>
                      <a:pt x="1" y="22"/>
                    </a:lnTo>
                    <a:lnTo>
                      <a:pt x="1" y="24"/>
                    </a:lnTo>
                    <a:lnTo>
                      <a:pt x="1" y="24"/>
                    </a:lnTo>
                    <a:lnTo>
                      <a:pt x="1" y="24"/>
                    </a:lnTo>
                    <a:lnTo>
                      <a:pt x="1" y="24"/>
                    </a:lnTo>
                    <a:lnTo>
                      <a:pt x="1" y="24"/>
                    </a:lnTo>
                  </a:path>
                </a:pathLst>
              </a:custGeom>
              <a:noFill/>
              <a:ln w="0">
                <a:solidFill>
                  <a:srgbClr val="0000FF"/>
                </a:solidFill>
                <a:prstDash val="solid"/>
                <a:round/>
                <a:headEnd/>
                <a:tailEnd/>
              </a:ln>
            </p:spPr>
            <p:txBody>
              <a:bodyPr/>
              <a:lstStyle/>
              <a:p>
                <a:endParaRPr lang="en-US"/>
              </a:p>
            </p:txBody>
          </p:sp>
          <p:sp>
            <p:nvSpPr>
              <p:cNvPr id="105456" name="Freeform 1008"/>
              <p:cNvSpPr>
                <a:spLocks/>
              </p:cNvSpPr>
              <p:nvPr/>
            </p:nvSpPr>
            <p:spPr bwMode="auto">
              <a:xfrm>
                <a:off x="251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57" name="Freeform 1009"/>
              <p:cNvSpPr>
                <a:spLocks/>
              </p:cNvSpPr>
              <p:nvPr/>
            </p:nvSpPr>
            <p:spPr bwMode="auto">
              <a:xfrm>
                <a:off x="2513" y="3561"/>
                <a:ext cx="7" cy="7"/>
              </a:xfrm>
              <a:custGeom>
                <a:avLst/>
                <a:gdLst/>
                <a:ahLst/>
                <a:cxnLst>
                  <a:cxn ang="0">
                    <a:pos x="0" y="6"/>
                  </a:cxn>
                  <a:cxn ang="0">
                    <a:pos x="0" y="6"/>
                  </a:cxn>
                  <a:cxn ang="0">
                    <a:pos x="0" y="6"/>
                  </a:cxn>
                  <a:cxn ang="0">
                    <a:pos x="0" y="6"/>
                  </a:cxn>
                  <a:cxn ang="0">
                    <a:pos x="0" y="6"/>
                  </a:cxn>
                  <a:cxn ang="0">
                    <a:pos x="1" y="5"/>
                  </a:cxn>
                  <a:cxn ang="0">
                    <a:pos x="1" y="2"/>
                  </a:cxn>
                  <a:cxn ang="0">
                    <a:pos x="1" y="0"/>
                  </a:cxn>
                  <a:cxn ang="0">
                    <a:pos x="1" y="0"/>
                  </a:cxn>
                  <a:cxn ang="0">
                    <a:pos x="1" y="6"/>
                  </a:cxn>
                  <a:cxn ang="0">
                    <a:pos x="1" y="6"/>
                  </a:cxn>
                  <a:cxn ang="0">
                    <a:pos x="2" y="6"/>
                  </a:cxn>
                  <a:cxn ang="0">
                    <a:pos x="2" y="6"/>
                  </a:cxn>
                  <a:cxn ang="0">
                    <a:pos x="2" y="6"/>
                  </a:cxn>
                  <a:cxn ang="0">
                    <a:pos x="2" y="6"/>
                  </a:cxn>
                  <a:cxn ang="0">
                    <a:pos x="2" y="6"/>
                  </a:cxn>
                  <a:cxn ang="0">
                    <a:pos x="2" y="6"/>
                  </a:cxn>
                  <a:cxn ang="0">
                    <a:pos x="3" y="6"/>
                  </a:cxn>
                  <a:cxn ang="0">
                    <a:pos x="3" y="6"/>
                  </a:cxn>
                  <a:cxn ang="0">
                    <a:pos x="3" y="6"/>
                  </a:cxn>
                  <a:cxn ang="0">
                    <a:pos x="3" y="6"/>
                  </a:cxn>
                  <a:cxn ang="0">
                    <a:pos x="3" y="6"/>
                  </a:cxn>
                  <a:cxn ang="0">
                    <a:pos x="3" y="6"/>
                  </a:cxn>
                  <a:cxn ang="0">
                    <a:pos x="4" y="6"/>
                  </a:cxn>
                  <a:cxn ang="0">
                    <a:pos x="4" y="6"/>
                  </a:cxn>
                  <a:cxn ang="0">
                    <a:pos x="4" y="6"/>
                  </a:cxn>
                  <a:cxn ang="0">
                    <a:pos x="4" y="6"/>
                  </a:cxn>
                  <a:cxn ang="0">
                    <a:pos x="4" y="6"/>
                  </a:cxn>
                  <a:cxn ang="0">
                    <a:pos x="4" y="5"/>
                  </a:cxn>
                  <a:cxn ang="0">
                    <a:pos x="4" y="4"/>
                  </a:cxn>
                  <a:cxn ang="0">
                    <a:pos x="5" y="5"/>
                  </a:cxn>
                  <a:cxn ang="0">
                    <a:pos x="5" y="6"/>
                  </a:cxn>
                  <a:cxn ang="0">
                    <a:pos x="5" y="6"/>
                  </a:cxn>
                  <a:cxn ang="0">
                    <a:pos x="5" y="6"/>
                  </a:cxn>
                  <a:cxn ang="0">
                    <a:pos x="5" y="6"/>
                  </a:cxn>
                  <a:cxn ang="0">
                    <a:pos x="6" y="6"/>
                  </a:cxn>
                  <a:cxn ang="0">
                    <a:pos x="6" y="6"/>
                  </a:cxn>
                  <a:cxn ang="0">
                    <a:pos x="6" y="6"/>
                  </a:cxn>
                  <a:cxn ang="0">
                    <a:pos x="6" y="6"/>
                  </a:cxn>
                  <a:cxn ang="0">
                    <a:pos x="6" y="6"/>
                  </a:cxn>
                  <a:cxn ang="0">
                    <a:pos x="6" y="6"/>
                  </a:cxn>
                  <a:cxn ang="0">
                    <a:pos x="6" y="6"/>
                  </a:cxn>
                  <a:cxn ang="0">
                    <a:pos x="7" y="6"/>
                  </a:cxn>
                  <a:cxn ang="0">
                    <a:pos x="7" y="6"/>
                  </a:cxn>
                  <a:cxn ang="0">
                    <a:pos x="7" y="6"/>
                  </a:cxn>
                  <a:cxn ang="0">
                    <a:pos x="7" y="6"/>
                  </a:cxn>
                  <a:cxn ang="0">
                    <a:pos x="7" y="6"/>
                  </a:cxn>
                  <a:cxn ang="0">
                    <a:pos x="7" y="6"/>
                  </a:cxn>
                </a:cxnLst>
                <a:rect l="0" t="0" r="r" b="b"/>
                <a:pathLst>
                  <a:path w="7" h="6">
                    <a:moveTo>
                      <a:pt x="0" y="6"/>
                    </a:move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1" y="5"/>
                    </a:lnTo>
                    <a:lnTo>
                      <a:pt x="1" y="4"/>
                    </a:lnTo>
                    <a:lnTo>
                      <a:pt x="1" y="4"/>
                    </a:lnTo>
                    <a:lnTo>
                      <a:pt x="1" y="3"/>
                    </a:lnTo>
                    <a:lnTo>
                      <a:pt x="1" y="2"/>
                    </a:lnTo>
                    <a:lnTo>
                      <a:pt x="1" y="1"/>
                    </a:lnTo>
                    <a:lnTo>
                      <a:pt x="1" y="1"/>
                    </a:lnTo>
                    <a:lnTo>
                      <a:pt x="1" y="0"/>
                    </a:lnTo>
                    <a:lnTo>
                      <a:pt x="1" y="0"/>
                    </a:lnTo>
                    <a:lnTo>
                      <a:pt x="1" y="0"/>
                    </a:lnTo>
                    <a:lnTo>
                      <a:pt x="1" y="0"/>
                    </a:lnTo>
                    <a:lnTo>
                      <a:pt x="1" y="0"/>
                    </a:lnTo>
                    <a:lnTo>
                      <a:pt x="1" y="0"/>
                    </a:lnTo>
                    <a:lnTo>
                      <a:pt x="1" y="1"/>
                    </a:lnTo>
                    <a:lnTo>
                      <a:pt x="1" y="3"/>
                    </a:lnTo>
                    <a:lnTo>
                      <a:pt x="1" y="5"/>
                    </a:lnTo>
                    <a:lnTo>
                      <a:pt x="1" y="6"/>
                    </a:lnTo>
                    <a:lnTo>
                      <a:pt x="1" y="6"/>
                    </a:lnTo>
                    <a:lnTo>
                      <a:pt x="1" y="6"/>
                    </a:lnTo>
                    <a:lnTo>
                      <a:pt x="1" y="6"/>
                    </a:lnTo>
                    <a:lnTo>
                      <a:pt x="1" y="6"/>
                    </a:lnTo>
                    <a:lnTo>
                      <a:pt x="1" y="6"/>
                    </a:lnTo>
                    <a:lnTo>
                      <a:pt x="1" y="6"/>
                    </a:lnTo>
                    <a:lnTo>
                      <a:pt x="2" y="6"/>
                    </a:lnTo>
                    <a:lnTo>
                      <a:pt x="2" y="6"/>
                    </a:lnTo>
                    <a:lnTo>
                      <a:pt x="2" y="6"/>
                    </a:lnTo>
                    <a:lnTo>
                      <a:pt x="2" y="6"/>
                    </a:lnTo>
                    <a:lnTo>
                      <a:pt x="2" y="6"/>
                    </a:lnTo>
                    <a:lnTo>
                      <a:pt x="2" y="6"/>
                    </a:lnTo>
                    <a:lnTo>
                      <a:pt x="2" y="6"/>
                    </a:lnTo>
                    <a:lnTo>
                      <a:pt x="2" y="6"/>
                    </a:lnTo>
                    <a:lnTo>
                      <a:pt x="2" y="6"/>
                    </a:lnTo>
                    <a:lnTo>
                      <a:pt x="2" y="6"/>
                    </a:lnTo>
                    <a:lnTo>
                      <a:pt x="2" y="5"/>
                    </a:lnTo>
                    <a:lnTo>
                      <a:pt x="2" y="5"/>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2"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4" y="6"/>
                    </a:lnTo>
                    <a:lnTo>
                      <a:pt x="4" y="6"/>
                    </a:lnTo>
                    <a:lnTo>
                      <a:pt x="4" y="6"/>
                    </a:lnTo>
                    <a:lnTo>
                      <a:pt x="4" y="6"/>
                    </a:lnTo>
                    <a:lnTo>
                      <a:pt x="4" y="6"/>
                    </a:lnTo>
                    <a:lnTo>
                      <a:pt x="4" y="6"/>
                    </a:lnTo>
                    <a:lnTo>
                      <a:pt x="4" y="6"/>
                    </a:lnTo>
                    <a:lnTo>
                      <a:pt x="4" y="6"/>
                    </a:lnTo>
                    <a:lnTo>
                      <a:pt x="4" y="6"/>
                    </a:lnTo>
                    <a:lnTo>
                      <a:pt x="4" y="6"/>
                    </a:lnTo>
                    <a:lnTo>
                      <a:pt x="4" y="6"/>
                    </a:lnTo>
                    <a:lnTo>
                      <a:pt x="4" y="6"/>
                    </a:lnTo>
                    <a:lnTo>
                      <a:pt x="4" y="6"/>
                    </a:lnTo>
                    <a:lnTo>
                      <a:pt x="4" y="6"/>
                    </a:lnTo>
                    <a:lnTo>
                      <a:pt x="4" y="6"/>
                    </a:lnTo>
                    <a:lnTo>
                      <a:pt x="4" y="6"/>
                    </a:lnTo>
                    <a:lnTo>
                      <a:pt x="4" y="6"/>
                    </a:lnTo>
                    <a:lnTo>
                      <a:pt x="4" y="6"/>
                    </a:lnTo>
                    <a:lnTo>
                      <a:pt x="4" y="6"/>
                    </a:lnTo>
                    <a:lnTo>
                      <a:pt x="4" y="5"/>
                    </a:lnTo>
                    <a:lnTo>
                      <a:pt x="4" y="5"/>
                    </a:lnTo>
                    <a:lnTo>
                      <a:pt x="4" y="5"/>
                    </a:lnTo>
                    <a:lnTo>
                      <a:pt x="4" y="5"/>
                    </a:lnTo>
                    <a:lnTo>
                      <a:pt x="4" y="5"/>
                    </a:lnTo>
                    <a:lnTo>
                      <a:pt x="4" y="4"/>
                    </a:lnTo>
                    <a:lnTo>
                      <a:pt x="5" y="4"/>
                    </a:lnTo>
                    <a:lnTo>
                      <a:pt x="5" y="4"/>
                    </a:lnTo>
                    <a:lnTo>
                      <a:pt x="5" y="4"/>
                    </a:lnTo>
                    <a:lnTo>
                      <a:pt x="5" y="5"/>
                    </a:lnTo>
                    <a:lnTo>
                      <a:pt x="5" y="5"/>
                    </a:lnTo>
                    <a:lnTo>
                      <a:pt x="5" y="5"/>
                    </a:lnTo>
                    <a:lnTo>
                      <a:pt x="5" y="5"/>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6" y="6"/>
                    </a:lnTo>
                    <a:lnTo>
                      <a:pt x="7" y="6"/>
                    </a:lnTo>
                    <a:lnTo>
                      <a:pt x="7" y="6"/>
                    </a:lnTo>
                    <a:lnTo>
                      <a:pt x="7" y="6"/>
                    </a:lnTo>
                    <a:lnTo>
                      <a:pt x="7" y="6"/>
                    </a:lnTo>
                    <a:lnTo>
                      <a:pt x="7" y="6"/>
                    </a:lnTo>
                    <a:lnTo>
                      <a:pt x="7" y="6"/>
                    </a:lnTo>
                    <a:lnTo>
                      <a:pt x="7" y="6"/>
                    </a:lnTo>
                    <a:lnTo>
                      <a:pt x="7" y="6"/>
                    </a:lnTo>
                    <a:lnTo>
                      <a:pt x="7" y="6"/>
                    </a:lnTo>
                    <a:lnTo>
                      <a:pt x="7" y="6"/>
                    </a:lnTo>
                    <a:lnTo>
                      <a:pt x="7" y="6"/>
                    </a:lnTo>
                    <a:lnTo>
                      <a:pt x="7" y="6"/>
                    </a:lnTo>
                    <a:lnTo>
                      <a:pt x="7" y="6"/>
                    </a:lnTo>
                    <a:lnTo>
                      <a:pt x="7" y="6"/>
                    </a:lnTo>
                    <a:lnTo>
                      <a:pt x="7" y="6"/>
                    </a:lnTo>
                    <a:lnTo>
                      <a:pt x="7" y="6"/>
                    </a:lnTo>
                    <a:lnTo>
                      <a:pt x="7" y="6"/>
                    </a:lnTo>
                    <a:lnTo>
                      <a:pt x="7" y="6"/>
                    </a:lnTo>
                    <a:lnTo>
                      <a:pt x="7" y="6"/>
                    </a:lnTo>
                    <a:lnTo>
                      <a:pt x="7" y="6"/>
                    </a:lnTo>
                    <a:lnTo>
                      <a:pt x="7" y="6"/>
                    </a:lnTo>
                    <a:lnTo>
                      <a:pt x="7" y="6"/>
                    </a:lnTo>
                    <a:lnTo>
                      <a:pt x="7" y="6"/>
                    </a:lnTo>
                    <a:lnTo>
                      <a:pt x="7" y="6"/>
                    </a:lnTo>
                    <a:lnTo>
                      <a:pt x="7" y="6"/>
                    </a:lnTo>
                  </a:path>
                </a:pathLst>
              </a:custGeom>
              <a:noFill/>
              <a:ln w="0">
                <a:solidFill>
                  <a:srgbClr val="0000FF"/>
                </a:solidFill>
                <a:prstDash val="solid"/>
                <a:round/>
                <a:headEnd/>
                <a:tailEnd/>
              </a:ln>
            </p:spPr>
            <p:txBody>
              <a:bodyPr/>
              <a:lstStyle/>
              <a:p>
                <a:endParaRPr lang="en-US"/>
              </a:p>
            </p:txBody>
          </p:sp>
          <p:sp>
            <p:nvSpPr>
              <p:cNvPr id="105458" name="Freeform 1010"/>
              <p:cNvSpPr>
                <a:spLocks/>
              </p:cNvSpPr>
              <p:nvPr/>
            </p:nvSpPr>
            <p:spPr bwMode="auto">
              <a:xfrm>
                <a:off x="2521" y="3567"/>
                <a:ext cx="1"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0"/>
                  </a:cxn>
                  <a:cxn ang="0">
                    <a:pos x="0" y="0"/>
                  </a:cxn>
                  <a:cxn ang="0">
                    <a:pos x="0" y="0"/>
                  </a:cxn>
                  <a:cxn ang="0">
                    <a:pos x="0" y="0"/>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0" t="0" r="r" b="b"/>
                <a:pathLst>
                  <a:path w="1" h="1">
                    <a:moveTo>
                      <a:pt x="0" y="1"/>
                    </a:moveTo>
                    <a:lnTo>
                      <a:pt x="0" y="1"/>
                    </a:lnTo>
                    <a:lnTo>
                      <a:pt x="0" y="1"/>
                    </a:lnTo>
                    <a:lnTo>
                      <a:pt x="0" y="1"/>
                    </a:lnTo>
                    <a:lnTo>
                      <a:pt x="0" y="1"/>
                    </a:lnTo>
                    <a:lnTo>
                      <a:pt x="0" y="1"/>
                    </a:lnTo>
                    <a:lnTo>
                      <a:pt x="0" y="1"/>
                    </a:lnTo>
                    <a:lnTo>
                      <a:pt x="0" y="1"/>
                    </a:lnTo>
                    <a:lnTo>
                      <a:pt x="0" y="1"/>
                    </a:lnTo>
                    <a:lnTo>
                      <a:pt x="0" y="1"/>
                    </a:lnTo>
                    <a:lnTo>
                      <a:pt x="0" y="1"/>
                    </a:lnTo>
                    <a:lnTo>
                      <a:pt x="0" y="0"/>
                    </a:lnTo>
                    <a:lnTo>
                      <a:pt x="0" y="0"/>
                    </a:lnTo>
                    <a:lnTo>
                      <a:pt x="0" y="0"/>
                    </a:lnTo>
                    <a:lnTo>
                      <a:pt x="0" y="0"/>
                    </a:lnTo>
                    <a:lnTo>
                      <a:pt x="0" y="0"/>
                    </a:lnTo>
                    <a:lnTo>
                      <a:pt x="0" y="0"/>
                    </a:lnTo>
                    <a:lnTo>
                      <a:pt x="0"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path>
                </a:pathLst>
              </a:custGeom>
              <a:noFill/>
              <a:ln w="0">
                <a:solidFill>
                  <a:srgbClr val="0000FF"/>
                </a:solidFill>
                <a:prstDash val="solid"/>
                <a:round/>
                <a:headEnd/>
                <a:tailEnd/>
              </a:ln>
            </p:spPr>
            <p:txBody>
              <a:bodyPr/>
              <a:lstStyle/>
              <a:p>
                <a:endParaRPr lang="en-US"/>
              </a:p>
            </p:txBody>
          </p:sp>
          <p:sp>
            <p:nvSpPr>
              <p:cNvPr id="105459" name="Freeform 1011"/>
              <p:cNvSpPr>
                <a:spLocks/>
              </p:cNvSpPr>
              <p:nvPr/>
            </p:nvSpPr>
            <p:spPr bwMode="auto">
              <a:xfrm>
                <a:off x="252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60" name="Freeform 1012"/>
              <p:cNvSpPr>
                <a:spLocks/>
              </p:cNvSpPr>
              <p:nvPr/>
            </p:nvSpPr>
            <p:spPr bwMode="auto">
              <a:xfrm>
                <a:off x="2524" y="3566"/>
                <a:ext cx="1" cy="2"/>
              </a:xfrm>
              <a:custGeom>
                <a:avLst/>
                <a:gdLst/>
                <a:ahLst/>
                <a:cxnLst>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1" y="2"/>
                  </a:cxn>
                  <a:cxn ang="0">
                    <a:pos x="1" y="2"/>
                  </a:cxn>
                  <a:cxn ang="0">
                    <a:pos x="1" y="2"/>
                  </a:cxn>
                  <a:cxn ang="0">
                    <a:pos x="1" y="2"/>
                  </a:cxn>
                  <a:cxn ang="0">
                    <a:pos x="1" y="2"/>
                  </a:cxn>
                  <a:cxn ang="0">
                    <a:pos x="1" y="2"/>
                  </a:cxn>
                  <a:cxn ang="0">
                    <a:pos x="1" y="1"/>
                  </a:cxn>
                  <a:cxn ang="0">
                    <a:pos x="1" y="1"/>
                  </a:cxn>
                  <a:cxn ang="0">
                    <a:pos x="1" y="1"/>
                  </a:cxn>
                  <a:cxn ang="0">
                    <a:pos x="1" y="0"/>
                  </a:cxn>
                  <a:cxn ang="0">
                    <a:pos x="1" y="1"/>
                  </a:cxn>
                  <a:cxn ang="0">
                    <a:pos x="1" y="0"/>
                  </a:cxn>
                  <a:cxn ang="0">
                    <a:pos x="1" y="1"/>
                  </a:cxn>
                  <a:cxn ang="0">
                    <a:pos x="1" y="0"/>
                  </a:cxn>
                  <a:cxn ang="0">
                    <a:pos x="1" y="0"/>
                  </a:cxn>
                  <a:cxn ang="0">
                    <a:pos x="1" y="0"/>
                  </a:cxn>
                  <a:cxn ang="0">
                    <a:pos x="1" y="1"/>
                  </a:cxn>
                  <a:cxn ang="0">
                    <a:pos x="1" y="1"/>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Lst>
                <a:rect l="0" t="0" r="r" b="b"/>
                <a:pathLst>
                  <a:path w="1"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 y="2"/>
                    </a:lnTo>
                    <a:lnTo>
                      <a:pt x="1" y="2"/>
                    </a:lnTo>
                    <a:lnTo>
                      <a:pt x="1" y="2"/>
                    </a:lnTo>
                    <a:lnTo>
                      <a:pt x="1" y="2"/>
                    </a:lnTo>
                    <a:lnTo>
                      <a:pt x="1" y="2"/>
                    </a:lnTo>
                    <a:lnTo>
                      <a:pt x="1" y="2"/>
                    </a:lnTo>
                    <a:lnTo>
                      <a:pt x="1" y="1"/>
                    </a:lnTo>
                    <a:lnTo>
                      <a:pt x="1" y="1"/>
                    </a:lnTo>
                    <a:lnTo>
                      <a:pt x="1" y="1"/>
                    </a:lnTo>
                    <a:lnTo>
                      <a:pt x="1" y="0"/>
                    </a:lnTo>
                    <a:lnTo>
                      <a:pt x="1" y="1"/>
                    </a:lnTo>
                    <a:lnTo>
                      <a:pt x="1" y="0"/>
                    </a:lnTo>
                    <a:lnTo>
                      <a:pt x="1" y="1"/>
                    </a:lnTo>
                    <a:lnTo>
                      <a:pt x="1" y="0"/>
                    </a:lnTo>
                    <a:lnTo>
                      <a:pt x="1" y="0"/>
                    </a:lnTo>
                    <a:lnTo>
                      <a:pt x="1" y="0"/>
                    </a:lnTo>
                    <a:lnTo>
                      <a:pt x="1" y="1"/>
                    </a:lnTo>
                    <a:lnTo>
                      <a:pt x="1" y="1"/>
                    </a:lnTo>
                    <a:lnTo>
                      <a:pt x="1" y="2"/>
                    </a:lnTo>
                    <a:lnTo>
                      <a:pt x="1" y="2"/>
                    </a:lnTo>
                    <a:lnTo>
                      <a:pt x="1" y="2"/>
                    </a:lnTo>
                    <a:lnTo>
                      <a:pt x="1" y="2"/>
                    </a:lnTo>
                    <a:lnTo>
                      <a:pt x="1" y="2"/>
                    </a:lnTo>
                    <a:lnTo>
                      <a:pt x="1" y="2"/>
                    </a:lnTo>
                    <a:lnTo>
                      <a:pt x="1" y="2"/>
                    </a:lnTo>
                    <a:lnTo>
                      <a:pt x="1" y="2"/>
                    </a:lnTo>
                    <a:lnTo>
                      <a:pt x="1" y="2"/>
                    </a:lnTo>
                    <a:lnTo>
                      <a:pt x="1" y="2"/>
                    </a:lnTo>
                    <a:lnTo>
                      <a:pt x="1" y="2"/>
                    </a:lnTo>
                  </a:path>
                </a:pathLst>
              </a:custGeom>
              <a:noFill/>
              <a:ln w="0">
                <a:solidFill>
                  <a:srgbClr val="0000FF"/>
                </a:solidFill>
                <a:prstDash val="solid"/>
                <a:round/>
                <a:headEnd/>
                <a:tailEnd/>
              </a:ln>
            </p:spPr>
            <p:txBody>
              <a:bodyPr/>
              <a:lstStyle/>
              <a:p>
                <a:endParaRPr lang="en-US"/>
              </a:p>
            </p:txBody>
          </p:sp>
          <p:sp>
            <p:nvSpPr>
              <p:cNvPr id="105461" name="Freeform 1013"/>
              <p:cNvSpPr>
                <a:spLocks/>
              </p:cNvSpPr>
              <p:nvPr/>
            </p:nvSpPr>
            <p:spPr bwMode="auto">
              <a:xfrm>
                <a:off x="252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462" name="Freeform 1014"/>
              <p:cNvSpPr>
                <a:spLocks/>
              </p:cNvSpPr>
              <p:nvPr/>
            </p:nvSpPr>
            <p:spPr bwMode="auto">
              <a:xfrm>
                <a:off x="2527" y="3567"/>
                <a:ext cx="3" cy="1"/>
              </a:xfrm>
              <a:custGeom>
                <a:avLst/>
                <a:gdLst/>
                <a:ahLst/>
                <a:cxnLst>
                  <a:cxn ang="0">
                    <a:pos x="0" y="1"/>
                  </a:cxn>
                  <a:cxn ang="0">
                    <a:pos x="0" y="1"/>
                  </a:cxn>
                  <a:cxn ang="0">
                    <a:pos x="0" y="1"/>
                  </a:cxn>
                  <a:cxn ang="0">
                    <a:pos x="0" y="1"/>
                  </a:cxn>
                  <a:cxn ang="0">
                    <a:pos x="0" y="1"/>
                  </a:cxn>
                  <a:cxn ang="0">
                    <a:pos x="0" y="1"/>
                  </a:cxn>
                  <a:cxn ang="0">
                    <a:pos x="1" y="0"/>
                  </a:cxn>
                  <a:cxn ang="0">
                    <a:pos x="1" y="0"/>
                  </a:cxn>
                  <a:cxn ang="0">
                    <a:pos x="1" y="0"/>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3" y="1"/>
                  </a:cxn>
                  <a:cxn ang="0">
                    <a:pos x="3" y="1"/>
                  </a:cxn>
                  <a:cxn ang="0">
                    <a:pos x="3" y="1"/>
                  </a:cxn>
                  <a:cxn ang="0">
                    <a:pos x="3" y="1"/>
                  </a:cxn>
                  <a:cxn ang="0">
                    <a:pos x="3" y="1"/>
                  </a:cxn>
                  <a:cxn ang="0">
                    <a:pos x="3" y="1"/>
                  </a:cxn>
                  <a:cxn ang="0">
                    <a:pos x="3" y="1"/>
                  </a:cxn>
                  <a:cxn ang="0">
                    <a:pos x="3" y="1"/>
                  </a:cxn>
                </a:cxnLst>
                <a:rect l="0" t="0" r="r" b="b"/>
                <a:pathLst>
                  <a:path w="3" h="1">
                    <a:moveTo>
                      <a:pt x="0" y="1"/>
                    </a:moveTo>
                    <a:lnTo>
                      <a:pt x="0" y="1"/>
                    </a:lnTo>
                    <a:lnTo>
                      <a:pt x="0" y="1"/>
                    </a:lnTo>
                    <a:lnTo>
                      <a:pt x="0" y="1"/>
                    </a:lnTo>
                    <a:lnTo>
                      <a:pt x="0" y="1"/>
                    </a:lnTo>
                    <a:lnTo>
                      <a:pt x="0" y="1"/>
                    </a:lnTo>
                    <a:lnTo>
                      <a:pt x="0" y="1"/>
                    </a:lnTo>
                    <a:lnTo>
                      <a:pt x="0" y="1"/>
                    </a:lnTo>
                    <a:lnTo>
                      <a:pt x="0" y="1"/>
                    </a:lnTo>
                    <a:lnTo>
                      <a:pt x="0" y="1"/>
                    </a:lnTo>
                    <a:lnTo>
                      <a:pt x="0" y="1"/>
                    </a:lnTo>
                    <a:lnTo>
                      <a:pt x="0" y="1"/>
                    </a:lnTo>
                    <a:lnTo>
                      <a:pt x="0" y="0"/>
                    </a:lnTo>
                    <a:lnTo>
                      <a:pt x="1" y="0"/>
                    </a:lnTo>
                    <a:lnTo>
                      <a:pt x="1" y="0"/>
                    </a:lnTo>
                    <a:lnTo>
                      <a:pt x="1" y="0"/>
                    </a:lnTo>
                    <a:lnTo>
                      <a:pt x="1" y="0"/>
                    </a:lnTo>
                    <a:lnTo>
                      <a:pt x="1" y="0"/>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3" y="1"/>
                    </a:lnTo>
                  </a:path>
                </a:pathLst>
              </a:custGeom>
              <a:noFill/>
              <a:ln w="0">
                <a:solidFill>
                  <a:srgbClr val="0000FF"/>
                </a:solidFill>
                <a:prstDash val="solid"/>
                <a:round/>
                <a:headEnd/>
                <a:tailEnd/>
              </a:ln>
            </p:spPr>
            <p:txBody>
              <a:bodyPr/>
              <a:lstStyle/>
              <a:p>
                <a:endParaRPr lang="en-US"/>
              </a:p>
            </p:txBody>
          </p:sp>
          <p:sp>
            <p:nvSpPr>
              <p:cNvPr id="105463" name="Freeform 1015"/>
              <p:cNvSpPr>
                <a:spLocks/>
              </p:cNvSpPr>
              <p:nvPr/>
            </p:nvSpPr>
            <p:spPr bwMode="auto">
              <a:xfrm>
                <a:off x="2531" y="3567"/>
                <a:ext cx="1"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1"/>
                  </a:cxn>
                  <a:cxn ang="0">
                    <a:pos x="0" y="0"/>
                  </a:cxn>
                  <a:cxn ang="0">
                    <a:pos x="0" y="0"/>
                  </a:cxn>
                  <a:cxn ang="0">
                    <a:pos x="0" y="0"/>
                  </a:cxn>
                  <a:cxn ang="0">
                    <a:pos x="0"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0" t="0" r="r" b="b"/>
                <a:pathLst>
                  <a:path w="1" h="1">
                    <a:moveTo>
                      <a:pt x="0" y="1"/>
                    </a:move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0"/>
                    </a:lnTo>
                    <a:lnTo>
                      <a:pt x="0" y="0"/>
                    </a:lnTo>
                    <a:lnTo>
                      <a:pt x="0" y="1"/>
                    </a:lnTo>
                    <a:lnTo>
                      <a:pt x="0" y="0"/>
                    </a:lnTo>
                    <a:lnTo>
                      <a:pt x="0" y="0"/>
                    </a:lnTo>
                    <a:lnTo>
                      <a:pt x="0" y="0"/>
                    </a:lnTo>
                    <a:lnTo>
                      <a:pt x="0" y="1"/>
                    </a:lnTo>
                    <a:lnTo>
                      <a:pt x="0"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path>
                </a:pathLst>
              </a:custGeom>
              <a:noFill/>
              <a:ln w="0">
                <a:solidFill>
                  <a:srgbClr val="0000FF"/>
                </a:solidFill>
                <a:prstDash val="solid"/>
                <a:round/>
                <a:headEnd/>
                <a:tailEnd/>
              </a:ln>
            </p:spPr>
            <p:txBody>
              <a:bodyPr/>
              <a:lstStyle/>
              <a:p>
                <a:endParaRPr lang="en-US"/>
              </a:p>
            </p:txBody>
          </p:sp>
          <p:sp>
            <p:nvSpPr>
              <p:cNvPr id="105464" name="Freeform 1016"/>
              <p:cNvSpPr>
                <a:spLocks/>
              </p:cNvSpPr>
              <p:nvPr/>
            </p:nvSpPr>
            <p:spPr bwMode="auto">
              <a:xfrm>
                <a:off x="253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65" name="Freeform 1017"/>
              <p:cNvSpPr>
                <a:spLocks/>
              </p:cNvSpPr>
              <p:nvPr/>
            </p:nvSpPr>
            <p:spPr bwMode="auto">
              <a:xfrm>
                <a:off x="253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466" name="Freeform 1018"/>
              <p:cNvSpPr>
                <a:spLocks/>
              </p:cNvSpPr>
              <p:nvPr/>
            </p:nvSpPr>
            <p:spPr bwMode="auto">
              <a:xfrm>
                <a:off x="253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467" name="Freeform 1019"/>
              <p:cNvSpPr>
                <a:spLocks/>
              </p:cNvSpPr>
              <p:nvPr/>
            </p:nvSpPr>
            <p:spPr bwMode="auto">
              <a:xfrm>
                <a:off x="2538" y="3553"/>
                <a:ext cx="5" cy="15"/>
              </a:xfrm>
              <a:custGeom>
                <a:avLst/>
                <a:gdLst/>
                <a:ahLst/>
                <a:cxnLst>
                  <a:cxn ang="0">
                    <a:pos x="0" y="14"/>
                  </a:cxn>
                  <a:cxn ang="0">
                    <a:pos x="0" y="14"/>
                  </a:cxn>
                  <a:cxn ang="0">
                    <a:pos x="0" y="14"/>
                  </a:cxn>
                  <a:cxn ang="0">
                    <a:pos x="0" y="14"/>
                  </a:cxn>
                  <a:cxn ang="0">
                    <a:pos x="0" y="14"/>
                  </a:cxn>
                  <a:cxn ang="0">
                    <a:pos x="0" y="13"/>
                  </a:cxn>
                  <a:cxn ang="0">
                    <a:pos x="0" y="9"/>
                  </a:cxn>
                  <a:cxn ang="0">
                    <a:pos x="1" y="5"/>
                  </a:cxn>
                  <a:cxn ang="0">
                    <a:pos x="1" y="2"/>
                  </a:cxn>
                  <a:cxn ang="0">
                    <a:pos x="1" y="1"/>
                  </a:cxn>
                  <a:cxn ang="0">
                    <a:pos x="1" y="8"/>
                  </a:cxn>
                  <a:cxn ang="0">
                    <a:pos x="1" y="14"/>
                  </a:cxn>
                  <a:cxn ang="0">
                    <a:pos x="1" y="14"/>
                  </a:cxn>
                  <a:cxn ang="0">
                    <a:pos x="1" y="14"/>
                  </a:cxn>
                  <a:cxn ang="0">
                    <a:pos x="1" y="14"/>
                  </a:cxn>
                  <a:cxn ang="0">
                    <a:pos x="2" y="13"/>
                  </a:cxn>
                  <a:cxn ang="0">
                    <a:pos x="2" y="13"/>
                  </a:cxn>
                  <a:cxn ang="0">
                    <a:pos x="2" y="12"/>
                  </a:cxn>
                  <a:cxn ang="0">
                    <a:pos x="2" y="14"/>
                  </a:cxn>
                  <a:cxn ang="0">
                    <a:pos x="2" y="14"/>
                  </a:cxn>
                  <a:cxn ang="0">
                    <a:pos x="2" y="14"/>
                  </a:cxn>
                  <a:cxn ang="0">
                    <a:pos x="2" y="11"/>
                  </a:cxn>
                  <a:cxn ang="0">
                    <a:pos x="2" y="8"/>
                  </a:cxn>
                  <a:cxn ang="0">
                    <a:pos x="2" y="5"/>
                  </a:cxn>
                  <a:cxn ang="0">
                    <a:pos x="2" y="4"/>
                  </a:cxn>
                  <a:cxn ang="0">
                    <a:pos x="3" y="7"/>
                  </a:cxn>
                  <a:cxn ang="0">
                    <a:pos x="3" y="14"/>
                  </a:cxn>
                  <a:cxn ang="0">
                    <a:pos x="3" y="14"/>
                  </a:cxn>
                  <a:cxn ang="0">
                    <a:pos x="3" y="14"/>
                  </a:cxn>
                  <a:cxn ang="0">
                    <a:pos x="3" y="14"/>
                  </a:cxn>
                  <a:cxn ang="0">
                    <a:pos x="3" y="13"/>
                  </a:cxn>
                  <a:cxn ang="0">
                    <a:pos x="3" y="13"/>
                  </a:cxn>
                  <a:cxn ang="0">
                    <a:pos x="3" y="12"/>
                  </a:cxn>
                  <a:cxn ang="0">
                    <a:pos x="4" y="14"/>
                  </a:cxn>
                  <a:cxn ang="0">
                    <a:pos x="4" y="14"/>
                  </a:cxn>
                  <a:cxn ang="0">
                    <a:pos x="4" y="14"/>
                  </a:cxn>
                  <a:cxn ang="0">
                    <a:pos x="4" y="14"/>
                  </a:cxn>
                  <a:cxn ang="0">
                    <a:pos x="4" y="12"/>
                  </a:cxn>
                  <a:cxn ang="0">
                    <a:pos x="4" y="10"/>
                  </a:cxn>
                  <a:cxn ang="0">
                    <a:pos x="4" y="10"/>
                  </a:cxn>
                  <a:cxn ang="0">
                    <a:pos x="4" y="10"/>
                  </a:cxn>
                  <a:cxn ang="0">
                    <a:pos x="5" y="13"/>
                  </a:cxn>
                  <a:cxn ang="0">
                    <a:pos x="5" y="14"/>
                  </a:cxn>
                  <a:cxn ang="0">
                    <a:pos x="5" y="14"/>
                  </a:cxn>
                  <a:cxn ang="0">
                    <a:pos x="5" y="14"/>
                  </a:cxn>
                  <a:cxn ang="0">
                    <a:pos x="5" y="14"/>
                  </a:cxn>
                  <a:cxn ang="0">
                    <a:pos x="5" y="14"/>
                  </a:cxn>
                  <a:cxn ang="0">
                    <a:pos x="5" y="14"/>
                  </a:cxn>
                  <a:cxn ang="0">
                    <a:pos x="5" y="14"/>
                  </a:cxn>
                  <a:cxn ang="0">
                    <a:pos x="6" y="14"/>
                  </a:cxn>
                  <a:cxn ang="0">
                    <a:pos x="6" y="14"/>
                  </a:cxn>
                  <a:cxn ang="0">
                    <a:pos x="6" y="14"/>
                  </a:cxn>
                  <a:cxn ang="0">
                    <a:pos x="6" y="14"/>
                  </a:cxn>
                  <a:cxn ang="0">
                    <a:pos x="6" y="13"/>
                  </a:cxn>
                  <a:cxn ang="0">
                    <a:pos x="6" y="13"/>
                  </a:cxn>
                  <a:cxn ang="0">
                    <a:pos x="6" y="14"/>
                  </a:cxn>
                  <a:cxn ang="0">
                    <a:pos x="6" y="14"/>
                  </a:cxn>
                </a:cxnLst>
                <a:rect l="0" t="0" r="r" b="b"/>
                <a:pathLst>
                  <a:path w="6" h="14">
                    <a:moveTo>
                      <a:pt x="0" y="14"/>
                    </a:move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3"/>
                    </a:lnTo>
                    <a:lnTo>
                      <a:pt x="0" y="12"/>
                    </a:lnTo>
                    <a:lnTo>
                      <a:pt x="0" y="11"/>
                    </a:lnTo>
                    <a:lnTo>
                      <a:pt x="0" y="9"/>
                    </a:lnTo>
                    <a:lnTo>
                      <a:pt x="0" y="8"/>
                    </a:lnTo>
                    <a:lnTo>
                      <a:pt x="0" y="6"/>
                    </a:lnTo>
                    <a:lnTo>
                      <a:pt x="1" y="5"/>
                    </a:lnTo>
                    <a:lnTo>
                      <a:pt x="1" y="4"/>
                    </a:lnTo>
                    <a:lnTo>
                      <a:pt x="1" y="2"/>
                    </a:lnTo>
                    <a:lnTo>
                      <a:pt x="1" y="2"/>
                    </a:lnTo>
                    <a:lnTo>
                      <a:pt x="1" y="1"/>
                    </a:lnTo>
                    <a:lnTo>
                      <a:pt x="1" y="0"/>
                    </a:lnTo>
                    <a:lnTo>
                      <a:pt x="1" y="1"/>
                    </a:lnTo>
                    <a:lnTo>
                      <a:pt x="1" y="2"/>
                    </a:lnTo>
                    <a:lnTo>
                      <a:pt x="1" y="6"/>
                    </a:lnTo>
                    <a:lnTo>
                      <a:pt x="1" y="8"/>
                    </a:lnTo>
                    <a:lnTo>
                      <a:pt x="1" y="11"/>
                    </a:lnTo>
                    <a:lnTo>
                      <a:pt x="1" y="13"/>
                    </a:lnTo>
                    <a:lnTo>
                      <a:pt x="1" y="14"/>
                    </a:lnTo>
                    <a:lnTo>
                      <a:pt x="1" y="14"/>
                    </a:lnTo>
                    <a:lnTo>
                      <a:pt x="1" y="14"/>
                    </a:lnTo>
                    <a:lnTo>
                      <a:pt x="1" y="14"/>
                    </a:lnTo>
                    <a:lnTo>
                      <a:pt x="1" y="14"/>
                    </a:lnTo>
                    <a:lnTo>
                      <a:pt x="1" y="14"/>
                    </a:lnTo>
                    <a:lnTo>
                      <a:pt x="1" y="14"/>
                    </a:lnTo>
                    <a:lnTo>
                      <a:pt x="1" y="14"/>
                    </a:lnTo>
                    <a:lnTo>
                      <a:pt x="1" y="14"/>
                    </a:lnTo>
                    <a:lnTo>
                      <a:pt x="1" y="14"/>
                    </a:lnTo>
                    <a:lnTo>
                      <a:pt x="1" y="13"/>
                    </a:lnTo>
                    <a:lnTo>
                      <a:pt x="1" y="13"/>
                    </a:lnTo>
                    <a:lnTo>
                      <a:pt x="2" y="13"/>
                    </a:lnTo>
                    <a:lnTo>
                      <a:pt x="2" y="13"/>
                    </a:lnTo>
                    <a:lnTo>
                      <a:pt x="2" y="12"/>
                    </a:lnTo>
                    <a:lnTo>
                      <a:pt x="2" y="13"/>
                    </a:lnTo>
                    <a:lnTo>
                      <a:pt x="2" y="12"/>
                    </a:lnTo>
                    <a:lnTo>
                      <a:pt x="2" y="12"/>
                    </a:lnTo>
                    <a:lnTo>
                      <a:pt x="2" y="12"/>
                    </a:lnTo>
                    <a:lnTo>
                      <a:pt x="2" y="13"/>
                    </a:lnTo>
                    <a:lnTo>
                      <a:pt x="2" y="14"/>
                    </a:lnTo>
                    <a:lnTo>
                      <a:pt x="2" y="14"/>
                    </a:lnTo>
                    <a:lnTo>
                      <a:pt x="2" y="14"/>
                    </a:lnTo>
                    <a:lnTo>
                      <a:pt x="2" y="14"/>
                    </a:lnTo>
                    <a:lnTo>
                      <a:pt x="2" y="14"/>
                    </a:lnTo>
                    <a:lnTo>
                      <a:pt x="2" y="14"/>
                    </a:lnTo>
                    <a:lnTo>
                      <a:pt x="2" y="14"/>
                    </a:lnTo>
                    <a:lnTo>
                      <a:pt x="2" y="14"/>
                    </a:lnTo>
                    <a:lnTo>
                      <a:pt x="2" y="14"/>
                    </a:lnTo>
                    <a:lnTo>
                      <a:pt x="2" y="13"/>
                    </a:lnTo>
                    <a:lnTo>
                      <a:pt x="2" y="11"/>
                    </a:lnTo>
                    <a:lnTo>
                      <a:pt x="2" y="11"/>
                    </a:lnTo>
                    <a:lnTo>
                      <a:pt x="2" y="10"/>
                    </a:lnTo>
                    <a:lnTo>
                      <a:pt x="2" y="8"/>
                    </a:lnTo>
                    <a:lnTo>
                      <a:pt x="2" y="8"/>
                    </a:lnTo>
                    <a:lnTo>
                      <a:pt x="2" y="6"/>
                    </a:lnTo>
                    <a:lnTo>
                      <a:pt x="2" y="5"/>
                    </a:lnTo>
                    <a:lnTo>
                      <a:pt x="2" y="4"/>
                    </a:lnTo>
                    <a:lnTo>
                      <a:pt x="2" y="4"/>
                    </a:lnTo>
                    <a:lnTo>
                      <a:pt x="2" y="4"/>
                    </a:lnTo>
                    <a:lnTo>
                      <a:pt x="2" y="5"/>
                    </a:lnTo>
                    <a:lnTo>
                      <a:pt x="3" y="5"/>
                    </a:lnTo>
                    <a:lnTo>
                      <a:pt x="3" y="7"/>
                    </a:lnTo>
                    <a:lnTo>
                      <a:pt x="3" y="10"/>
                    </a:lnTo>
                    <a:lnTo>
                      <a:pt x="3" y="12"/>
                    </a:lnTo>
                    <a:lnTo>
                      <a:pt x="3" y="14"/>
                    </a:lnTo>
                    <a:lnTo>
                      <a:pt x="3" y="14"/>
                    </a:lnTo>
                    <a:lnTo>
                      <a:pt x="3" y="14"/>
                    </a:lnTo>
                    <a:lnTo>
                      <a:pt x="3" y="14"/>
                    </a:lnTo>
                    <a:lnTo>
                      <a:pt x="3" y="14"/>
                    </a:lnTo>
                    <a:lnTo>
                      <a:pt x="3" y="14"/>
                    </a:lnTo>
                    <a:lnTo>
                      <a:pt x="3" y="14"/>
                    </a:lnTo>
                    <a:lnTo>
                      <a:pt x="3" y="14"/>
                    </a:lnTo>
                    <a:lnTo>
                      <a:pt x="3" y="14"/>
                    </a:lnTo>
                    <a:lnTo>
                      <a:pt x="3" y="14"/>
                    </a:lnTo>
                    <a:lnTo>
                      <a:pt x="3" y="14"/>
                    </a:lnTo>
                    <a:lnTo>
                      <a:pt x="3" y="14"/>
                    </a:lnTo>
                    <a:lnTo>
                      <a:pt x="3" y="13"/>
                    </a:lnTo>
                    <a:lnTo>
                      <a:pt x="3" y="13"/>
                    </a:lnTo>
                    <a:lnTo>
                      <a:pt x="3" y="13"/>
                    </a:lnTo>
                    <a:lnTo>
                      <a:pt x="3" y="13"/>
                    </a:lnTo>
                    <a:lnTo>
                      <a:pt x="3" y="13"/>
                    </a:lnTo>
                    <a:lnTo>
                      <a:pt x="3" y="12"/>
                    </a:lnTo>
                    <a:lnTo>
                      <a:pt x="3" y="12"/>
                    </a:lnTo>
                    <a:lnTo>
                      <a:pt x="3" y="13"/>
                    </a:lnTo>
                    <a:lnTo>
                      <a:pt x="3" y="13"/>
                    </a:lnTo>
                    <a:lnTo>
                      <a:pt x="4" y="14"/>
                    </a:lnTo>
                    <a:lnTo>
                      <a:pt x="4" y="14"/>
                    </a:lnTo>
                    <a:lnTo>
                      <a:pt x="4" y="14"/>
                    </a:lnTo>
                    <a:lnTo>
                      <a:pt x="4" y="14"/>
                    </a:lnTo>
                    <a:lnTo>
                      <a:pt x="4" y="14"/>
                    </a:lnTo>
                    <a:lnTo>
                      <a:pt x="4" y="14"/>
                    </a:lnTo>
                    <a:lnTo>
                      <a:pt x="4" y="14"/>
                    </a:lnTo>
                    <a:lnTo>
                      <a:pt x="4" y="14"/>
                    </a:lnTo>
                    <a:lnTo>
                      <a:pt x="4" y="14"/>
                    </a:lnTo>
                    <a:lnTo>
                      <a:pt x="4" y="14"/>
                    </a:lnTo>
                    <a:lnTo>
                      <a:pt x="4" y="13"/>
                    </a:lnTo>
                    <a:lnTo>
                      <a:pt x="4" y="13"/>
                    </a:lnTo>
                    <a:lnTo>
                      <a:pt x="4" y="12"/>
                    </a:lnTo>
                    <a:lnTo>
                      <a:pt x="4" y="12"/>
                    </a:lnTo>
                    <a:lnTo>
                      <a:pt x="4" y="12"/>
                    </a:lnTo>
                    <a:lnTo>
                      <a:pt x="4" y="10"/>
                    </a:lnTo>
                    <a:lnTo>
                      <a:pt x="4" y="10"/>
                    </a:lnTo>
                    <a:lnTo>
                      <a:pt x="4" y="10"/>
                    </a:lnTo>
                    <a:lnTo>
                      <a:pt x="4" y="10"/>
                    </a:lnTo>
                    <a:lnTo>
                      <a:pt x="4" y="10"/>
                    </a:lnTo>
                    <a:lnTo>
                      <a:pt x="4" y="9"/>
                    </a:lnTo>
                    <a:lnTo>
                      <a:pt x="4" y="10"/>
                    </a:lnTo>
                    <a:lnTo>
                      <a:pt x="4" y="11"/>
                    </a:lnTo>
                    <a:lnTo>
                      <a:pt x="4" y="12"/>
                    </a:lnTo>
                    <a:lnTo>
                      <a:pt x="5" y="13"/>
                    </a:lnTo>
                    <a:lnTo>
                      <a:pt x="5" y="14"/>
                    </a:lnTo>
                    <a:lnTo>
                      <a:pt x="5" y="14"/>
                    </a:lnTo>
                    <a:lnTo>
                      <a:pt x="5" y="14"/>
                    </a:lnTo>
                    <a:lnTo>
                      <a:pt x="5" y="14"/>
                    </a:lnTo>
                    <a:lnTo>
                      <a:pt x="5" y="14"/>
                    </a:lnTo>
                    <a:lnTo>
                      <a:pt x="5" y="14"/>
                    </a:lnTo>
                    <a:lnTo>
                      <a:pt x="5" y="14"/>
                    </a:lnTo>
                    <a:lnTo>
                      <a:pt x="5" y="14"/>
                    </a:lnTo>
                    <a:lnTo>
                      <a:pt x="5" y="14"/>
                    </a:lnTo>
                    <a:lnTo>
                      <a:pt x="5" y="14"/>
                    </a:lnTo>
                    <a:lnTo>
                      <a:pt x="5" y="14"/>
                    </a:lnTo>
                    <a:lnTo>
                      <a:pt x="5" y="14"/>
                    </a:lnTo>
                    <a:lnTo>
                      <a:pt x="5" y="14"/>
                    </a:lnTo>
                    <a:lnTo>
                      <a:pt x="5" y="14"/>
                    </a:lnTo>
                    <a:lnTo>
                      <a:pt x="5" y="14"/>
                    </a:lnTo>
                    <a:lnTo>
                      <a:pt x="5" y="14"/>
                    </a:lnTo>
                    <a:lnTo>
                      <a:pt x="5" y="14"/>
                    </a:lnTo>
                    <a:lnTo>
                      <a:pt x="5" y="14"/>
                    </a:lnTo>
                    <a:lnTo>
                      <a:pt x="5" y="14"/>
                    </a:lnTo>
                    <a:lnTo>
                      <a:pt x="5" y="14"/>
                    </a:lnTo>
                    <a:lnTo>
                      <a:pt x="5" y="14"/>
                    </a:lnTo>
                    <a:lnTo>
                      <a:pt x="6" y="14"/>
                    </a:lnTo>
                    <a:lnTo>
                      <a:pt x="6" y="14"/>
                    </a:lnTo>
                    <a:lnTo>
                      <a:pt x="6" y="14"/>
                    </a:lnTo>
                    <a:lnTo>
                      <a:pt x="6" y="14"/>
                    </a:lnTo>
                    <a:lnTo>
                      <a:pt x="6" y="14"/>
                    </a:lnTo>
                    <a:lnTo>
                      <a:pt x="6" y="14"/>
                    </a:lnTo>
                    <a:lnTo>
                      <a:pt x="6" y="14"/>
                    </a:lnTo>
                    <a:lnTo>
                      <a:pt x="6" y="14"/>
                    </a:lnTo>
                    <a:lnTo>
                      <a:pt x="6" y="14"/>
                    </a:lnTo>
                    <a:lnTo>
                      <a:pt x="6" y="14"/>
                    </a:lnTo>
                    <a:lnTo>
                      <a:pt x="6" y="14"/>
                    </a:lnTo>
                    <a:lnTo>
                      <a:pt x="6" y="14"/>
                    </a:lnTo>
                    <a:lnTo>
                      <a:pt x="6" y="13"/>
                    </a:lnTo>
                    <a:lnTo>
                      <a:pt x="6" y="13"/>
                    </a:lnTo>
                    <a:lnTo>
                      <a:pt x="6" y="13"/>
                    </a:lnTo>
                    <a:lnTo>
                      <a:pt x="6" y="14"/>
                    </a:lnTo>
                    <a:lnTo>
                      <a:pt x="6" y="13"/>
                    </a:lnTo>
                    <a:lnTo>
                      <a:pt x="6" y="13"/>
                    </a:lnTo>
                    <a:lnTo>
                      <a:pt x="6" y="14"/>
                    </a:lnTo>
                    <a:lnTo>
                      <a:pt x="6" y="14"/>
                    </a:lnTo>
                    <a:lnTo>
                      <a:pt x="6" y="14"/>
                    </a:lnTo>
                    <a:lnTo>
                      <a:pt x="6" y="14"/>
                    </a:lnTo>
                    <a:lnTo>
                      <a:pt x="6" y="14"/>
                    </a:lnTo>
                    <a:lnTo>
                      <a:pt x="6" y="14"/>
                    </a:lnTo>
                    <a:lnTo>
                      <a:pt x="6" y="14"/>
                    </a:lnTo>
                  </a:path>
                </a:pathLst>
              </a:custGeom>
              <a:noFill/>
              <a:ln w="0">
                <a:solidFill>
                  <a:srgbClr val="0000FF"/>
                </a:solidFill>
                <a:prstDash val="solid"/>
                <a:round/>
                <a:headEnd/>
                <a:tailEnd/>
              </a:ln>
            </p:spPr>
            <p:txBody>
              <a:bodyPr/>
              <a:lstStyle/>
              <a:p>
                <a:endParaRPr lang="en-US"/>
              </a:p>
            </p:txBody>
          </p:sp>
          <p:sp>
            <p:nvSpPr>
              <p:cNvPr id="105468" name="Freeform 1020"/>
              <p:cNvSpPr>
                <a:spLocks/>
              </p:cNvSpPr>
              <p:nvPr/>
            </p:nvSpPr>
            <p:spPr bwMode="auto">
              <a:xfrm>
                <a:off x="254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105469" name="Freeform 1021"/>
              <p:cNvSpPr>
                <a:spLocks/>
              </p:cNvSpPr>
              <p:nvPr/>
            </p:nvSpPr>
            <p:spPr bwMode="auto">
              <a:xfrm>
                <a:off x="2545" y="3567"/>
                <a:ext cx="1"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h="1">
                    <a:moveTo>
                      <a:pt x="0" y="1"/>
                    </a:move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0"/>
                    </a:lnTo>
                    <a:lnTo>
                      <a:pt x="0" y="1"/>
                    </a:lnTo>
                    <a:lnTo>
                      <a:pt x="0" y="1"/>
                    </a:lnTo>
                    <a:lnTo>
                      <a:pt x="0" y="1"/>
                    </a:lnTo>
                    <a:lnTo>
                      <a:pt x="0" y="1"/>
                    </a:lnTo>
                    <a:lnTo>
                      <a:pt x="0" y="1"/>
                    </a:lnTo>
                    <a:lnTo>
                      <a:pt x="0" y="1"/>
                    </a:lnTo>
                    <a:lnTo>
                      <a:pt x="0" y="1"/>
                    </a:lnTo>
                    <a:lnTo>
                      <a:pt x="0" y="1"/>
                    </a:lnTo>
                    <a:lnTo>
                      <a:pt x="0" y="1"/>
                    </a:lnTo>
                  </a:path>
                </a:pathLst>
              </a:custGeom>
              <a:noFill/>
              <a:ln w="0">
                <a:solidFill>
                  <a:srgbClr val="0000FF"/>
                </a:solidFill>
                <a:prstDash val="solid"/>
                <a:round/>
                <a:headEnd/>
                <a:tailEnd/>
              </a:ln>
            </p:spPr>
            <p:txBody>
              <a:bodyPr/>
              <a:lstStyle/>
              <a:p>
                <a:endParaRPr lang="en-US"/>
              </a:p>
            </p:txBody>
          </p:sp>
          <p:sp>
            <p:nvSpPr>
              <p:cNvPr id="105470" name="Freeform 1022"/>
              <p:cNvSpPr>
                <a:spLocks/>
              </p:cNvSpPr>
              <p:nvPr/>
            </p:nvSpPr>
            <p:spPr bwMode="auto">
              <a:xfrm>
                <a:off x="254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105471" name="Freeform 1023"/>
              <p:cNvSpPr>
                <a:spLocks/>
              </p:cNvSpPr>
              <p:nvPr/>
            </p:nvSpPr>
            <p:spPr bwMode="auto">
              <a:xfrm>
                <a:off x="254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448" name="Freeform 1024"/>
              <p:cNvSpPr>
                <a:spLocks/>
              </p:cNvSpPr>
              <p:nvPr/>
            </p:nvSpPr>
            <p:spPr bwMode="auto">
              <a:xfrm>
                <a:off x="255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449" name="Freeform 1025"/>
              <p:cNvSpPr>
                <a:spLocks/>
              </p:cNvSpPr>
              <p:nvPr/>
            </p:nvSpPr>
            <p:spPr bwMode="auto">
              <a:xfrm>
                <a:off x="2551" y="3568"/>
                <a:ext cx="2" cy="1"/>
              </a:xfrm>
              <a:custGeom>
                <a:avLst/>
                <a:gdLst/>
                <a:ahLst/>
                <a:cxnLst>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Lst>
                <a:rect l="0" t="0" r="r" b="b"/>
                <a:pathLst>
                  <a:path w="3">
                    <a:moveTo>
                      <a:pt x="0" y="0"/>
                    </a:move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path>
                </a:pathLst>
              </a:custGeom>
              <a:noFill/>
              <a:ln w="0">
                <a:solidFill>
                  <a:srgbClr val="0000FF"/>
                </a:solidFill>
                <a:prstDash val="solid"/>
                <a:round/>
                <a:headEnd/>
                <a:tailEnd/>
              </a:ln>
            </p:spPr>
            <p:txBody>
              <a:bodyPr/>
              <a:lstStyle/>
              <a:p>
                <a:endParaRPr lang="en-US"/>
              </a:p>
            </p:txBody>
          </p:sp>
          <p:sp>
            <p:nvSpPr>
              <p:cNvPr id="232450" name="Freeform 1026"/>
              <p:cNvSpPr>
                <a:spLocks/>
              </p:cNvSpPr>
              <p:nvPr/>
            </p:nvSpPr>
            <p:spPr bwMode="auto">
              <a:xfrm>
                <a:off x="255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451" name="Freeform 1027"/>
              <p:cNvSpPr>
                <a:spLocks/>
              </p:cNvSpPr>
              <p:nvPr/>
            </p:nvSpPr>
            <p:spPr bwMode="auto">
              <a:xfrm>
                <a:off x="255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452" name="Freeform 1028"/>
              <p:cNvSpPr>
                <a:spLocks/>
              </p:cNvSpPr>
              <p:nvPr/>
            </p:nvSpPr>
            <p:spPr bwMode="auto">
              <a:xfrm>
                <a:off x="255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453" name="Freeform 1029"/>
              <p:cNvSpPr>
                <a:spLocks/>
              </p:cNvSpPr>
              <p:nvPr/>
            </p:nvSpPr>
            <p:spPr bwMode="auto">
              <a:xfrm>
                <a:off x="255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454" name="Freeform 1030"/>
              <p:cNvSpPr>
                <a:spLocks/>
              </p:cNvSpPr>
              <p:nvPr/>
            </p:nvSpPr>
            <p:spPr bwMode="auto">
              <a:xfrm>
                <a:off x="256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455" name="Freeform 1031"/>
              <p:cNvSpPr>
                <a:spLocks/>
              </p:cNvSpPr>
              <p:nvPr/>
            </p:nvSpPr>
            <p:spPr bwMode="auto">
              <a:xfrm>
                <a:off x="256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456" name="Freeform 1032"/>
              <p:cNvSpPr>
                <a:spLocks/>
              </p:cNvSpPr>
              <p:nvPr/>
            </p:nvSpPr>
            <p:spPr bwMode="auto">
              <a:xfrm>
                <a:off x="2562" y="3561"/>
                <a:ext cx="1" cy="7"/>
              </a:xfrm>
              <a:custGeom>
                <a:avLst/>
                <a:gdLst/>
                <a:ahLst/>
                <a:cxnLst>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5"/>
                  </a:cxn>
                  <a:cxn ang="0">
                    <a:pos x="0" y="4"/>
                  </a:cxn>
                  <a:cxn ang="0">
                    <a:pos x="0" y="4"/>
                  </a:cxn>
                  <a:cxn ang="0">
                    <a:pos x="0" y="3"/>
                  </a:cxn>
                  <a:cxn ang="0">
                    <a:pos x="0" y="3"/>
                  </a:cxn>
                  <a:cxn ang="0">
                    <a:pos x="0" y="2"/>
                  </a:cxn>
                  <a:cxn ang="0">
                    <a:pos x="0" y="1"/>
                  </a:cxn>
                  <a:cxn ang="0">
                    <a:pos x="0" y="1"/>
                  </a:cxn>
                  <a:cxn ang="0">
                    <a:pos x="0" y="0"/>
                  </a:cxn>
                  <a:cxn ang="0">
                    <a:pos x="0" y="0"/>
                  </a:cxn>
                  <a:cxn ang="0">
                    <a:pos x="0" y="1"/>
                  </a:cxn>
                  <a:cxn ang="0">
                    <a:pos x="1" y="0"/>
                  </a:cxn>
                  <a:cxn ang="0">
                    <a:pos x="1" y="2"/>
                  </a:cxn>
                  <a:cxn ang="0">
                    <a:pos x="1" y="2"/>
                  </a:cxn>
                  <a:cxn ang="0">
                    <a:pos x="1" y="4"/>
                  </a:cxn>
                  <a:cxn ang="0">
                    <a:pos x="1" y="4"/>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 ang="0">
                    <a:pos x="1" y="6"/>
                  </a:cxn>
                </a:cxnLst>
                <a:rect l="0" t="0" r="r" b="b"/>
                <a:pathLst>
                  <a:path w="1" h="6">
                    <a:moveTo>
                      <a:pt x="0" y="6"/>
                    </a:moveTo>
                    <a:lnTo>
                      <a:pt x="0" y="6"/>
                    </a:lnTo>
                    <a:lnTo>
                      <a:pt x="0" y="6"/>
                    </a:lnTo>
                    <a:lnTo>
                      <a:pt x="0" y="6"/>
                    </a:lnTo>
                    <a:lnTo>
                      <a:pt x="0" y="6"/>
                    </a:lnTo>
                    <a:lnTo>
                      <a:pt x="0" y="6"/>
                    </a:lnTo>
                    <a:lnTo>
                      <a:pt x="0" y="6"/>
                    </a:lnTo>
                    <a:lnTo>
                      <a:pt x="0" y="6"/>
                    </a:lnTo>
                    <a:lnTo>
                      <a:pt x="0" y="6"/>
                    </a:lnTo>
                    <a:lnTo>
                      <a:pt x="0" y="6"/>
                    </a:lnTo>
                    <a:lnTo>
                      <a:pt x="0" y="6"/>
                    </a:lnTo>
                    <a:lnTo>
                      <a:pt x="0" y="5"/>
                    </a:lnTo>
                    <a:lnTo>
                      <a:pt x="0" y="4"/>
                    </a:lnTo>
                    <a:lnTo>
                      <a:pt x="0" y="4"/>
                    </a:lnTo>
                    <a:lnTo>
                      <a:pt x="0" y="3"/>
                    </a:lnTo>
                    <a:lnTo>
                      <a:pt x="0" y="3"/>
                    </a:lnTo>
                    <a:lnTo>
                      <a:pt x="0" y="2"/>
                    </a:lnTo>
                    <a:lnTo>
                      <a:pt x="0" y="1"/>
                    </a:lnTo>
                    <a:lnTo>
                      <a:pt x="0" y="1"/>
                    </a:lnTo>
                    <a:lnTo>
                      <a:pt x="0" y="0"/>
                    </a:lnTo>
                    <a:lnTo>
                      <a:pt x="0" y="0"/>
                    </a:lnTo>
                    <a:lnTo>
                      <a:pt x="0" y="1"/>
                    </a:lnTo>
                    <a:lnTo>
                      <a:pt x="1" y="0"/>
                    </a:lnTo>
                    <a:lnTo>
                      <a:pt x="1" y="2"/>
                    </a:lnTo>
                    <a:lnTo>
                      <a:pt x="1" y="2"/>
                    </a:lnTo>
                    <a:lnTo>
                      <a:pt x="1" y="4"/>
                    </a:lnTo>
                    <a:lnTo>
                      <a:pt x="1" y="4"/>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path>
                </a:pathLst>
              </a:custGeom>
              <a:noFill/>
              <a:ln w="0">
                <a:solidFill>
                  <a:srgbClr val="0000FF"/>
                </a:solidFill>
                <a:prstDash val="solid"/>
                <a:round/>
                <a:headEnd/>
                <a:tailEnd/>
              </a:ln>
            </p:spPr>
            <p:txBody>
              <a:bodyPr/>
              <a:lstStyle/>
              <a:p>
                <a:endParaRPr lang="en-US"/>
              </a:p>
            </p:txBody>
          </p:sp>
          <p:sp>
            <p:nvSpPr>
              <p:cNvPr id="232457" name="Freeform 1033"/>
              <p:cNvSpPr>
                <a:spLocks/>
              </p:cNvSpPr>
              <p:nvPr/>
            </p:nvSpPr>
            <p:spPr bwMode="auto">
              <a:xfrm>
                <a:off x="256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458" name="Freeform 1034"/>
              <p:cNvSpPr>
                <a:spLocks/>
              </p:cNvSpPr>
              <p:nvPr/>
            </p:nvSpPr>
            <p:spPr bwMode="auto">
              <a:xfrm>
                <a:off x="2564" y="3566"/>
                <a:ext cx="1" cy="2"/>
              </a:xfrm>
              <a:custGeom>
                <a:avLst/>
                <a:gdLst/>
                <a:ahLst/>
                <a:cxnLst>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1" y="2"/>
                  </a:cxn>
                  <a:cxn ang="0">
                    <a:pos x="1" y="2"/>
                  </a:cxn>
                  <a:cxn ang="0">
                    <a:pos x="1" y="2"/>
                  </a:cxn>
                  <a:cxn ang="0">
                    <a:pos x="1" y="2"/>
                  </a:cxn>
                  <a:cxn ang="0">
                    <a:pos x="1" y="2"/>
                  </a:cxn>
                  <a:cxn ang="0">
                    <a:pos x="1" y="2"/>
                  </a:cxn>
                  <a:cxn ang="0">
                    <a:pos x="1" y="1"/>
                  </a:cxn>
                  <a:cxn ang="0">
                    <a:pos x="1" y="1"/>
                  </a:cxn>
                  <a:cxn ang="0">
                    <a:pos x="1" y="1"/>
                  </a:cxn>
                  <a:cxn ang="0">
                    <a:pos x="1" y="1"/>
                  </a:cxn>
                  <a:cxn ang="0">
                    <a:pos x="1" y="1"/>
                  </a:cxn>
                  <a:cxn ang="0">
                    <a:pos x="1" y="1"/>
                  </a:cxn>
                  <a:cxn ang="0">
                    <a:pos x="1" y="0"/>
                  </a:cxn>
                  <a:cxn ang="0">
                    <a:pos x="1" y="0"/>
                  </a:cxn>
                  <a:cxn ang="0">
                    <a:pos x="1" y="0"/>
                  </a:cxn>
                  <a:cxn ang="0">
                    <a:pos x="1" y="1"/>
                  </a:cxn>
                  <a:cxn ang="0">
                    <a:pos x="1" y="1"/>
                  </a:cxn>
                  <a:cxn ang="0">
                    <a:pos x="1" y="1"/>
                  </a:cxn>
                  <a:cxn ang="0">
                    <a:pos x="1" y="2"/>
                  </a:cxn>
                  <a:cxn ang="0">
                    <a:pos x="1" y="2"/>
                  </a:cxn>
                  <a:cxn ang="0">
                    <a:pos x="1" y="2"/>
                  </a:cxn>
                  <a:cxn ang="0">
                    <a:pos x="1" y="2"/>
                  </a:cxn>
                  <a:cxn ang="0">
                    <a:pos x="1" y="2"/>
                  </a:cxn>
                </a:cxnLst>
                <a:rect l="0" t="0" r="r" b="b"/>
                <a:pathLst>
                  <a:path w="1"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 y="2"/>
                    </a:lnTo>
                    <a:lnTo>
                      <a:pt x="1" y="2"/>
                    </a:lnTo>
                    <a:lnTo>
                      <a:pt x="1" y="2"/>
                    </a:lnTo>
                    <a:lnTo>
                      <a:pt x="1" y="2"/>
                    </a:lnTo>
                    <a:lnTo>
                      <a:pt x="1" y="2"/>
                    </a:lnTo>
                    <a:lnTo>
                      <a:pt x="1" y="2"/>
                    </a:lnTo>
                    <a:lnTo>
                      <a:pt x="1" y="1"/>
                    </a:lnTo>
                    <a:lnTo>
                      <a:pt x="1" y="1"/>
                    </a:lnTo>
                    <a:lnTo>
                      <a:pt x="1" y="1"/>
                    </a:lnTo>
                    <a:lnTo>
                      <a:pt x="1" y="1"/>
                    </a:lnTo>
                    <a:lnTo>
                      <a:pt x="1" y="1"/>
                    </a:lnTo>
                    <a:lnTo>
                      <a:pt x="1" y="1"/>
                    </a:lnTo>
                    <a:lnTo>
                      <a:pt x="1" y="0"/>
                    </a:lnTo>
                    <a:lnTo>
                      <a:pt x="1" y="0"/>
                    </a:lnTo>
                    <a:lnTo>
                      <a:pt x="1" y="0"/>
                    </a:lnTo>
                    <a:lnTo>
                      <a:pt x="1" y="1"/>
                    </a:lnTo>
                    <a:lnTo>
                      <a:pt x="1" y="1"/>
                    </a:lnTo>
                    <a:lnTo>
                      <a:pt x="1" y="1"/>
                    </a:lnTo>
                    <a:lnTo>
                      <a:pt x="1" y="2"/>
                    </a:lnTo>
                    <a:lnTo>
                      <a:pt x="1" y="2"/>
                    </a:lnTo>
                    <a:lnTo>
                      <a:pt x="1" y="2"/>
                    </a:lnTo>
                    <a:lnTo>
                      <a:pt x="1" y="2"/>
                    </a:lnTo>
                    <a:lnTo>
                      <a:pt x="1" y="2"/>
                    </a:lnTo>
                  </a:path>
                </a:pathLst>
              </a:custGeom>
              <a:noFill/>
              <a:ln w="0">
                <a:solidFill>
                  <a:srgbClr val="0000FF"/>
                </a:solidFill>
                <a:prstDash val="solid"/>
                <a:round/>
                <a:headEnd/>
                <a:tailEnd/>
              </a:ln>
            </p:spPr>
            <p:txBody>
              <a:bodyPr/>
              <a:lstStyle/>
              <a:p>
                <a:endParaRPr lang="en-US"/>
              </a:p>
            </p:txBody>
          </p:sp>
          <p:sp>
            <p:nvSpPr>
              <p:cNvPr id="232459" name="Freeform 1035"/>
              <p:cNvSpPr>
                <a:spLocks/>
              </p:cNvSpPr>
              <p:nvPr/>
            </p:nvSpPr>
            <p:spPr bwMode="auto">
              <a:xfrm>
                <a:off x="256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460" name="Freeform 1036"/>
              <p:cNvSpPr>
                <a:spLocks/>
              </p:cNvSpPr>
              <p:nvPr/>
            </p:nvSpPr>
            <p:spPr bwMode="auto">
              <a:xfrm>
                <a:off x="256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461" name="Freeform 1037"/>
              <p:cNvSpPr>
                <a:spLocks/>
              </p:cNvSpPr>
              <p:nvPr/>
            </p:nvSpPr>
            <p:spPr bwMode="auto">
              <a:xfrm>
                <a:off x="2568" y="3327"/>
                <a:ext cx="6" cy="241"/>
              </a:xfrm>
              <a:custGeom>
                <a:avLst/>
                <a:gdLst/>
                <a:ahLst/>
                <a:cxnLst>
                  <a:cxn ang="0">
                    <a:pos x="0" y="221"/>
                  </a:cxn>
                  <a:cxn ang="0">
                    <a:pos x="0" y="221"/>
                  </a:cxn>
                  <a:cxn ang="0">
                    <a:pos x="0" y="221"/>
                  </a:cxn>
                  <a:cxn ang="0">
                    <a:pos x="0" y="221"/>
                  </a:cxn>
                  <a:cxn ang="0">
                    <a:pos x="0" y="221"/>
                  </a:cxn>
                  <a:cxn ang="0">
                    <a:pos x="1" y="219"/>
                  </a:cxn>
                  <a:cxn ang="0">
                    <a:pos x="1" y="219"/>
                  </a:cxn>
                  <a:cxn ang="0">
                    <a:pos x="1" y="219"/>
                  </a:cxn>
                  <a:cxn ang="0">
                    <a:pos x="1" y="219"/>
                  </a:cxn>
                  <a:cxn ang="0">
                    <a:pos x="1" y="221"/>
                  </a:cxn>
                  <a:cxn ang="0">
                    <a:pos x="1" y="221"/>
                  </a:cxn>
                  <a:cxn ang="0">
                    <a:pos x="1" y="221"/>
                  </a:cxn>
                  <a:cxn ang="0">
                    <a:pos x="1" y="221"/>
                  </a:cxn>
                  <a:cxn ang="0">
                    <a:pos x="2" y="221"/>
                  </a:cxn>
                  <a:cxn ang="0">
                    <a:pos x="2" y="221"/>
                  </a:cxn>
                  <a:cxn ang="0">
                    <a:pos x="2" y="221"/>
                  </a:cxn>
                  <a:cxn ang="0">
                    <a:pos x="2" y="221"/>
                  </a:cxn>
                  <a:cxn ang="0">
                    <a:pos x="2" y="221"/>
                  </a:cxn>
                  <a:cxn ang="0">
                    <a:pos x="2" y="221"/>
                  </a:cxn>
                  <a:cxn ang="0">
                    <a:pos x="2" y="221"/>
                  </a:cxn>
                  <a:cxn ang="0">
                    <a:pos x="2" y="221"/>
                  </a:cxn>
                  <a:cxn ang="0">
                    <a:pos x="2" y="221"/>
                  </a:cxn>
                  <a:cxn ang="0">
                    <a:pos x="3" y="221"/>
                  </a:cxn>
                  <a:cxn ang="0">
                    <a:pos x="3" y="221"/>
                  </a:cxn>
                  <a:cxn ang="0">
                    <a:pos x="3" y="221"/>
                  </a:cxn>
                  <a:cxn ang="0">
                    <a:pos x="3" y="221"/>
                  </a:cxn>
                  <a:cxn ang="0">
                    <a:pos x="3" y="221"/>
                  </a:cxn>
                  <a:cxn ang="0">
                    <a:pos x="3" y="221"/>
                  </a:cxn>
                  <a:cxn ang="0">
                    <a:pos x="3" y="221"/>
                  </a:cxn>
                  <a:cxn ang="0">
                    <a:pos x="3" y="221"/>
                  </a:cxn>
                  <a:cxn ang="0">
                    <a:pos x="4" y="221"/>
                  </a:cxn>
                  <a:cxn ang="0">
                    <a:pos x="4" y="221"/>
                  </a:cxn>
                  <a:cxn ang="0">
                    <a:pos x="4" y="216"/>
                  </a:cxn>
                  <a:cxn ang="0">
                    <a:pos x="4" y="175"/>
                  </a:cxn>
                  <a:cxn ang="0">
                    <a:pos x="4" y="99"/>
                  </a:cxn>
                  <a:cxn ang="0">
                    <a:pos x="4" y="3"/>
                  </a:cxn>
                  <a:cxn ang="0">
                    <a:pos x="4" y="26"/>
                  </a:cxn>
                  <a:cxn ang="0">
                    <a:pos x="4" y="94"/>
                  </a:cxn>
                  <a:cxn ang="0">
                    <a:pos x="4" y="202"/>
                  </a:cxn>
                  <a:cxn ang="0">
                    <a:pos x="5" y="218"/>
                  </a:cxn>
                  <a:cxn ang="0">
                    <a:pos x="5" y="219"/>
                  </a:cxn>
                  <a:cxn ang="0">
                    <a:pos x="5" y="215"/>
                  </a:cxn>
                  <a:cxn ang="0">
                    <a:pos x="5" y="188"/>
                  </a:cxn>
                  <a:cxn ang="0">
                    <a:pos x="5" y="186"/>
                  </a:cxn>
                  <a:cxn ang="0">
                    <a:pos x="5" y="183"/>
                  </a:cxn>
                  <a:cxn ang="0">
                    <a:pos x="5" y="209"/>
                  </a:cxn>
                  <a:cxn ang="0">
                    <a:pos x="5" y="221"/>
                  </a:cxn>
                  <a:cxn ang="0">
                    <a:pos x="6" y="221"/>
                  </a:cxn>
                  <a:cxn ang="0">
                    <a:pos x="6" y="221"/>
                  </a:cxn>
                  <a:cxn ang="0">
                    <a:pos x="6" y="221"/>
                  </a:cxn>
                  <a:cxn ang="0">
                    <a:pos x="6" y="221"/>
                  </a:cxn>
                  <a:cxn ang="0">
                    <a:pos x="6" y="221"/>
                  </a:cxn>
                  <a:cxn ang="0">
                    <a:pos x="6" y="221"/>
                  </a:cxn>
                  <a:cxn ang="0">
                    <a:pos x="6" y="221"/>
                  </a:cxn>
                  <a:cxn ang="0">
                    <a:pos x="6" y="221"/>
                  </a:cxn>
                </a:cxnLst>
                <a:rect l="0" t="0" r="r" b="b"/>
                <a:pathLst>
                  <a:path w="6" h="221">
                    <a:moveTo>
                      <a:pt x="0" y="221"/>
                    </a:moveTo>
                    <a:lnTo>
                      <a:pt x="0" y="221"/>
                    </a:lnTo>
                    <a:lnTo>
                      <a:pt x="0" y="221"/>
                    </a:lnTo>
                    <a:lnTo>
                      <a:pt x="0" y="221"/>
                    </a:lnTo>
                    <a:lnTo>
                      <a:pt x="0" y="221"/>
                    </a:lnTo>
                    <a:lnTo>
                      <a:pt x="0" y="221"/>
                    </a:lnTo>
                    <a:lnTo>
                      <a:pt x="0" y="221"/>
                    </a:lnTo>
                    <a:lnTo>
                      <a:pt x="0" y="221"/>
                    </a:lnTo>
                    <a:lnTo>
                      <a:pt x="0" y="221"/>
                    </a:lnTo>
                    <a:lnTo>
                      <a:pt x="0" y="221"/>
                    </a:lnTo>
                    <a:lnTo>
                      <a:pt x="0" y="221"/>
                    </a:lnTo>
                    <a:lnTo>
                      <a:pt x="0" y="221"/>
                    </a:lnTo>
                    <a:lnTo>
                      <a:pt x="0" y="221"/>
                    </a:lnTo>
                    <a:lnTo>
                      <a:pt x="0" y="221"/>
                    </a:lnTo>
                    <a:lnTo>
                      <a:pt x="0" y="221"/>
                    </a:lnTo>
                    <a:lnTo>
                      <a:pt x="0" y="220"/>
                    </a:lnTo>
                    <a:lnTo>
                      <a:pt x="0" y="220"/>
                    </a:lnTo>
                    <a:lnTo>
                      <a:pt x="1" y="219"/>
                    </a:lnTo>
                    <a:lnTo>
                      <a:pt x="1" y="219"/>
                    </a:lnTo>
                    <a:lnTo>
                      <a:pt x="1" y="219"/>
                    </a:lnTo>
                    <a:lnTo>
                      <a:pt x="1" y="219"/>
                    </a:lnTo>
                    <a:lnTo>
                      <a:pt x="1" y="218"/>
                    </a:lnTo>
                    <a:lnTo>
                      <a:pt x="1" y="218"/>
                    </a:lnTo>
                    <a:lnTo>
                      <a:pt x="1" y="219"/>
                    </a:lnTo>
                    <a:lnTo>
                      <a:pt x="1" y="218"/>
                    </a:lnTo>
                    <a:lnTo>
                      <a:pt x="1" y="219"/>
                    </a:lnTo>
                    <a:lnTo>
                      <a:pt x="1" y="219"/>
                    </a:lnTo>
                    <a:lnTo>
                      <a:pt x="1" y="220"/>
                    </a:lnTo>
                    <a:lnTo>
                      <a:pt x="1" y="221"/>
                    </a:lnTo>
                    <a:lnTo>
                      <a:pt x="1" y="221"/>
                    </a:lnTo>
                    <a:lnTo>
                      <a:pt x="1" y="221"/>
                    </a:lnTo>
                    <a:lnTo>
                      <a:pt x="1" y="221"/>
                    </a:lnTo>
                    <a:lnTo>
                      <a:pt x="1" y="221"/>
                    </a:lnTo>
                    <a:lnTo>
                      <a:pt x="1" y="221"/>
                    </a:lnTo>
                    <a:lnTo>
                      <a:pt x="1" y="221"/>
                    </a:lnTo>
                    <a:lnTo>
                      <a:pt x="1" y="221"/>
                    </a:lnTo>
                    <a:lnTo>
                      <a:pt x="1" y="221"/>
                    </a:lnTo>
                    <a:lnTo>
                      <a:pt x="1" y="221"/>
                    </a:lnTo>
                    <a:lnTo>
                      <a:pt x="1" y="221"/>
                    </a:lnTo>
                    <a:lnTo>
                      <a:pt x="2" y="221"/>
                    </a:lnTo>
                    <a:lnTo>
                      <a:pt x="2" y="221"/>
                    </a:lnTo>
                    <a:lnTo>
                      <a:pt x="2" y="221"/>
                    </a:lnTo>
                    <a:lnTo>
                      <a:pt x="2" y="221"/>
                    </a:lnTo>
                    <a:lnTo>
                      <a:pt x="2" y="221"/>
                    </a:lnTo>
                    <a:lnTo>
                      <a:pt x="2" y="221"/>
                    </a:lnTo>
                    <a:lnTo>
                      <a:pt x="2" y="221"/>
                    </a:lnTo>
                    <a:lnTo>
                      <a:pt x="2" y="221"/>
                    </a:lnTo>
                    <a:lnTo>
                      <a:pt x="2" y="221"/>
                    </a:lnTo>
                    <a:lnTo>
                      <a:pt x="2" y="221"/>
                    </a:lnTo>
                    <a:lnTo>
                      <a:pt x="2" y="221"/>
                    </a:lnTo>
                    <a:lnTo>
                      <a:pt x="2" y="221"/>
                    </a:lnTo>
                    <a:lnTo>
                      <a:pt x="2" y="221"/>
                    </a:lnTo>
                    <a:lnTo>
                      <a:pt x="2" y="221"/>
                    </a:lnTo>
                    <a:lnTo>
                      <a:pt x="2" y="221"/>
                    </a:lnTo>
                    <a:lnTo>
                      <a:pt x="2" y="221"/>
                    </a:lnTo>
                    <a:lnTo>
                      <a:pt x="2" y="221"/>
                    </a:lnTo>
                    <a:lnTo>
                      <a:pt x="2" y="221"/>
                    </a:lnTo>
                    <a:lnTo>
                      <a:pt x="2" y="221"/>
                    </a:lnTo>
                    <a:lnTo>
                      <a:pt x="2" y="221"/>
                    </a:lnTo>
                    <a:lnTo>
                      <a:pt x="2" y="221"/>
                    </a:lnTo>
                    <a:lnTo>
                      <a:pt x="2" y="221"/>
                    </a:lnTo>
                    <a:lnTo>
                      <a:pt x="2" y="221"/>
                    </a:lnTo>
                    <a:lnTo>
                      <a:pt x="2" y="221"/>
                    </a:lnTo>
                    <a:lnTo>
                      <a:pt x="2" y="221"/>
                    </a:lnTo>
                    <a:lnTo>
                      <a:pt x="2" y="221"/>
                    </a:lnTo>
                    <a:lnTo>
                      <a:pt x="2" y="221"/>
                    </a:lnTo>
                    <a:lnTo>
                      <a:pt x="2" y="221"/>
                    </a:lnTo>
                    <a:lnTo>
                      <a:pt x="2" y="221"/>
                    </a:lnTo>
                    <a:lnTo>
                      <a:pt x="3" y="221"/>
                    </a:lnTo>
                    <a:lnTo>
                      <a:pt x="3" y="221"/>
                    </a:lnTo>
                    <a:lnTo>
                      <a:pt x="3" y="221"/>
                    </a:lnTo>
                    <a:lnTo>
                      <a:pt x="3" y="221"/>
                    </a:lnTo>
                    <a:lnTo>
                      <a:pt x="3" y="221"/>
                    </a:lnTo>
                    <a:lnTo>
                      <a:pt x="3" y="221"/>
                    </a:lnTo>
                    <a:lnTo>
                      <a:pt x="3" y="221"/>
                    </a:lnTo>
                    <a:lnTo>
                      <a:pt x="3" y="221"/>
                    </a:lnTo>
                    <a:lnTo>
                      <a:pt x="3" y="221"/>
                    </a:lnTo>
                    <a:lnTo>
                      <a:pt x="3" y="221"/>
                    </a:lnTo>
                    <a:lnTo>
                      <a:pt x="3" y="221"/>
                    </a:lnTo>
                    <a:lnTo>
                      <a:pt x="3" y="221"/>
                    </a:lnTo>
                    <a:lnTo>
                      <a:pt x="3" y="221"/>
                    </a:lnTo>
                    <a:lnTo>
                      <a:pt x="3" y="221"/>
                    </a:lnTo>
                    <a:lnTo>
                      <a:pt x="3" y="221"/>
                    </a:lnTo>
                    <a:lnTo>
                      <a:pt x="3" y="221"/>
                    </a:lnTo>
                    <a:lnTo>
                      <a:pt x="3" y="221"/>
                    </a:lnTo>
                    <a:lnTo>
                      <a:pt x="3" y="221"/>
                    </a:lnTo>
                    <a:lnTo>
                      <a:pt x="3" y="221"/>
                    </a:lnTo>
                    <a:lnTo>
                      <a:pt x="3" y="221"/>
                    </a:lnTo>
                    <a:lnTo>
                      <a:pt x="3" y="221"/>
                    </a:lnTo>
                    <a:lnTo>
                      <a:pt x="3" y="221"/>
                    </a:lnTo>
                    <a:lnTo>
                      <a:pt x="3" y="221"/>
                    </a:lnTo>
                    <a:lnTo>
                      <a:pt x="3" y="221"/>
                    </a:lnTo>
                    <a:lnTo>
                      <a:pt x="4" y="221"/>
                    </a:lnTo>
                    <a:lnTo>
                      <a:pt x="4" y="221"/>
                    </a:lnTo>
                    <a:lnTo>
                      <a:pt x="4" y="221"/>
                    </a:lnTo>
                    <a:lnTo>
                      <a:pt x="4" y="221"/>
                    </a:lnTo>
                    <a:lnTo>
                      <a:pt x="4" y="221"/>
                    </a:lnTo>
                    <a:lnTo>
                      <a:pt x="4" y="220"/>
                    </a:lnTo>
                    <a:lnTo>
                      <a:pt x="4" y="216"/>
                    </a:lnTo>
                    <a:lnTo>
                      <a:pt x="4" y="208"/>
                    </a:lnTo>
                    <a:lnTo>
                      <a:pt x="4" y="195"/>
                    </a:lnTo>
                    <a:lnTo>
                      <a:pt x="4" y="175"/>
                    </a:lnTo>
                    <a:lnTo>
                      <a:pt x="4" y="151"/>
                    </a:lnTo>
                    <a:lnTo>
                      <a:pt x="4" y="127"/>
                    </a:lnTo>
                    <a:lnTo>
                      <a:pt x="4" y="99"/>
                    </a:lnTo>
                    <a:lnTo>
                      <a:pt x="4" y="64"/>
                    </a:lnTo>
                    <a:lnTo>
                      <a:pt x="4" y="27"/>
                    </a:lnTo>
                    <a:lnTo>
                      <a:pt x="4" y="3"/>
                    </a:lnTo>
                    <a:lnTo>
                      <a:pt x="4" y="0"/>
                    </a:lnTo>
                    <a:lnTo>
                      <a:pt x="4" y="12"/>
                    </a:lnTo>
                    <a:lnTo>
                      <a:pt x="4" y="26"/>
                    </a:lnTo>
                    <a:lnTo>
                      <a:pt x="4" y="39"/>
                    </a:lnTo>
                    <a:lnTo>
                      <a:pt x="4" y="63"/>
                    </a:lnTo>
                    <a:lnTo>
                      <a:pt x="4" y="94"/>
                    </a:lnTo>
                    <a:lnTo>
                      <a:pt x="4" y="136"/>
                    </a:lnTo>
                    <a:lnTo>
                      <a:pt x="4" y="176"/>
                    </a:lnTo>
                    <a:lnTo>
                      <a:pt x="4" y="202"/>
                    </a:lnTo>
                    <a:lnTo>
                      <a:pt x="5" y="212"/>
                    </a:lnTo>
                    <a:lnTo>
                      <a:pt x="5" y="217"/>
                    </a:lnTo>
                    <a:lnTo>
                      <a:pt x="5" y="218"/>
                    </a:lnTo>
                    <a:lnTo>
                      <a:pt x="5" y="218"/>
                    </a:lnTo>
                    <a:lnTo>
                      <a:pt x="5" y="219"/>
                    </a:lnTo>
                    <a:lnTo>
                      <a:pt x="5" y="219"/>
                    </a:lnTo>
                    <a:lnTo>
                      <a:pt x="5" y="219"/>
                    </a:lnTo>
                    <a:lnTo>
                      <a:pt x="5" y="218"/>
                    </a:lnTo>
                    <a:lnTo>
                      <a:pt x="5" y="215"/>
                    </a:lnTo>
                    <a:lnTo>
                      <a:pt x="5" y="210"/>
                    </a:lnTo>
                    <a:lnTo>
                      <a:pt x="5" y="200"/>
                    </a:lnTo>
                    <a:lnTo>
                      <a:pt x="5" y="188"/>
                    </a:lnTo>
                    <a:lnTo>
                      <a:pt x="5" y="184"/>
                    </a:lnTo>
                    <a:lnTo>
                      <a:pt x="5" y="183"/>
                    </a:lnTo>
                    <a:lnTo>
                      <a:pt x="5" y="186"/>
                    </a:lnTo>
                    <a:lnTo>
                      <a:pt x="5" y="187"/>
                    </a:lnTo>
                    <a:lnTo>
                      <a:pt x="5" y="183"/>
                    </a:lnTo>
                    <a:lnTo>
                      <a:pt x="5" y="183"/>
                    </a:lnTo>
                    <a:lnTo>
                      <a:pt x="5" y="187"/>
                    </a:lnTo>
                    <a:lnTo>
                      <a:pt x="5" y="200"/>
                    </a:lnTo>
                    <a:lnTo>
                      <a:pt x="5" y="209"/>
                    </a:lnTo>
                    <a:lnTo>
                      <a:pt x="5" y="216"/>
                    </a:lnTo>
                    <a:lnTo>
                      <a:pt x="5" y="219"/>
                    </a:lnTo>
                    <a:lnTo>
                      <a:pt x="5" y="221"/>
                    </a:lnTo>
                    <a:lnTo>
                      <a:pt x="6" y="221"/>
                    </a:lnTo>
                    <a:lnTo>
                      <a:pt x="6" y="221"/>
                    </a:lnTo>
                    <a:lnTo>
                      <a:pt x="6" y="221"/>
                    </a:lnTo>
                    <a:lnTo>
                      <a:pt x="6" y="221"/>
                    </a:lnTo>
                    <a:lnTo>
                      <a:pt x="6" y="221"/>
                    </a:lnTo>
                    <a:lnTo>
                      <a:pt x="6" y="221"/>
                    </a:lnTo>
                    <a:lnTo>
                      <a:pt x="6" y="221"/>
                    </a:lnTo>
                    <a:lnTo>
                      <a:pt x="6" y="221"/>
                    </a:lnTo>
                    <a:lnTo>
                      <a:pt x="6" y="221"/>
                    </a:lnTo>
                    <a:lnTo>
                      <a:pt x="6" y="221"/>
                    </a:lnTo>
                    <a:lnTo>
                      <a:pt x="6" y="221"/>
                    </a:lnTo>
                    <a:lnTo>
                      <a:pt x="6" y="221"/>
                    </a:lnTo>
                    <a:lnTo>
                      <a:pt x="6" y="221"/>
                    </a:lnTo>
                    <a:lnTo>
                      <a:pt x="6" y="221"/>
                    </a:lnTo>
                    <a:lnTo>
                      <a:pt x="6" y="221"/>
                    </a:lnTo>
                    <a:lnTo>
                      <a:pt x="6" y="221"/>
                    </a:lnTo>
                    <a:lnTo>
                      <a:pt x="6" y="221"/>
                    </a:lnTo>
                    <a:lnTo>
                      <a:pt x="6" y="221"/>
                    </a:lnTo>
                    <a:lnTo>
                      <a:pt x="6" y="221"/>
                    </a:lnTo>
                    <a:lnTo>
                      <a:pt x="6" y="221"/>
                    </a:lnTo>
                    <a:lnTo>
                      <a:pt x="6" y="221"/>
                    </a:lnTo>
                    <a:lnTo>
                      <a:pt x="6" y="221"/>
                    </a:lnTo>
                    <a:lnTo>
                      <a:pt x="6" y="221"/>
                    </a:lnTo>
                    <a:lnTo>
                      <a:pt x="6" y="221"/>
                    </a:lnTo>
                  </a:path>
                </a:pathLst>
              </a:custGeom>
              <a:noFill/>
              <a:ln w="0">
                <a:solidFill>
                  <a:srgbClr val="0000FF"/>
                </a:solidFill>
                <a:prstDash val="solid"/>
                <a:round/>
                <a:headEnd/>
                <a:tailEnd/>
              </a:ln>
            </p:spPr>
            <p:txBody>
              <a:bodyPr/>
              <a:lstStyle/>
              <a:p>
                <a:endParaRPr lang="en-US"/>
              </a:p>
            </p:txBody>
          </p:sp>
          <p:sp>
            <p:nvSpPr>
              <p:cNvPr id="232462" name="Freeform 1038"/>
              <p:cNvSpPr>
                <a:spLocks/>
              </p:cNvSpPr>
              <p:nvPr/>
            </p:nvSpPr>
            <p:spPr bwMode="auto">
              <a:xfrm>
                <a:off x="2575" y="3522"/>
                <a:ext cx="5" cy="46"/>
              </a:xfrm>
              <a:custGeom>
                <a:avLst/>
                <a:gdLst/>
                <a:ahLst/>
                <a:cxnLst>
                  <a:cxn ang="0">
                    <a:pos x="0" y="42"/>
                  </a:cxn>
                  <a:cxn ang="0">
                    <a:pos x="0" y="42"/>
                  </a:cxn>
                  <a:cxn ang="0">
                    <a:pos x="0" y="42"/>
                  </a:cxn>
                  <a:cxn ang="0">
                    <a:pos x="0" y="42"/>
                  </a:cxn>
                  <a:cxn ang="0">
                    <a:pos x="0" y="42"/>
                  </a:cxn>
                  <a:cxn ang="0">
                    <a:pos x="0" y="42"/>
                  </a:cxn>
                  <a:cxn ang="0">
                    <a:pos x="1" y="38"/>
                  </a:cxn>
                  <a:cxn ang="0">
                    <a:pos x="1" y="25"/>
                  </a:cxn>
                  <a:cxn ang="0">
                    <a:pos x="1" y="11"/>
                  </a:cxn>
                  <a:cxn ang="0">
                    <a:pos x="1" y="0"/>
                  </a:cxn>
                  <a:cxn ang="0">
                    <a:pos x="1" y="6"/>
                  </a:cxn>
                  <a:cxn ang="0">
                    <a:pos x="1" y="28"/>
                  </a:cxn>
                  <a:cxn ang="0">
                    <a:pos x="1" y="41"/>
                  </a:cxn>
                  <a:cxn ang="0">
                    <a:pos x="1" y="41"/>
                  </a:cxn>
                  <a:cxn ang="0">
                    <a:pos x="2" y="42"/>
                  </a:cxn>
                  <a:cxn ang="0">
                    <a:pos x="2" y="39"/>
                  </a:cxn>
                  <a:cxn ang="0">
                    <a:pos x="2" y="37"/>
                  </a:cxn>
                  <a:cxn ang="0">
                    <a:pos x="2" y="35"/>
                  </a:cxn>
                  <a:cxn ang="0">
                    <a:pos x="2" y="37"/>
                  </a:cxn>
                  <a:cxn ang="0">
                    <a:pos x="2" y="42"/>
                  </a:cxn>
                  <a:cxn ang="0">
                    <a:pos x="2" y="42"/>
                  </a:cxn>
                  <a:cxn ang="0">
                    <a:pos x="2" y="42"/>
                  </a:cxn>
                  <a:cxn ang="0">
                    <a:pos x="3" y="42"/>
                  </a:cxn>
                  <a:cxn ang="0">
                    <a:pos x="3" y="42"/>
                  </a:cxn>
                  <a:cxn ang="0">
                    <a:pos x="3" y="42"/>
                  </a:cxn>
                  <a:cxn ang="0">
                    <a:pos x="3" y="42"/>
                  </a:cxn>
                  <a:cxn ang="0">
                    <a:pos x="3" y="42"/>
                  </a:cxn>
                  <a:cxn ang="0">
                    <a:pos x="3" y="42"/>
                  </a:cxn>
                  <a:cxn ang="0">
                    <a:pos x="3" y="42"/>
                  </a:cxn>
                  <a:cxn ang="0">
                    <a:pos x="3" y="42"/>
                  </a:cxn>
                  <a:cxn ang="0">
                    <a:pos x="3" y="42"/>
                  </a:cxn>
                  <a:cxn ang="0">
                    <a:pos x="4" y="42"/>
                  </a:cxn>
                  <a:cxn ang="0">
                    <a:pos x="4" y="42"/>
                  </a:cxn>
                  <a:cxn ang="0">
                    <a:pos x="4" y="42"/>
                  </a:cxn>
                  <a:cxn ang="0">
                    <a:pos x="4" y="41"/>
                  </a:cxn>
                  <a:cxn ang="0">
                    <a:pos x="4" y="38"/>
                  </a:cxn>
                  <a:cxn ang="0">
                    <a:pos x="4" y="36"/>
                  </a:cxn>
                  <a:cxn ang="0">
                    <a:pos x="5" y="34"/>
                  </a:cxn>
                  <a:cxn ang="0">
                    <a:pos x="5" y="36"/>
                  </a:cxn>
                  <a:cxn ang="0">
                    <a:pos x="5" y="40"/>
                  </a:cxn>
                  <a:cxn ang="0">
                    <a:pos x="5" y="42"/>
                  </a:cxn>
                  <a:cxn ang="0">
                    <a:pos x="5" y="42"/>
                  </a:cxn>
                  <a:cxn ang="0">
                    <a:pos x="5" y="42"/>
                  </a:cxn>
                  <a:cxn ang="0">
                    <a:pos x="5" y="42"/>
                  </a:cxn>
                  <a:cxn ang="0">
                    <a:pos x="5" y="41"/>
                  </a:cxn>
                  <a:cxn ang="0">
                    <a:pos x="6" y="41"/>
                  </a:cxn>
                  <a:cxn ang="0">
                    <a:pos x="6" y="42"/>
                  </a:cxn>
                  <a:cxn ang="0">
                    <a:pos x="6" y="42"/>
                  </a:cxn>
                  <a:cxn ang="0">
                    <a:pos x="6" y="42"/>
                  </a:cxn>
                  <a:cxn ang="0">
                    <a:pos x="6" y="42"/>
                  </a:cxn>
                  <a:cxn ang="0">
                    <a:pos x="6" y="42"/>
                  </a:cxn>
                  <a:cxn ang="0">
                    <a:pos x="6" y="42"/>
                  </a:cxn>
                  <a:cxn ang="0">
                    <a:pos x="6" y="42"/>
                  </a:cxn>
                </a:cxnLst>
                <a:rect l="0" t="0" r="r" b="b"/>
                <a:pathLst>
                  <a:path w="6" h="42">
                    <a:moveTo>
                      <a:pt x="0" y="42"/>
                    </a:moveTo>
                    <a:lnTo>
                      <a:pt x="0" y="42"/>
                    </a:lnTo>
                    <a:lnTo>
                      <a:pt x="0" y="42"/>
                    </a:lnTo>
                    <a:lnTo>
                      <a:pt x="0" y="42"/>
                    </a:lnTo>
                    <a:lnTo>
                      <a:pt x="0" y="42"/>
                    </a:lnTo>
                    <a:lnTo>
                      <a:pt x="0" y="42"/>
                    </a:lnTo>
                    <a:lnTo>
                      <a:pt x="0" y="42"/>
                    </a:lnTo>
                    <a:lnTo>
                      <a:pt x="0" y="42"/>
                    </a:lnTo>
                    <a:lnTo>
                      <a:pt x="0" y="42"/>
                    </a:lnTo>
                    <a:lnTo>
                      <a:pt x="0" y="42"/>
                    </a:lnTo>
                    <a:lnTo>
                      <a:pt x="0" y="42"/>
                    </a:lnTo>
                    <a:lnTo>
                      <a:pt x="0" y="42"/>
                    </a:lnTo>
                    <a:lnTo>
                      <a:pt x="0" y="42"/>
                    </a:lnTo>
                    <a:lnTo>
                      <a:pt x="0" y="42"/>
                    </a:lnTo>
                    <a:lnTo>
                      <a:pt x="0" y="42"/>
                    </a:lnTo>
                    <a:lnTo>
                      <a:pt x="0" y="42"/>
                    </a:lnTo>
                    <a:lnTo>
                      <a:pt x="0" y="42"/>
                    </a:lnTo>
                    <a:lnTo>
                      <a:pt x="0" y="42"/>
                    </a:lnTo>
                    <a:lnTo>
                      <a:pt x="0" y="42"/>
                    </a:lnTo>
                    <a:lnTo>
                      <a:pt x="1" y="40"/>
                    </a:lnTo>
                    <a:lnTo>
                      <a:pt x="1" y="38"/>
                    </a:lnTo>
                    <a:lnTo>
                      <a:pt x="1" y="34"/>
                    </a:lnTo>
                    <a:lnTo>
                      <a:pt x="1" y="29"/>
                    </a:lnTo>
                    <a:lnTo>
                      <a:pt x="1" y="25"/>
                    </a:lnTo>
                    <a:lnTo>
                      <a:pt x="1" y="21"/>
                    </a:lnTo>
                    <a:lnTo>
                      <a:pt x="1" y="14"/>
                    </a:lnTo>
                    <a:lnTo>
                      <a:pt x="1" y="11"/>
                    </a:lnTo>
                    <a:lnTo>
                      <a:pt x="1" y="5"/>
                    </a:lnTo>
                    <a:lnTo>
                      <a:pt x="1" y="1"/>
                    </a:lnTo>
                    <a:lnTo>
                      <a:pt x="1" y="0"/>
                    </a:lnTo>
                    <a:lnTo>
                      <a:pt x="1" y="1"/>
                    </a:lnTo>
                    <a:lnTo>
                      <a:pt x="1" y="4"/>
                    </a:lnTo>
                    <a:lnTo>
                      <a:pt x="1" y="6"/>
                    </a:lnTo>
                    <a:lnTo>
                      <a:pt x="1" y="11"/>
                    </a:lnTo>
                    <a:lnTo>
                      <a:pt x="1" y="19"/>
                    </a:lnTo>
                    <a:lnTo>
                      <a:pt x="1" y="28"/>
                    </a:lnTo>
                    <a:lnTo>
                      <a:pt x="1" y="35"/>
                    </a:lnTo>
                    <a:lnTo>
                      <a:pt x="1" y="39"/>
                    </a:lnTo>
                    <a:lnTo>
                      <a:pt x="1" y="41"/>
                    </a:lnTo>
                    <a:lnTo>
                      <a:pt x="1" y="41"/>
                    </a:lnTo>
                    <a:lnTo>
                      <a:pt x="1" y="42"/>
                    </a:lnTo>
                    <a:lnTo>
                      <a:pt x="1" y="41"/>
                    </a:lnTo>
                    <a:lnTo>
                      <a:pt x="1" y="42"/>
                    </a:lnTo>
                    <a:lnTo>
                      <a:pt x="1" y="42"/>
                    </a:lnTo>
                    <a:lnTo>
                      <a:pt x="2" y="42"/>
                    </a:lnTo>
                    <a:lnTo>
                      <a:pt x="2" y="41"/>
                    </a:lnTo>
                    <a:lnTo>
                      <a:pt x="2" y="40"/>
                    </a:lnTo>
                    <a:lnTo>
                      <a:pt x="2" y="39"/>
                    </a:lnTo>
                    <a:lnTo>
                      <a:pt x="2" y="38"/>
                    </a:lnTo>
                    <a:lnTo>
                      <a:pt x="2" y="37"/>
                    </a:lnTo>
                    <a:lnTo>
                      <a:pt x="2" y="37"/>
                    </a:lnTo>
                    <a:lnTo>
                      <a:pt x="2" y="36"/>
                    </a:lnTo>
                    <a:lnTo>
                      <a:pt x="2" y="36"/>
                    </a:lnTo>
                    <a:lnTo>
                      <a:pt x="2" y="35"/>
                    </a:lnTo>
                    <a:lnTo>
                      <a:pt x="2" y="35"/>
                    </a:lnTo>
                    <a:lnTo>
                      <a:pt x="2" y="36"/>
                    </a:lnTo>
                    <a:lnTo>
                      <a:pt x="2" y="37"/>
                    </a:lnTo>
                    <a:lnTo>
                      <a:pt x="2" y="39"/>
                    </a:lnTo>
                    <a:lnTo>
                      <a:pt x="2" y="41"/>
                    </a:lnTo>
                    <a:lnTo>
                      <a:pt x="2" y="42"/>
                    </a:lnTo>
                    <a:lnTo>
                      <a:pt x="2" y="42"/>
                    </a:lnTo>
                    <a:lnTo>
                      <a:pt x="2" y="42"/>
                    </a:lnTo>
                    <a:lnTo>
                      <a:pt x="2" y="42"/>
                    </a:lnTo>
                    <a:lnTo>
                      <a:pt x="2" y="42"/>
                    </a:lnTo>
                    <a:lnTo>
                      <a:pt x="2" y="42"/>
                    </a:lnTo>
                    <a:lnTo>
                      <a:pt x="2" y="42"/>
                    </a:lnTo>
                    <a:lnTo>
                      <a:pt x="2" y="42"/>
                    </a:lnTo>
                    <a:lnTo>
                      <a:pt x="2" y="42"/>
                    </a:lnTo>
                    <a:lnTo>
                      <a:pt x="3" y="42"/>
                    </a:lnTo>
                    <a:lnTo>
                      <a:pt x="3" y="42"/>
                    </a:lnTo>
                    <a:lnTo>
                      <a:pt x="3" y="42"/>
                    </a:lnTo>
                    <a:lnTo>
                      <a:pt x="3" y="42"/>
                    </a:lnTo>
                    <a:lnTo>
                      <a:pt x="3" y="42"/>
                    </a:lnTo>
                    <a:lnTo>
                      <a:pt x="3" y="42"/>
                    </a:lnTo>
                    <a:lnTo>
                      <a:pt x="3" y="42"/>
                    </a:lnTo>
                    <a:lnTo>
                      <a:pt x="3" y="42"/>
                    </a:lnTo>
                    <a:lnTo>
                      <a:pt x="3" y="42"/>
                    </a:lnTo>
                    <a:lnTo>
                      <a:pt x="3" y="42"/>
                    </a:lnTo>
                    <a:lnTo>
                      <a:pt x="3" y="42"/>
                    </a:lnTo>
                    <a:lnTo>
                      <a:pt x="3" y="42"/>
                    </a:lnTo>
                    <a:lnTo>
                      <a:pt x="3" y="42"/>
                    </a:lnTo>
                    <a:lnTo>
                      <a:pt x="3" y="42"/>
                    </a:lnTo>
                    <a:lnTo>
                      <a:pt x="3" y="42"/>
                    </a:lnTo>
                    <a:lnTo>
                      <a:pt x="3" y="42"/>
                    </a:lnTo>
                    <a:lnTo>
                      <a:pt x="3" y="42"/>
                    </a:lnTo>
                    <a:lnTo>
                      <a:pt x="3" y="42"/>
                    </a:lnTo>
                    <a:lnTo>
                      <a:pt x="3" y="42"/>
                    </a:lnTo>
                    <a:lnTo>
                      <a:pt x="3" y="42"/>
                    </a:lnTo>
                    <a:lnTo>
                      <a:pt x="3" y="42"/>
                    </a:lnTo>
                    <a:lnTo>
                      <a:pt x="3" y="42"/>
                    </a:lnTo>
                    <a:lnTo>
                      <a:pt x="3" y="42"/>
                    </a:lnTo>
                    <a:lnTo>
                      <a:pt x="3" y="42"/>
                    </a:lnTo>
                    <a:lnTo>
                      <a:pt x="3" y="42"/>
                    </a:lnTo>
                    <a:lnTo>
                      <a:pt x="4" y="42"/>
                    </a:lnTo>
                    <a:lnTo>
                      <a:pt x="4" y="42"/>
                    </a:lnTo>
                    <a:lnTo>
                      <a:pt x="4" y="42"/>
                    </a:lnTo>
                    <a:lnTo>
                      <a:pt x="4" y="42"/>
                    </a:lnTo>
                    <a:lnTo>
                      <a:pt x="4" y="42"/>
                    </a:lnTo>
                    <a:lnTo>
                      <a:pt x="4" y="42"/>
                    </a:lnTo>
                    <a:lnTo>
                      <a:pt x="4" y="42"/>
                    </a:lnTo>
                    <a:lnTo>
                      <a:pt x="4" y="42"/>
                    </a:lnTo>
                    <a:lnTo>
                      <a:pt x="4" y="42"/>
                    </a:lnTo>
                    <a:lnTo>
                      <a:pt x="4" y="42"/>
                    </a:lnTo>
                    <a:lnTo>
                      <a:pt x="4" y="42"/>
                    </a:lnTo>
                    <a:lnTo>
                      <a:pt x="4" y="41"/>
                    </a:lnTo>
                    <a:lnTo>
                      <a:pt x="4" y="40"/>
                    </a:lnTo>
                    <a:lnTo>
                      <a:pt x="4" y="39"/>
                    </a:lnTo>
                    <a:lnTo>
                      <a:pt x="4" y="38"/>
                    </a:lnTo>
                    <a:lnTo>
                      <a:pt x="4" y="38"/>
                    </a:lnTo>
                    <a:lnTo>
                      <a:pt x="4" y="37"/>
                    </a:lnTo>
                    <a:lnTo>
                      <a:pt x="4" y="36"/>
                    </a:lnTo>
                    <a:lnTo>
                      <a:pt x="4" y="34"/>
                    </a:lnTo>
                    <a:lnTo>
                      <a:pt x="4" y="35"/>
                    </a:lnTo>
                    <a:lnTo>
                      <a:pt x="5" y="34"/>
                    </a:lnTo>
                    <a:lnTo>
                      <a:pt x="5" y="34"/>
                    </a:lnTo>
                    <a:lnTo>
                      <a:pt x="5" y="35"/>
                    </a:lnTo>
                    <a:lnTo>
                      <a:pt x="5" y="36"/>
                    </a:lnTo>
                    <a:lnTo>
                      <a:pt x="5" y="37"/>
                    </a:lnTo>
                    <a:lnTo>
                      <a:pt x="5" y="38"/>
                    </a:lnTo>
                    <a:lnTo>
                      <a:pt x="5" y="40"/>
                    </a:lnTo>
                    <a:lnTo>
                      <a:pt x="5" y="41"/>
                    </a:lnTo>
                    <a:lnTo>
                      <a:pt x="5" y="42"/>
                    </a:lnTo>
                    <a:lnTo>
                      <a:pt x="5" y="42"/>
                    </a:lnTo>
                    <a:lnTo>
                      <a:pt x="5" y="42"/>
                    </a:lnTo>
                    <a:lnTo>
                      <a:pt x="5" y="42"/>
                    </a:lnTo>
                    <a:lnTo>
                      <a:pt x="5" y="42"/>
                    </a:lnTo>
                    <a:lnTo>
                      <a:pt x="5" y="42"/>
                    </a:lnTo>
                    <a:lnTo>
                      <a:pt x="5" y="42"/>
                    </a:lnTo>
                    <a:lnTo>
                      <a:pt x="5" y="42"/>
                    </a:lnTo>
                    <a:lnTo>
                      <a:pt x="5" y="42"/>
                    </a:lnTo>
                    <a:lnTo>
                      <a:pt x="5" y="42"/>
                    </a:lnTo>
                    <a:lnTo>
                      <a:pt x="5" y="42"/>
                    </a:lnTo>
                    <a:lnTo>
                      <a:pt x="5" y="42"/>
                    </a:lnTo>
                    <a:lnTo>
                      <a:pt x="5" y="41"/>
                    </a:lnTo>
                    <a:lnTo>
                      <a:pt x="5" y="41"/>
                    </a:lnTo>
                    <a:lnTo>
                      <a:pt x="5" y="42"/>
                    </a:lnTo>
                    <a:lnTo>
                      <a:pt x="5" y="42"/>
                    </a:lnTo>
                    <a:lnTo>
                      <a:pt x="6" y="41"/>
                    </a:lnTo>
                    <a:lnTo>
                      <a:pt x="6" y="41"/>
                    </a:lnTo>
                    <a:lnTo>
                      <a:pt x="6" y="42"/>
                    </a:lnTo>
                    <a:lnTo>
                      <a:pt x="6" y="42"/>
                    </a:lnTo>
                    <a:lnTo>
                      <a:pt x="6" y="42"/>
                    </a:lnTo>
                    <a:lnTo>
                      <a:pt x="6" y="42"/>
                    </a:lnTo>
                    <a:lnTo>
                      <a:pt x="6" y="42"/>
                    </a:lnTo>
                    <a:lnTo>
                      <a:pt x="6" y="42"/>
                    </a:lnTo>
                    <a:lnTo>
                      <a:pt x="6" y="42"/>
                    </a:lnTo>
                    <a:lnTo>
                      <a:pt x="6" y="42"/>
                    </a:lnTo>
                    <a:lnTo>
                      <a:pt x="6" y="42"/>
                    </a:lnTo>
                    <a:lnTo>
                      <a:pt x="6" y="42"/>
                    </a:lnTo>
                    <a:lnTo>
                      <a:pt x="6" y="42"/>
                    </a:lnTo>
                    <a:lnTo>
                      <a:pt x="6" y="42"/>
                    </a:lnTo>
                    <a:lnTo>
                      <a:pt x="6" y="42"/>
                    </a:lnTo>
                    <a:lnTo>
                      <a:pt x="6" y="42"/>
                    </a:lnTo>
                    <a:lnTo>
                      <a:pt x="6" y="42"/>
                    </a:lnTo>
                    <a:lnTo>
                      <a:pt x="6" y="42"/>
                    </a:lnTo>
                    <a:lnTo>
                      <a:pt x="6" y="42"/>
                    </a:lnTo>
                    <a:lnTo>
                      <a:pt x="6" y="42"/>
                    </a:lnTo>
                    <a:lnTo>
                      <a:pt x="6" y="42"/>
                    </a:lnTo>
                    <a:lnTo>
                      <a:pt x="6" y="42"/>
                    </a:lnTo>
                    <a:lnTo>
                      <a:pt x="6" y="42"/>
                    </a:lnTo>
                    <a:lnTo>
                      <a:pt x="6" y="42"/>
                    </a:lnTo>
                  </a:path>
                </a:pathLst>
              </a:custGeom>
              <a:noFill/>
              <a:ln w="0">
                <a:solidFill>
                  <a:srgbClr val="0000FF"/>
                </a:solidFill>
                <a:prstDash val="solid"/>
                <a:round/>
                <a:headEnd/>
                <a:tailEnd/>
              </a:ln>
            </p:spPr>
            <p:txBody>
              <a:bodyPr/>
              <a:lstStyle/>
              <a:p>
                <a:endParaRPr lang="en-US"/>
              </a:p>
            </p:txBody>
          </p:sp>
          <p:sp>
            <p:nvSpPr>
              <p:cNvPr id="232463" name="Oval 1039"/>
              <p:cNvSpPr>
                <a:spLocks noChangeArrowheads="1"/>
              </p:cNvSpPr>
              <p:nvPr/>
            </p:nvSpPr>
            <p:spPr bwMode="auto">
              <a:xfrm>
                <a:off x="2581" y="3568"/>
                <a:ext cx="1" cy="1"/>
              </a:xfrm>
              <a:prstGeom prst="ellipse">
                <a:avLst/>
              </a:prstGeom>
              <a:solidFill>
                <a:srgbClr val="FFFFFF"/>
              </a:solidFill>
              <a:ln w="0">
                <a:solidFill>
                  <a:srgbClr val="0000FF"/>
                </a:solidFill>
                <a:round/>
                <a:headEnd/>
                <a:tailEnd/>
              </a:ln>
            </p:spPr>
            <p:txBody>
              <a:bodyPr/>
              <a:lstStyle/>
              <a:p>
                <a:endParaRPr lang="en-US"/>
              </a:p>
            </p:txBody>
          </p:sp>
          <p:sp>
            <p:nvSpPr>
              <p:cNvPr id="232464" name="Freeform 1040"/>
              <p:cNvSpPr>
                <a:spLocks/>
              </p:cNvSpPr>
              <p:nvPr/>
            </p:nvSpPr>
            <p:spPr bwMode="auto">
              <a:xfrm>
                <a:off x="2582" y="3558"/>
                <a:ext cx="6" cy="10"/>
              </a:xfrm>
              <a:custGeom>
                <a:avLst/>
                <a:gdLst/>
                <a:ahLst/>
                <a:cxnLst>
                  <a:cxn ang="0">
                    <a:pos x="0" y="9"/>
                  </a:cxn>
                  <a:cxn ang="0">
                    <a:pos x="0" y="7"/>
                  </a:cxn>
                  <a:cxn ang="0">
                    <a:pos x="0" y="5"/>
                  </a:cxn>
                  <a:cxn ang="0">
                    <a:pos x="0" y="3"/>
                  </a:cxn>
                  <a:cxn ang="0">
                    <a:pos x="0" y="2"/>
                  </a:cxn>
                  <a:cxn ang="0">
                    <a:pos x="1" y="6"/>
                  </a:cxn>
                  <a:cxn ang="0">
                    <a:pos x="1" y="9"/>
                  </a:cxn>
                  <a:cxn ang="0">
                    <a:pos x="1" y="9"/>
                  </a:cxn>
                  <a:cxn ang="0">
                    <a:pos x="1" y="9"/>
                  </a:cxn>
                  <a:cxn ang="0">
                    <a:pos x="1" y="9"/>
                  </a:cxn>
                  <a:cxn ang="0">
                    <a:pos x="1" y="9"/>
                  </a:cxn>
                  <a:cxn ang="0">
                    <a:pos x="1" y="9"/>
                  </a:cxn>
                  <a:cxn ang="0">
                    <a:pos x="1" y="8"/>
                  </a:cxn>
                  <a:cxn ang="0">
                    <a:pos x="1" y="9"/>
                  </a:cxn>
                  <a:cxn ang="0">
                    <a:pos x="2" y="9"/>
                  </a:cxn>
                  <a:cxn ang="0">
                    <a:pos x="2" y="9"/>
                  </a:cxn>
                  <a:cxn ang="0">
                    <a:pos x="2" y="8"/>
                  </a:cxn>
                  <a:cxn ang="0">
                    <a:pos x="2" y="7"/>
                  </a:cxn>
                  <a:cxn ang="0">
                    <a:pos x="2" y="7"/>
                  </a:cxn>
                  <a:cxn ang="0">
                    <a:pos x="2" y="9"/>
                  </a:cxn>
                  <a:cxn ang="0">
                    <a:pos x="2" y="9"/>
                  </a:cxn>
                  <a:cxn ang="0">
                    <a:pos x="2" y="9"/>
                  </a:cxn>
                  <a:cxn ang="0">
                    <a:pos x="3" y="9"/>
                  </a:cxn>
                  <a:cxn ang="0">
                    <a:pos x="3" y="9"/>
                  </a:cxn>
                  <a:cxn ang="0">
                    <a:pos x="3" y="9"/>
                  </a:cxn>
                  <a:cxn ang="0">
                    <a:pos x="3" y="9"/>
                  </a:cxn>
                  <a:cxn ang="0">
                    <a:pos x="3" y="9"/>
                  </a:cxn>
                  <a:cxn ang="0">
                    <a:pos x="3" y="9"/>
                  </a:cxn>
                  <a:cxn ang="0">
                    <a:pos x="3" y="9"/>
                  </a:cxn>
                  <a:cxn ang="0">
                    <a:pos x="3" y="9"/>
                  </a:cxn>
                  <a:cxn ang="0">
                    <a:pos x="4" y="7"/>
                  </a:cxn>
                  <a:cxn ang="0">
                    <a:pos x="4" y="4"/>
                  </a:cxn>
                  <a:cxn ang="0">
                    <a:pos x="4" y="1"/>
                  </a:cxn>
                  <a:cxn ang="0">
                    <a:pos x="4" y="0"/>
                  </a:cxn>
                  <a:cxn ang="0">
                    <a:pos x="4" y="2"/>
                  </a:cxn>
                  <a:cxn ang="0">
                    <a:pos x="4" y="7"/>
                  </a:cxn>
                  <a:cxn ang="0">
                    <a:pos x="4" y="9"/>
                  </a:cxn>
                  <a:cxn ang="0">
                    <a:pos x="4" y="9"/>
                  </a:cxn>
                  <a:cxn ang="0">
                    <a:pos x="4" y="9"/>
                  </a:cxn>
                  <a:cxn ang="0">
                    <a:pos x="5" y="9"/>
                  </a:cxn>
                  <a:cxn ang="0">
                    <a:pos x="5" y="8"/>
                  </a:cxn>
                  <a:cxn ang="0">
                    <a:pos x="5" y="8"/>
                  </a:cxn>
                  <a:cxn ang="0">
                    <a:pos x="5" y="9"/>
                  </a:cxn>
                  <a:cxn ang="0">
                    <a:pos x="5" y="9"/>
                  </a:cxn>
                  <a:cxn ang="0">
                    <a:pos x="5" y="9"/>
                  </a:cxn>
                  <a:cxn ang="0">
                    <a:pos x="5" y="9"/>
                  </a:cxn>
                  <a:cxn ang="0">
                    <a:pos x="5" y="9"/>
                  </a:cxn>
                  <a:cxn ang="0">
                    <a:pos x="6" y="9"/>
                  </a:cxn>
                  <a:cxn ang="0">
                    <a:pos x="6" y="9"/>
                  </a:cxn>
                  <a:cxn ang="0">
                    <a:pos x="6" y="9"/>
                  </a:cxn>
                  <a:cxn ang="0">
                    <a:pos x="6" y="9"/>
                  </a:cxn>
                </a:cxnLst>
                <a:rect l="0" t="0" r="r" b="b"/>
                <a:pathLst>
                  <a:path w="6" h="9">
                    <a:moveTo>
                      <a:pt x="0" y="9"/>
                    </a:moveTo>
                    <a:lnTo>
                      <a:pt x="0" y="9"/>
                    </a:lnTo>
                    <a:lnTo>
                      <a:pt x="0" y="9"/>
                    </a:lnTo>
                    <a:lnTo>
                      <a:pt x="0" y="9"/>
                    </a:lnTo>
                    <a:lnTo>
                      <a:pt x="0" y="8"/>
                    </a:lnTo>
                    <a:lnTo>
                      <a:pt x="0" y="7"/>
                    </a:lnTo>
                    <a:lnTo>
                      <a:pt x="0" y="7"/>
                    </a:lnTo>
                    <a:lnTo>
                      <a:pt x="0" y="6"/>
                    </a:lnTo>
                    <a:lnTo>
                      <a:pt x="0" y="5"/>
                    </a:lnTo>
                    <a:lnTo>
                      <a:pt x="0" y="5"/>
                    </a:lnTo>
                    <a:lnTo>
                      <a:pt x="0" y="4"/>
                    </a:lnTo>
                    <a:lnTo>
                      <a:pt x="0" y="3"/>
                    </a:lnTo>
                    <a:lnTo>
                      <a:pt x="0" y="3"/>
                    </a:lnTo>
                    <a:lnTo>
                      <a:pt x="0" y="3"/>
                    </a:lnTo>
                    <a:lnTo>
                      <a:pt x="0" y="2"/>
                    </a:lnTo>
                    <a:lnTo>
                      <a:pt x="0" y="3"/>
                    </a:lnTo>
                    <a:lnTo>
                      <a:pt x="0" y="4"/>
                    </a:lnTo>
                    <a:lnTo>
                      <a:pt x="1" y="6"/>
                    </a:lnTo>
                    <a:lnTo>
                      <a:pt x="1" y="7"/>
                    </a:lnTo>
                    <a:lnTo>
                      <a:pt x="1" y="8"/>
                    </a:lnTo>
                    <a:lnTo>
                      <a:pt x="1" y="9"/>
                    </a:lnTo>
                    <a:lnTo>
                      <a:pt x="1" y="9"/>
                    </a:lnTo>
                    <a:lnTo>
                      <a:pt x="1" y="9"/>
                    </a:lnTo>
                    <a:lnTo>
                      <a:pt x="1" y="9"/>
                    </a:lnTo>
                    <a:lnTo>
                      <a:pt x="1" y="9"/>
                    </a:lnTo>
                    <a:lnTo>
                      <a:pt x="1" y="9"/>
                    </a:lnTo>
                    <a:lnTo>
                      <a:pt x="1" y="9"/>
                    </a:lnTo>
                    <a:lnTo>
                      <a:pt x="1" y="9"/>
                    </a:lnTo>
                    <a:lnTo>
                      <a:pt x="1" y="9"/>
                    </a:lnTo>
                    <a:lnTo>
                      <a:pt x="1" y="9"/>
                    </a:lnTo>
                    <a:lnTo>
                      <a:pt x="1" y="9"/>
                    </a:lnTo>
                    <a:lnTo>
                      <a:pt x="1" y="9"/>
                    </a:lnTo>
                    <a:lnTo>
                      <a:pt x="1" y="9"/>
                    </a:lnTo>
                    <a:lnTo>
                      <a:pt x="1" y="9"/>
                    </a:lnTo>
                    <a:lnTo>
                      <a:pt x="1" y="9"/>
                    </a:lnTo>
                    <a:lnTo>
                      <a:pt x="1" y="9"/>
                    </a:lnTo>
                    <a:lnTo>
                      <a:pt x="1" y="9"/>
                    </a:lnTo>
                    <a:lnTo>
                      <a:pt x="1" y="8"/>
                    </a:lnTo>
                    <a:lnTo>
                      <a:pt x="1" y="8"/>
                    </a:lnTo>
                    <a:lnTo>
                      <a:pt x="1" y="9"/>
                    </a:lnTo>
                    <a:lnTo>
                      <a:pt x="1" y="9"/>
                    </a:lnTo>
                    <a:lnTo>
                      <a:pt x="1" y="9"/>
                    </a:lnTo>
                    <a:lnTo>
                      <a:pt x="2" y="9"/>
                    </a:lnTo>
                    <a:lnTo>
                      <a:pt x="2" y="9"/>
                    </a:lnTo>
                    <a:lnTo>
                      <a:pt x="2" y="9"/>
                    </a:lnTo>
                    <a:lnTo>
                      <a:pt x="2" y="9"/>
                    </a:lnTo>
                    <a:lnTo>
                      <a:pt x="2" y="9"/>
                    </a:lnTo>
                    <a:lnTo>
                      <a:pt x="2" y="9"/>
                    </a:lnTo>
                    <a:lnTo>
                      <a:pt x="2" y="9"/>
                    </a:lnTo>
                    <a:lnTo>
                      <a:pt x="2" y="8"/>
                    </a:lnTo>
                    <a:lnTo>
                      <a:pt x="2" y="8"/>
                    </a:lnTo>
                    <a:lnTo>
                      <a:pt x="2" y="8"/>
                    </a:lnTo>
                    <a:lnTo>
                      <a:pt x="2" y="7"/>
                    </a:lnTo>
                    <a:lnTo>
                      <a:pt x="2" y="7"/>
                    </a:lnTo>
                    <a:lnTo>
                      <a:pt x="2" y="7"/>
                    </a:lnTo>
                    <a:lnTo>
                      <a:pt x="2" y="7"/>
                    </a:lnTo>
                    <a:lnTo>
                      <a:pt x="2" y="7"/>
                    </a:lnTo>
                    <a:lnTo>
                      <a:pt x="2" y="7"/>
                    </a:lnTo>
                    <a:lnTo>
                      <a:pt x="2" y="8"/>
                    </a:lnTo>
                    <a:lnTo>
                      <a:pt x="2" y="9"/>
                    </a:lnTo>
                    <a:lnTo>
                      <a:pt x="2" y="9"/>
                    </a:lnTo>
                    <a:lnTo>
                      <a:pt x="2" y="9"/>
                    </a:lnTo>
                    <a:lnTo>
                      <a:pt x="2" y="9"/>
                    </a:lnTo>
                    <a:lnTo>
                      <a:pt x="2" y="9"/>
                    </a:lnTo>
                    <a:lnTo>
                      <a:pt x="2" y="9"/>
                    </a:lnTo>
                    <a:lnTo>
                      <a:pt x="2"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3" y="8"/>
                    </a:lnTo>
                    <a:lnTo>
                      <a:pt x="3" y="8"/>
                    </a:lnTo>
                    <a:lnTo>
                      <a:pt x="4" y="7"/>
                    </a:lnTo>
                    <a:lnTo>
                      <a:pt x="4" y="6"/>
                    </a:lnTo>
                    <a:lnTo>
                      <a:pt x="4" y="5"/>
                    </a:lnTo>
                    <a:lnTo>
                      <a:pt x="4" y="4"/>
                    </a:lnTo>
                    <a:lnTo>
                      <a:pt x="4" y="3"/>
                    </a:lnTo>
                    <a:lnTo>
                      <a:pt x="4" y="2"/>
                    </a:lnTo>
                    <a:lnTo>
                      <a:pt x="4" y="1"/>
                    </a:lnTo>
                    <a:lnTo>
                      <a:pt x="4" y="0"/>
                    </a:lnTo>
                    <a:lnTo>
                      <a:pt x="4" y="0"/>
                    </a:lnTo>
                    <a:lnTo>
                      <a:pt x="4" y="0"/>
                    </a:lnTo>
                    <a:lnTo>
                      <a:pt x="4" y="0"/>
                    </a:lnTo>
                    <a:lnTo>
                      <a:pt x="4" y="0"/>
                    </a:lnTo>
                    <a:lnTo>
                      <a:pt x="4" y="2"/>
                    </a:lnTo>
                    <a:lnTo>
                      <a:pt x="4" y="4"/>
                    </a:lnTo>
                    <a:lnTo>
                      <a:pt x="4" y="6"/>
                    </a:lnTo>
                    <a:lnTo>
                      <a:pt x="4" y="7"/>
                    </a:lnTo>
                    <a:lnTo>
                      <a:pt x="4" y="8"/>
                    </a:lnTo>
                    <a:lnTo>
                      <a:pt x="4" y="9"/>
                    </a:lnTo>
                    <a:lnTo>
                      <a:pt x="4" y="9"/>
                    </a:lnTo>
                    <a:lnTo>
                      <a:pt x="4" y="9"/>
                    </a:lnTo>
                    <a:lnTo>
                      <a:pt x="4" y="9"/>
                    </a:lnTo>
                    <a:lnTo>
                      <a:pt x="4" y="9"/>
                    </a:lnTo>
                    <a:lnTo>
                      <a:pt x="4" y="9"/>
                    </a:lnTo>
                    <a:lnTo>
                      <a:pt x="4" y="9"/>
                    </a:lnTo>
                    <a:lnTo>
                      <a:pt x="4" y="9"/>
                    </a:lnTo>
                    <a:lnTo>
                      <a:pt x="5" y="9"/>
                    </a:lnTo>
                    <a:lnTo>
                      <a:pt x="5" y="9"/>
                    </a:lnTo>
                    <a:lnTo>
                      <a:pt x="5" y="9"/>
                    </a:lnTo>
                    <a:lnTo>
                      <a:pt x="5" y="9"/>
                    </a:lnTo>
                    <a:lnTo>
                      <a:pt x="5" y="9"/>
                    </a:lnTo>
                    <a:lnTo>
                      <a:pt x="5" y="8"/>
                    </a:lnTo>
                    <a:lnTo>
                      <a:pt x="5" y="8"/>
                    </a:lnTo>
                    <a:lnTo>
                      <a:pt x="5" y="8"/>
                    </a:lnTo>
                    <a:lnTo>
                      <a:pt x="5" y="8"/>
                    </a:lnTo>
                    <a:lnTo>
                      <a:pt x="5" y="8"/>
                    </a:ln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9"/>
                    </a:lnTo>
                    <a:lnTo>
                      <a:pt x="5" y="9"/>
                    </a:lnTo>
                    <a:lnTo>
                      <a:pt x="6" y="9"/>
                    </a:lnTo>
                    <a:lnTo>
                      <a:pt x="6" y="9"/>
                    </a:lnTo>
                    <a:lnTo>
                      <a:pt x="6" y="9"/>
                    </a:lnTo>
                    <a:lnTo>
                      <a:pt x="6" y="9"/>
                    </a:lnTo>
                    <a:lnTo>
                      <a:pt x="6" y="9"/>
                    </a:lnTo>
                    <a:lnTo>
                      <a:pt x="6" y="9"/>
                    </a:lnTo>
                    <a:lnTo>
                      <a:pt x="6" y="9"/>
                    </a:lnTo>
                    <a:lnTo>
                      <a:pt x="6" y="9"/>
                    </a:lnTo>
                    <a:lnTo>
                      <a:pt x="6" y="9"/>
                    </a:lnTo>
                    <a:lnTo>
                      <a:pt x="6" y="9"/>
                    </a:lnTo>
                    <a:lnTo>
                      <a:pt x="6" y="9"/>
                    </a:lnTo>
                    <a:lnTo>
                      <a:pt x="6" y="9"/>
                    </a:lnTo>
                    <a:lnTo>
                      <a:pt x="6" y="9"/>
                    </a:lnTo>
                  </a:path>
                </a:pathLst>
              </a:custGeom>
              <a:noFill/>
              <a:ln w="0">
                <a:solidFill>
                  <a:srgbClr val="0000FF"/>
                </a:solidFill>
                <a:prstDash val="solid"/>
                <a:round/>
                <a:headEnd/>
                <a:tailEnd/>
              </a:ln>
            </p:spPr>
            <p:txBody>
              <a:bodyPr/>
              <a:lstStyle/>
              <a:p>
                <a:endParaRPr lang="en-US"/>
              </a:p>
            </p:txBody>
          </p:sp>
          <p:sp>
            <p:nvSpPr>
              <p:cNvPr id="232465" name="Freeform 1041"/>
              <p:cNvSpPr>
                <a:spLocks/>
              </p:cNvSpPr>
              <p:nvPr/>
            </p:nvSpPr>
            <p:spPr bwMode="auto">
              <a:xfrm>
                <a:off x="2589" y="3565"/>
                <a:ext cx="2" cy="3"/>
              </a:xfrm>
              <a:custGeom>
                <a:avLst/>
                <a:gdLst/>
                <a:ahLst/>
                <a:cxnLst>
                  <a:cxn ang="0">
                    <a:pos x="0" y="3"/>
                  </a:cxn>
                  <a:cxn ang="0">
                    <a:pos x="0" y="3"/>
                  </a:cxn>
                  <a:cxn ang="0">
                    <a:pos x="0" y="3"/>
                  </a:cxn>
                  <a:cxn ang="0">
                    <a:pos x="0" y="3"/>
                  </a:cxn>
                  <a:cxn ang="0">
                    <a:pos x="0" y="3"/>
                  </a:cxn>
                  <a:cxn ang="0">
                    <a:pos x="0" y="3"/>
                  </a:cxn>
                  <a:cxn ang="0">
                    <a:pos x="0" y="3"/>
                  </a:cxn>
                  <a:cxn ang="0">
                    <a:pos x="0" y="2"/>
                  </a:cxn>
                  <a:cxn ang="0">
                    <a:pos x="0" y="2"/>
                  </a:cxn>
                  <a:cxn ang="0">
                    <a:pos x="0" y="1"/>
                  </a:cxn>
                  <a:cxn ang="0">
                    <a:pos x="1" y="1"/>
                  </a:cxn>
                  <a:cxn ang="0">
                    <a:pos x="1" y="1"/>
                  </a:cxn>
                  <a:cxn ang="0">
                    <a:pos x="1" y="1"/>
                  </a:cxn>
                  <a:cxn ang="0">
                    <a:pos x="1" y="3"/>
                  </a:cxn>
                  <a:cxn ang="0">
                    <a:pos x="1" y="3"/>
                  </a:cxn>
                  <a:cxn ang="0">
                    <a:pos x="1" y="3"/>
                  </a:cxn>
                  <a:cxn ang="0">
                    <a:pos x="1" y="3"/>
                  </a:cxn>
                  <a:cxn ang="0">
                    <a:pos x="1" y="3"/>
                  </a:cxn>
                  <a:cxn ang="0">
                    <a:pos x="1" y="3"/>
                  </a:cxn>
                  <a:cxn ang="0">
                    <a:pos x="1" y="3"/>
                  </a:cxn>
                  <a:cxn ang="0">
                    <a:pos x="1" y="3"/>
                  </a:cxn>
                  <a:cxn ang="0">
                    <a:pos x="1" y="3"/>
                  </a:cxn>
                  <a:cxn ang="0">
                    <a:pos x="2" y="3"/>
                  </a:cxn>
                  <a:cxn ang="0">
                    <a:pos x="2" y="3"/>
                  </a:cxn>
                  <a:cxn ang="0">
                    <a:pos x="2" y="3"/>
                  </a:cxn>
                  <a:cxn ang="0">
                    <a:pos x="2" y="3"/>
                  </a:cxn>
                  <a:cxn ang="0">
                    <a:pos x="2" y="3"/>
                  </a:cxn>
                  <a:cxn ang="0">
                    <a:pos x="2" y="3"/>
                  </a:cxn>
                  <a:cxn ang="0">
                    <a:pos x="2" y="3"/>
                  </a:cxn>
                  <a:cxn ang="0">
                    <a:pos x="2" y="3"/>
                  </a:cxn>
                  <a:cxn ang="0">
                    <a:pos x="2" y="3"/>
                  </a:cxn>
                  <a:cxn ang="0">
                    <a:pos x="2" y="3"/>
                  </a:cxn>
                  <a:cxn ang="0">
                    <a:pos x="2" y="3"/>
                  </a:cxn>
                  <a:cxn ang="0">
                    <a:pos x="3" y="3"/>
                  </a:cxn>
                  <a:cxn ang="0">
                    <a:pos x="3" y="3"/>
                  </a:cxn>
                  <a:cxn ang="0">
                    <a:pos x="3" y="3"/>
                  </a:cxn>
                  <a:cxn ang="0">
                    <a:pos x="3" y="3"/>
                  </a:cxn>
                  <a:cxn ang="0">
                    <a:pos x="3" y="3"/>
                  </a:cxn>
                  <a:cxn ang="0">
                    <a:pos x="3" y="3"/>
                  </a:cxn>
                </a:cxnLst>
                <a:rect l="0" t="0" r="r" b="b"/>
                <a:pathLst>
                  <a:path w="3" h="3">
                    <a:moveTo>
                      <a:pt x="0" y="3"/>
                    </a:move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2"/>
                    </a:lnTo>
                    <a:lnTo>
                      <a:pt x="0" y="2"/>
                    </a:lnTo>
                    <a:lnTo>
                      <a:pt x="0" y="2"/>
                    </a:lnTo>
                    <a:lnTo>
                      <a:pt x="0" y="2"/>
                    </a:lnTo>
                    <a:lnTo>
                      <a:pt x="0" y="1"/>
                    </a:lnTo>
                    <a:lnTo>
                      <a:pt x="0" y="1"/>
                    </a:lnTo>
                    <a:lnTo>
                      <a:pt x="1" y="0"/>
                    </a:lnTo>
                    <a:lnTo>
                      <a:pt x="1" y="1"/>
                    </a:lnTo>
                    <a:lnTo>
                      <a:pt x="1" y="0"/>
                    </a:lnTo>
                    <a:lnTo>
                      <a:pt x="1" y="1"/>
                    </a:lnTo>
                    <a:lnTo>
                      <a:pt x="1" y="1"/>
                    </a:lnTo>
                    <a:lnTo>
                      <a:pt x="1" y="1"/>
                    </a:lnTo>
                    <a:lnTo>
                      <a:pt x="1" y="2"/>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3" y="3"/>
                    </a:lnTo>
                    <a:lnTo>
                      <a:pt x="3" y="3"/>
                    </a:lnTo>
                    <a:lnTo>
                      <a:pt x="3" y="3"/>
                    </a:lnTo>
                    <a:lnTo>
                      <a:pt x="3" y="3"/>
                    </a:lnTo>
                    <a:lnTo>
                      <a:pt x="3" y="3"/>
                    </a:lnTo>
                    <a:lnTo>
                      <a:pt x="3" y="3"/>
                    </a:lnTo>
                    <a:lnTo>
                      <a:pt x="3" y="3"/>
                    </a:lnTo>
                    <a:lnTo>
                      <a:pt x="3" y="3"/>
                    </a:lnTo>
                    <a:lnTo>
                      <a:pt x="3" y="3"/>
                    </a:lnTo>
                    <a:lnTo>
                      <a:pt x="3" y="3"/>
                    </a:lnTo>
                    <a:lnTo>
                      <a:pt x="3" y="3"/>
                    </a:lnTo>
                    <a:lnTo>
                      <a:pt x="3" y="3"/>
                    </a:lnTo>
                  </a:path>
                </a:pathLst>
              </a:custGeom>
              <a:noFill/>
              <a:ln w="0">
                <a:solidFill>
                  <a:srgbClr val="0000FF"/>
                </a:solidFill>
                <a:prstDash val="solid"/>
                <a:round/>
                <a:headEnd/>
                <a:tailEnd/>
              </a:ln>
            </p:spPr>
            <p:txBody>
              <a:bodyPr/>
              <a:lstStyle/>
              <a:p>
                <a:endParaRPr lang="en-US"/>
              </a:p>
            </p:txBody>
          </p:sp>
          <p:sp>
            <p:nvSpPr>
              <p:cNvPr id="232466" name="Freeform 1042"/>
              <p:cNvSpPr>
                <a:spLocks/>
              </p:cNvSpPr>
              <p:nvPr/>
            </p:nvSpPr>
            <p:spPr bwMode="auto">
              <a:xfrm>
                <a:off x="2592" y="3566"/>
                <a:ext cx="1" cy="2"/>
              </a:xfrm>
              <a:custGeom>
                <a:avLst/>
                <a:gdLst/>
                <a:ahLst/>
                <a:cxnLst>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1"/>
                  </a:cxn>
                  <a:cxn ang="0">
                    <a:pos x="0" y="1"/>
                  </a:cxn>
                  <a:cxn ang="0">
                    <a:pos x="0" y="1"/>
                  </a:cxn>
                  <a:cxn ang="0">
                    <a:pos x="0" y="0"/>
                  </a:cxn>
                  <a:cxn ang="0">
                    <a:pos x="0" y="0"/>
                  </a:cxn>
                  <a:cxn ang="0">
                    <a:pos x="0" y="0"/>
                  </a:cxn>
                  <a:cxn ang="0">
                    <a:pos x="0" y="0"/>
                  </a:cxn>
                  <a:cxn ang="0">
                    <a:pos x="0" y="0"/>
                  </a:cxn>
                  <a:cxn ang="0">
                    <a:pos x="0" y="0"/>
                  </a:cxn>
                  <a:cxn ang="0">
                    <a:pos x="0" y="0"/>
                  </a:cxn>
                  <a:cxn ang="0">
                    <a:pos x="0" y="0"/>
                  </a:cxn>
                  <a:cxn ang="0">
                    <a:pos x="0" y="0"/>
                  </a:cxn>
                  <a:cxn ang="0">
                    <a:pos x="0" y="1"/>
                  </a:cxn>
                  <a:cxn ang="0">
                    <a:pos x="0" y="2"/>
                  </a:cxn>
                  <a:cxn ang="0">
                    <a:pos x="0" y="2"/>
                  </a:cxn>
                  <a:cxn ang="0">
                    <a:pos x="0" y="2"/>
                  </a:cxn>
                  <a:cxn ang="0">
                    <a:pos x="0"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Lst>
                <a:rect l="0" t="0" r="r" b="b"/>
                <a:pathLst>
                  <a:path w="1" h="2">
                    <a:moveTo>
                      <a:pt x="0" y="2"/>
                    </a:moveTo>
                    <a:lnTo>
                      <a:pt x="0" y="2"/>
                    </a:lnTo>
                    <a:lnTo>
                      <a:pt x="0" y="2"/>
                    </a:lnTo>
                    <a:lnTo>
                      <a:pt x="0" y="2"/>
                    </a:lnTo>
                    <a:lnTo>
                      <a:pt x="0" y="2"/>
                    </a:lnTo>
                    <a:lnTo>
                      <a:pt x="0" y="2"/>
                    </a:lnTo>
                    <a:lnTo>
                      <a:pt x="0" y="2"/>
                    </a:lnTo>
                    <a:lnTo>
                      <a:pt x="0" y="2"/>
                    </a:lnTo>
                    <a:lnTo>
                      <a:pt x="0" y="2"/>
                    </a:lnTo>
                    <a:lnTo>
                      <a:pt x="0" y="2"/>
                    </a:lnTo>
                    <a:lnTo>
                      <a:pt x="0" y="1"/>
                    </a:lnTo>
                    <a:lnTo>
                      <a:pt x="0" y="1"/>
                    </a:lnTo>
                    <a:lnTo>
                      <a:pt x="0" y="1"/>
                    </a:lnTo>
                    <a:lnTo>
                      <a:pt x="0" y="0"/>
                    </a:lnTo>
                    <a:lnTo>
                      <a:pt x="0" y="0"/>
                    </a:lnTo>
                    <a:lnTo>
                      <a:pt x="0" y="0"/>
                    </a:lnTo>
                    <a:lnTo>
                      <a:pt x="0" y="0"/>
                    </a:lnTo>
                    <a:lnTo>
                      <a:pt x="0" y="0"/>
                    </a:lnTo>
                    <a:lnTo>
                      <a:pt x="0" y="0"/>
                    </a:lnTo>
                    <a:lnTo>
                      <a:pt x="0" y="0"/>
                    </a:lnTo>
                    <a:lnTo>
                      <a:pt x="0" y="0"/>
                    </a:lnTo>
                    <a:lnTo>
                      <a:pt x="0" y="0"/>
                    </a:lnTo>
                    <a:lnTo>
                      <a:pt x="0" y="1"/>
                    </a:lnTo>
                    <a:lnTo>
                      <a:pt x="0" y="2"/>
                    </a:lnTo>
                    <a:lnTo>
                      <a:pt x="0" y="2"/>
                    </a:lnTo>
                    <a:lnTo>
                      <a:pt x="0" y="2"/>
                    </a:lnTo>
                    <a:lnTo>
                      <a:pt x="0"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path>
                </a:pathLst>
              </a:custGeom>
              <a:noFill/>
              <a:ln w="0">
                <a:solidFill>
                  <a:srgbClr val="0000FF"/>
                </a:solidFill>
                <a:prstDash val="solid"/>
                <a:round/>
                <a:headEnd/>
                <a:tailEnd/>
              </a:ln>
            </p:spPr>
            <p:txBody>
              <a:bodyPr/>
              <a:lstStyle/>
              <a:p>
                <a:endParaRPr lang="en-US"/>
              </a:p>
            </p:txBody>
          </p:sp>
          <p:sp>
            <p:nvSpPr>
              <p:cNvPr id="232467" name="Freeform 1043"/>
              <p:cNvSpPr>
                <a:spLocks/>
              </p:cNvSpPr>
              <p:nvPr/>
            </p:nvSpPr>
            <p:spPr bwMode="auto">
              <a:xfrm>
                <a:off x="259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468" name="Freeform 1044"/>
              <p:cNvSpPr>
                <a:spLocks/>
              </p:cNvSpPr>
              <p:nvPr/>
            </p:nvSpPr>
            <p:spPr bwMode="auto">
              <a:xfrm>
                <a:off x="259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469" name="Freeform 1045"/>
              <p:cNvSpPr>
                <a:spLocks/>
              </p:cNvSpPr>
              <p:nvPr/>
            </p:nvSpPr>
            <p:spPr bwMode="auto">
              <a:xfrm>
                <a:off x="259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470" name="Freeform 1046"/>
              <p:cNvSpPr>
                <a:spLocks/>
              </p:cNvSpPr>
              <p:nvPr/>
            </p:nvSpPr>
            <p:spPr bwMode="auto">
              <a:xfrm>
                <a:off x="259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471" name="Freeform 1047"/>
              <p:cNvSpPr>
                <a:spLocks/>
              </p:cNvSpPr>
              <p:nvPr/>
            </p:nvSpPr>
            <p:spPr bwMode="auto">
              <a:xfrm>
                <a:off x="260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472" name="Freeform 1048"/>
              <p:cNvSpPr>
                <a:spLocks/>
              </p:cNvSpPr>
              <p:nvPr/>
            </p:nvSpPr>
            <p:spPr bwMode="auto">
              <a:xfrm>
                <a:off x="2602"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473" name="Freeform 1049"/>
              <p:cNvSpPr>
                <a:spLocks/>
              </p:cNvSpPr>
              <p:nvPr/>
            </p:nvSpPr>
            <p:spPr bwMode="auto">
              <a:xfrm>
                <a:off x="260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grpSp>
        <p:grpSp>
          <p:nvGrpSpPr>
            <p:cNvPr id="232474" name="Group 1050"/>
            <p:cNvGrpSpPr>
              <a:grpSpLocks/>
            </p:cNvGrpSpPr>
            <p:nvPr/>
          </p:nvGrpSpPr>
          <p:grpSpPr bwMode="auto">
            <a:xfrm>
              <a:off x="1884" y="2783"/>
              <a:ext cx="379" cy="923"/>
              <a:chOff x="2604" y="1622"/>
              <a:chExt cx="356" cy="1947"/>
            </a:xfrm>
          </p:grpSpPr>
          <p:sp>
            <p:nvSpPr>
              <p:cNvPr id="232475" name="Freeform 1051"/>
              <p:cNvSpPr>
                <a:spLocks/>
              </p:cNvSpPr>
              <p:nvPr/>
            </p:nvSpPr>
            <p:spPr bwMode="auto">
              <a:xfrm>
                <a:off x="260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476" name="Freeform 1052"/>
              <p:cNvSpPr>
                <a:spLocks/>
              </p:cNvSpPr>
              <p:nvPr/>
            </p:nvSpPr>
            <p:spPr bwMode="auto">
              <a:xfrm>
                <a:off x="2605" y="3568"/>
                <a:ext cx="2" cy="1"/>
              </a:xfrm>
              <a:custGeom>
                <a:avLst/>
                <a:gdLst/>
                <a:ahLst/>
                <a:cxnLst>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Lst>
                <a:rect l="0" t="0" r="r" b="b"/>
                <a:pathLst>
                  <a:path w="2">
                    <a:moveTo>
                      <a:pt x="0" y="0"/>
                    </a:move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path>
                </a:pathLst>
              </a:custGeom>
              <a:noFill/>
              <a:ln w="0">
                <a:solidFill>
                  <a:srgbClr val="0000FF"/>
                </a:solidFill>
                <a:prstDash val="solid"/>
                <a:round/>
                <a:headEnd/>
                <a:tailEnd/>
              </a:ln>
            </p:spPr>
            <p:txBody>
              <a:bodyPr/>
              <a:lstStyle/>
              <a:p>
                <a:endParaRPr lang="en-US"/>
              </a:p>
            </p:txBody>
          </p:sp>
          <p:sp>
            <p:nvSpPr>
              <p:cNvPr id="232477" name="Freeform 1053"/>
              <p:cNvSpPr>
                <a:spLocks/>
              </p:cNvSpPr>
              <p:nvPr/>
            </p:nvSpPr>
            <p:spPr bwMode="auto">
              <a:xfrm>
                <a:off x="260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478" name="Freeform 1054"/>
              <p:cNvSpPr>
                <a:spLocks/>
              </p:cNvSpPr>
              <p:nvPr/>
            </p:nvSpPr>
            <p:spPr bwMode="auto">
              <a:xfrm>
                <a:off x="260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479" name="Freeform 1055"/>
              <p:cNvSpPr>
                <a:spLocks/>
              </p:cNvSpPr>
              <p:nvPr/>
            </p:nvSpPr>
            <p:spPr bwMode="auto">
              <a:xfrm>
                <a:off x="261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480" name="Freeform 1056"/>
              <p:cNvSpPr>
                <a:spLocks/>
              </p:cNvSpPr>
              <p:nvPr/>
            </p:nvSpPr>
            <p:spPr bwMode="auto">
              <a:xfrm>
                <a:off x="2613" y="3566"/>
                <a:ext cx="1" cy="2"/>
              </a:xfrm>
              <a:custGeom>
                <a:avLst/>
                <a:gdLst/>
                <a:ahLst/>
                <a:cxnLst>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1"/>
                  </a:cxn>
                  <a:cxn ang="0">
                    <a:pos x="0" y="1"/>
                  </a:cxn>
                  <a:cxn ang="0">
                    <a:pos x="0" y="1"/>
                  </a:cxn>
                  <a:cxn ang="0">
                    <a:pos x="0" y="1"/>
                  </a:cxn>
                  <a:cxn ang="0">
                    <a:pos x="0" y="0"/>
                  </a:cxn>
                  <a:cxn ang="0">
                    <a:pos x="0" y="0"/>
                  </a:cxn>
                  <a:cxn ang="0">
                    <a:pos x="0" y="0"/>
                  </a:cxn>
                  <a:cxn ang="0">
                    <a:pos x="0" y="0"/>
                  </a:cxn>
                  <a:cxn ang="0">
                    <a:pos x="0" y="0"/>
                  </a:cxn>
                  <a:cxn ang="0">
                    <a:pos x="0" y="0"/>
                  </a:cxn>
                  <a:cxn ang="0">
                    <a:pos x="0" y="0"/>
                  </a:cxn>
                  <a:cxn ang="0">
                    <a:pos x="0" y="1"/>
                  </a:cxn>
                  <a:cxn ang="0">
                    <a:pos x="0" y="1"/>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Lst>
                <a:rect l="0" t="0" r="r" b="b"/>
                <a:pathLst>
                  <a:path w="1" h="2">
                    <a:moveTo>
                      <a:pt x="0" y="2"/>
                    </a:moveTo>
                    <a:lnTo>
                      <a:pt x="0" y="2"/>
                    </a:lnTo>
                    <a:lnTo>
                      <a:pt x="0" y="2"/>
                    </a:lnTo>
                    <a:lnTo>
                      <a:pt x="0" y="2"/>
                    </a:lnTo>
                    <a:lnTo>
                      <a:pt x="0" y="2"/>
                    </a:lnTo>
                    <a:lnTo>
                      <a:pt x="0" y="2"/>
                    </a:lnTo>
                    <a:lnTo>
                      <a:pt x="0" y="2"/>
                    </a:lnTo>
                    <a:lnTo>
                      <a:pt x="0" y="2"/>
                    </a:lnTo>
                    <a:lnTo>
                      <a:pt x="0" y="2"/>
                    </a:lnTo>
                    <a:lnTo>
                      <a:pt x="0" y="2"/>
                    </a:lnTo>
                    <a:lnTo>
                      <a:pt x="0" y="2"/>
                    </a:lnTo>
                    <a:lnTo>
                      <a:pt x="0" y="1"/>
                    </a:lnTo>
                    <a:lnTo>
                      <a:pt x="0" y="1"/>
                    </a:lnTo>
                    <a:lnTo>
                      <a:pt x="0" y="1"/>
                    </a:lnTo>
                    <a:lnTo>
                      <a:pt x="0" y="1"/>
                    </a:lnTo>
                    <a:lnTo>
                      <a:pt x="0" y="0"/>
                    </a:lnTo>
                    <a:lnTo>
                      <a:pt x="0" y="0"/>
                    </a:lnTo>
                    <a:lnTo>
                      <a:pt x="0" y="0"/>
                    </a:lnTo>
                    <a:lnTo>
                      <a:pt x="0" y="0"/>
                    </a:lnTo>
                    <a:lnTo>
                      <a:pt x="0" y="0"/>
                    </a:lnTo>
                    <a:lnTo>
                      <a:pt x="0" y="0"/>
                    </a:lnTo>
                    <a:lnTo>
                      <a:pt x="0" y="0"/>
                    </a:lnTo>
                    <a:lnTo>
                      <a:pt x="0" y="1"/>
                    </a:lnTo>
                    <a:lnTo>
                      <a:pt x="0" y="1"/>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path>
                </a:pathLst>
              </a:custGeom>
              <a:noFill/>
              <a:ln w="0">
                <a:solidFill>
                  <a:srgbClr val="0000FF"/>
                </a:solidFill>
                <a:prstDash val="solid"/>
                <a:round/>
                <a:headEnd/>
                <a:tailEnd/>
              </a:ln>
            </p:spPr>
            <p:txBody>
              <a:bodyPr/>
              <a:lstStyle/>
              <a:p>
                <a:endParaRPr lang="en-US"/>
              </a:p>
            </p:txBody>
          </p:sp>
          <p:sp>
            <p:nvSpPr>
              <p:cNvPr id="232481" name="Freeform 1057"/>
              <p:cNvSpPr>
                <a:spLocks/>
              </p:cNvSpPr>
              <p:nvPr/>
            </p:nvSpPr>
            <p:spPr bwMode="auto">
              <a:xfrm>
                <a:off x="261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482" name="Freeform 1058"/>
              <p:cNvSpPr>
                <a:spLocks/>
              </p:cNvSpPr>
              <p:nvPr/>
            </p:nvSpPr>
            <p:spPr bwMode="auto">
              <a:xfrm>
                <a:off x="2616" y="3563"/>
                <a:ext cx="1" cy="5"/>
              </a:xfrm>
              <a:custGeom>
                <a:avLst/>
                <a:gdLst/>
                <a:ahLst/>
                <a:cxnLst>
                  <a:cxn ang="0">
                    <a:pos x="0" y="4"/>
                  </a:cxn>
                  <a:cxn ang="0">
                    <a:pos x="0" y="4"/>
                  </a:cxn>
                  <a:cxn ang="0">
                    <a:pos x="0" y="4"/>
                  </a:cxn>
                  <a:cxn ang="0">
                    <a:pos x="0" y="4"/>
                  </a:cxn>
                  <a:cxn ang="0">
                    <a:pos x="0" y="4"/>
                  </a:cxn>
                  <a:cxn ang="0">
                    <a:pos x="0" y="4"/>
                  </a:cxn>
                  <a:cxn ang="0">
                    <a:pos x="0" y="4"/>
                  </a:cxn>
                  <a:cxn ang="0">
                    <a:pos x="0" y="4"/>
                  </a:cxn>
                  <a:cxn ang="0">
                    <a:pos x="0" y="4"/>
                  </a:cxn>
                  <a:cxn ang="0">
                    <a:pos x="0" y="4"/>
                  </a:cxn>
                  <a:cxn ang="0">
                    <a:pos x="0" y="4"/>
                  </a:cxn>
                  <a:cxn ang="0">
                    <a:pos x="1" y="3"/>
                  </a:cxn>
                  <a:cxn ang="0">
                    <a:pos x="1" y="2"/>
                  </a:cxn>
                  <a:cxn ang="0">
                    <a:pos x="1" y="2"/>
                  </a:cxn>
                  <a:cxn ang="0">
                    <a:pos x="1" y="2"/>
                  </a:cxn>
                  <a:cxn ang="0">
                    <a:pos x="1" y="1"/>
                  </a:cxn>
                  <a:cxn ang="0">
                    <a:pos x="1" y="1"/>
                  </a:cxn>
                  <a:cxn ang="0">
                    <a:pos x="1" y="1"/>
                  </a:cxn>
                  <a:cxn ang="0">
                    <a:pos x="1" y="0"/>
                  </a:cxn>
                  <a:cxn ang="0">
                    <a:pos x="1" y="0"/>
                  </a:cxn>
                  <a:cxn ang="0">
                    <a:pos x="1" y="0"/>
                  </a:cxn>
                  <a:cxn ang="0">
                    <a:pos x="1" y="1"/>
                  </a:cxn>
                  <a:cxn ang="0">
                    <a:pos x="1" y="1"/>
                  </a:cxn>
                  <a:cxn ang="0">
                    <a:pos x="1" y="1"/>
                  </a:cxn>
                  <a:cxn ang="0">
                    <a:pos x="1" y="3"/>
                  </a:cxn>
                  <a:cxn ang="0">
                    <a:pos x="1" y="3"/>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Lst>
                <a:rect l="0" t="0" r="r" b="b"/>
                <a:pathLst>
                  <a:path w="2" h="4">
                    <a:moveTo>
                      <a:pt x="0" y="4"/>
                    </a:moveTo>
                    <a:lnTo>
                      <a:pt x="0" y="4"/>
                    </a:lnTo>
                    <a:lnTo>
                      <a:pt x="0" y="4"/>
                    </a:lnTo>
                    <a:lnTo>
                      <a:pt x="0" y="4"/>
                    </a:lnTo>
                    <a:lnTo>
                      <a:pt x="0" y="4"/>
                    </a:lnTo>
                    <a:lnTo>
                      <a:pt x="0" y="4"/>
                    </a:lnTo>
                    <a:lnTo>
                      <a:pt x="0" y="4"/>
                    </a:lnTo>
                    <a:lnTo>
                      <a:pt x="0" y="4"/>
                    </a:lnTo>
                    <a:lnTo>
                      <a:pt x="0" y="4"/>
                    </a:lnTo>
                    <a:lnTo>
                      <a:pt x="0" y="4"/>
                    </a:lnTo>
                    <a:lnTo>
                      <a:pt x="0" y="4"/>
                    </a:lnTo>
                    <a:lnTo>
                      <a:pt x="1" y="3"/>
                    </a:lnTo>
                    <a:lnTo>
                      <a:pt x="1" y="2"/>
                    </a:lnTo>
                    <a:lnTo>
                      <a:pt x="1" y="2"/>
                    </a:lnTo>
                    <a:lnTo>
                      <a:pt x="1" y="2"/>
                    </a:lnTo>
                    <a:lnTo>
                      <a:pt x="1" y="1"/>
                    </a:lnTo>
                    <a:lnTo>
                      <a:pt x="1" y="1"/>
                    </a:lnTo>
                    <a:lnTo>
                      <a:pt x="1" y="1"/>
                    </a:lnTo>
                    <a:lnTo>
                      <a:pt x="1" y="0"/>
                    </a:lnTo>
                    <a:lnTo>
                      <a:pt x="1" y="0"/>
                    </a:lnTo>
                    <a:lnTo>
                      <a:pt x="1" y="0"/>
                    </a:lnTo>
                    <a:lnTo>
                      <a:pt x="1" y="1"/>
                    </a:lnTo>
                    <a:lnTo>
                      <a:pt x="1" y="1"/>
                    </a:lnTo>
                    <a:lnTo>
                      <a:pt x="1" y="1"/>
                    </a:lnTo>
                    <a:lnTo>
                      <a:pt x="1" y="3"/>
                    </a:lnTo>
                    <a:lnTo>
                      <a:pt x="1" y="3"/>
                    </a:lnTo>
                    <a:lnTo>
                      <a:pt x="1" y="4"/>
                    </a:lnTo>
                    <a:lnTo>
                      <a:pt x="1" y="4"/>
                    </a:lnTo>
                    <a:lnTo>
                      <a:pt x="1" y="4"/>
                    </a:lnTo>
                    <a:lnTo>
                      <a:pt x="1" y="4"/>
                    </a:lnTo>
                    <a:lnTo>
                      <a:pt x="1" y="4"/>
                    </a:lnTo>
                    <a:lnTo>
                      <a:pt x="1" y="4"/>
                    </a:lnTo>
                    <a:lnTo>
                      <a:pt x="1" y="4"/>
                    </a:lnTo>
                    <a:lnTo>
                      <a:pt x="1" y="4"/>
                    </a:lnTo>
                    <a:lnTo>
                      <a:pt x="1" y="4"/>
                    </a:lnTo>
                    <a:lnTo>
                      <a:pt x="1"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path>
                </a:pathLst>
              </a:custGeom>
              <a:noFill/>
              <a:ln w="0">
                <a:solidFill>
                  <a:srgbClr val="0000FF"/>
                </a:solidFill>
                <a:prstDash val="solid"/>
                <a:round/>
                <a:headEnd/>
                <a:tailEnd/>
              </a:ln>
            </p:spPr>
            <p:txBody>
              <a:bodyPr/>
              <a:lstStyle/>
              <a:p>
                <a:endParaRPr lang="en-US"/>
              </a:p>
            </p:txBody>
          </p:sp>
          <p:sp>
            <p:nvSpPr>
              <p:cNvPr id="232483" name="Freeform 1059"/>
              <p:cNvSpPr>
                <a:spLocks/>
              </p:cNvSpPr>
              <p:nvPr/>
            </p:nvSpPr>
            <p:spPr bwMode="auto">
              <a:xfrm>
                <a:off x="2618" y="3562"/>
                <a:ext cx="3" cy="6"/>
              </a:xfrm>
              <a:custGeom>
                <a:avLst/>
                <a:gdLst/>
                <a:ahLst/>
                <a:cxnLst>
                  <a:cxn ang="0">
                    <a:pos x="0" y="5"/>
                  </a:cxn>
                  <a:cxn ang="0">
                    <a:pos x="0" y="5"/>
                  </a:cxn>
                  <a:cxn ang="0">
                    <a:pos x="0" y="5"/>
                  </a:cxn>
                  <a:cxn ang="0">
                    <a:pos x="0" y="5"/>
                  </a:cxn>
                  <a:cxn ang="0">
                    <a:pos x="0" y="5"/>
                  </a:cxn>
                  <a:cxn ang="0">
                    <a:pos x="0" y="5"/>
                  </a:cxn>
                  <a:cxn ang="0">
                    <a:pos x="0" y="5"/>
                  </a:cxn>
                  <a:cxn ang="0">
                    <a:pos x="1" y="5"/>
                  </a:cxn>
                  <a:cxn ang="0">
                    <a:pos x="1" y="5"/>
                  </a:cxn>
                  <a:cxn ang="0">
                    <a:pos x="1" y="5"/>
                  </a:cxn>
                  <a:cxn ang="0">
                    <a:pos x="1" y="5"/>
                  </a:cxn>
                  <a:cxn ang="0">
                    <a:pos x="1" y="5"/>
                  </a:cxn>
                  <a:cxn ang="0">
                    <a:pos x="1" y="5"/>
                  </a:cxn>
                  <a:cxn ang="0">
                    <a:pos x="1" y="5"/>
                  </a:cxn>
                  <a:cxn ang="0">
                    <a:pos x="1" y="5"/>
                  </a:cxn>
                  <a:cxn ang="0">
                    <a:pos x="1" y="4"/>
                  </a:cxn>
                  <a:cxn ang="0">
                    <a:pos x="1" y="2"/>
                  </a:cxn>
                  <a:cxn ang="0">
                    <a:pos x="1" y="2"/>
                  </a:cxn>
                  <a:cxn ang="0">
                    <a:pos x="1" y="0"/>
                  </a:cxn>
                  <a:cxn ang="0">
                    <a:pos x="2" y="0"/>
                  </a:cxn>
                  <a:cxn ang="0">
                    <a:pos x="2" y="0"/>
                  </a:cxn>
                  <a:cxn ang="0">
                    <a:pos x="2" y="2"/>
                  </a:cxn>
                  <a:cxn ang="0">
                    <a:pos x="2" y="4"/>
                  </a:cxn>
                  <a:cxn ang="0">
                    <a:pos x="2" y="5"/>
                  </a:cxn>
                  <a:cxn ang="0">
                    <a:pos x="2" y="5"/>
                  </a:cxn>
                  <a:cxn ang="0">
                    <a:pos x="2" y="5"/>
                  </a:cxn>
                  <a:cxn ang="0">
                    <a:pos x="2" y="5"/>
                  </a:cxn>
                  <a:cxn ang="0">
                    <a:pos x="2" y="5"/>
                  </a:cxn>
                  <a:cxn ang="0">
                    <a:pos x="2" y="5"/>
                  </a:cxn>
                  <a:cxn ang="0">
                    <a:pos x="2" y="5"/>
                  </a:cxn>
                  <a:cxn ang="0">
                    <a:pos x="2" y="5"/>
                  </a:cxn>
                  <a:cxn ang="0">
                    <a:pos x="3" y="5"/>
                  </a:cxn>
                  <a:cxn ang="0">
                    <a:pos x="3" y="5"/>
                  </a:cxn>
                  <a:cxn ang="0">
                    <a:pos x="3" y="5"/>
                  </a:cxn>
                  <a:cxn ang="0">
                    <a:pos x="3" y="5"/>
                  </a:cxn>
                  <a:cxn ang="0">
                    <a:pos x="3" y="5"/>
                  </a:cxn>
                  <a:cxn ang="0">
                    <a:pos x="3" y="5"/>
                  </a:cxn>
                  <a:cxn ang="0">
                    <a:pos x="3" y="5"/>
                  </a:cxn>
                  <a:cxn ang="0">
                    <a:pos x="3" y="5"/>
                  </a:cxn>
                  <a:cxn ang="0">
                    <a:pos x="3" y="5"/>
                  </a:cxn>
                  <a:cxn ang="0">
                    <a:pos x="3" y="5"/>
                  </a:cxn>
                  <a:cxn ang="0">
                    <a:pos x="3" y="5"/>
                  </a:cxn>
                </a:cxnLst>
                <a:rect l="0" t="0" r="r" b="b"/>
                <a:pathLst>
                  <a:path w="3" h="5">
                    <a:moveTo>
                      <a:pt x="0" y="5"/>
                    </a:moveTo>
                    <a:lnTo>
                      <a:pt x="0" y="5"/>
                    </a:lnTo>
                    <a:lnTo>
                      <a:pt x="0" y="5"/>
                    </a:lnTo>
                    <a:lnTo>
                      <a:pt x="0" y="5"/>
                    </a:lnTo>
                    <a:lnTo>
                      <a:pt x="0" y="5"/>
                    </a:lnTo>
                    <a:lnTo>
                      <a:pt x="0" y="5"/>
                    </a:lnTo>
                    <a:lnTo>
                      <a:pt x="0" y="5"/>
                    </a:lnTo>
                    <a:lnTo>
                      <a:pt x="0" y="5"/>
                    </a:lnTo>
                    <a:lnTo>
                      <a:pt x="0" y="5"/>
                    </a:lnTo>
                    <a:lnTo>
                      <a:pt x="0" y="5"/>
                    </a:lnTo>
                    <a:lnTo>
                      <a:pt x="0" y="5"/>
                    </a:lnTo>
                    <a:lnTo>
                      <a:pt x="0" y="5"/>
                    </a:lnTo>
                    <a:lnTo>
                      <a:pt x="0" y="5"/>
                    </a:lnTo>
                    <a:lnTo>
                      <a:pt x="0"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4"/>
                    </a:lnTo>
                    <a:lnTo>
                      <a:pt x="1" y="4"/>
                    </a:lnTo>
                    <a:lnTo>
                      <a:pt x="1" y="3"/>
                    </a:lnTo>
                    <a:lnTo>
                      <a:pt x="1" y="2"/>
                    </a:lnTo>
                    <a:lnTo>
                      <a:pt x="1" y="2"/>
                    </a:lnTo>
                    <a:lnTo>
                      <a:pt x="1" y="2"/>
                    </a:lnTo>
                    <a:lnTo>
                      <a:pt x="1" y="1"/>
                    </a:lnTo>
                    <a:lnTo>
                      <a:pt x="1" y="0"/>
                    </a:lnTo>
                    <a:lnTo>
                      <a:pt x="2" y="0"/>
                    </a:lnTo>
                    <a:lnTo>
                      <a:pt x="2" y="0"/>
                    </a:lnTo>
                    <a:lnTo>
                      <a:pt x="2" y="0"/>
                    </a:lnTo>
                    <a:lnTo>
                      <a:pt x="2" y="0"/>
                    </a:lnTo>
                    <a:lnTo>
                      <a:pt x="2" y="1"/>
                    </a:lnTo>
                    <a:lnTo>
                      <a:pt x="2" y="2"/>
                    </a:lnTo>
                    <a:lnTo>
                      <a:pt x="2" y="3"/>
                    </a:lnTo>
                    <a:lnTo>
                      <a:pt x="2" y="4"/>
                    </a:lnTo>
                    <a:lnTo>
                      <a:pt x="2" y="4"/>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path>
                </a:pathLst>
              </a:custGeom>
              <a:noFill/>
              <a:ln w="0">
                <a:solidFill>
                  <a:srgbClr val="0000FF"/>
                </a:solidFill>
                <a:prstDash val="solid"/>
                <a:round/>
                <a:headEnd/>
                <a:tailEnd/>
              </a:ln>
            </p:spPr>
            <p:txBody>
              <a:bodyPr/>
              <a:lstStyle/>
              <a:p>
                <a:endParaRPr lang="en-US"/>
              </a:p>
            </p:txBody>
          </p:sp>
          <p:sp>
            <p:nvSpPr>
              <p:cNvPr id="232484" name="Freeform 1060"/>
              <p:cNvSpPr>
                <a:spLocks/>
              </p:cNvSpPr>
              <p:nvPr/>
            </p:nvSpPr>
            <p:spPr bwMode="auto">
              <a:xfrm>
                <a:off x="2622" y="3566"/>
                <a:ext cx="3" cy="2"/>
              </a:xfrm>
              <a:custGeom>
                <a:avLst/>
                <a:gdLst/>
                <a:ahLst/>
                <a:cxnLst>
                  <a:cxn ang="0">
                    <a:pos x="0" y="2"/>
                  </a:cxn>
                  <a:cxn ang="0">
                    <a:pos x="0" y="2"/>
                  </a:cxn>
                  <a:cxn ang="0">
                    <a:pos x="0" y="2"/>
                  </a:cxn>
                  <a:cxn ang="0">
                    <a:pos x="0" y="2"/>
                  </a:cxn>
                  <a:cxn ang="0">
                    <a:pos x="0" y="2"/>
                  </a:cxn>
                  <a:cxn ang="0">
                    <a:pos x="0" y="2"/>
                  </a:cxn>
                  <a:cxn ang="0">
                    <a:pos x="0" y="2"/>
                  </a:cxn>
                  <a:cxn ang="0">
                    <a:pos x="0" y="2"/>
                  </a:cxn>
                  <a:cxn ang="0">
                    <a:pos x="0" y="2"/>
                  </a:cxn>
                  <a:cxn ang="0">
                    <a:pos x="1" y="2"/>
                  </a:cxn>
                  <a:cxn ang="0">
                    <a:pos x="1" y="2"/>
                  </a:cxn>
                  <a:cxn ang="0">
                    <a:pos x="1" y="2"/>
                  </a:cxn>
                  <a:cxn ang="0">
                    <a:pos x="1" y="2"/>
                  </a:cxn>
                  <a:cxn ang="0">
                    <a:pos x="1" y="2"/>
                  </a:cxn>
                  <a:cxn ang="0">
                    <a:pos x="1" y="2"/>
                  </a:cxn>
                  <a:cxn ang="0">
                    <a:pos x="1" y="1"/>
                  </a:cxn>
                  <a:cxn ang="0">
                    <a:pos x="1" y="0"/>
                  </a:cxn>
                  <a:cxn ang="0">
                    <a:pos x="1" y="0"/>
                  </a:cxn>
                  <a:cxn ang="0">
                    <a:pos x="1" y="1"/>
                  </a:cxn>
                  <a:cxn ang="0">
                    <a:pos x="1" y="1"/>
                  </a:cxn>
                  <a:cxn ang="0">
                    <a:pos x="1" y="2"/>
                  </a:cxn>
                  <a:cxn ang="0">
                    <a:pos x="1"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3" y="2"/>
                  </a:cxn>
                  <a:cxn ang="0">
                    <a:pos x="3" y="2"/>
                  </a:cxn>
                  <a:cxn ang="0">
                    <a:pos x="3" y="2"/>
                  </a:cxn>
                  <a:cxn ang="0">
                    <a:pos x="3" y="2"/>
                  </a:cxn>
                  <a:cxn ang="0">
                    <a:pos x="3" y="2"/>
                  </a:cxn>
                  <a:cxn ang="0">
                    <a:pos x="3" y="2"/>
                  </a:cxn>
                  <a:cxn ang="0">
                    <a:pos x="3" y="2"/>
                  </a:cxn>
                  <a:cxn ang="0">
                    <a:pos x="3" y="2"/>
                  </a:cxn>
                  <a:cxn ang="0">
                    <a:pos x="3" y="2"/>
                  </a:cxn>
                  <a:cxn ang="0">
                    <a:pos x="3" y="2"/>
                  </a:cxn>
                  <a:cxn ang="0">
                    <a:pos x="3" y="2"/>
                  </a:cxn>
                </a:cxnLst>
                <a:rect l="0" t="0" r="r" b="b"/>
                <a:pathLst>
                  <a:path w="3"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1"/>
                    </a:lnTo>
                    <a:lnTo>
                      <a:pt x="1" y="1"/>
                    </a:lnTo>
                    <a:lnTo>
                      <a:pt x="1" y="1"/>
                    </a:lnTo>
                    <a:lnTo>
                      <a:pt x="1" y="0"/>
                    </a:lnTo>
                    <a:lnTo>
                      <a:pt x="1" y="0"/>
                    </a:lnTo>
                    <a:lnTo>
                      <a:pt x="1" y="0"/>
                    </a:lnTo>
                    <a:lnTo>
                      <a:pt x="1" y="0"/>
                    </a:lnTo>
                    <a:lnTo>
                      <a:pt x="1" y="1"/>
                    </a:lnTo>
                    <a:lnTo>
                      <a:pt x="1" y="1"/>
                    </a:lnTo>
                    <a:lnTo>
                      <a:pt x="1" y="1"/>
                    </a:lnTo>
                    <a:lnTo>
                      <a:pt x="1" y="1"/>
                    </a:lnTo>
                    <a:lnTo>
                      <a:pt x="1" y="2"/>
                    </a:lnTo>
                    <a:lnTo>
                      <a:pt x="1" y="2"/>
                    </a:lnTo>
                    <a:lnTo>
                      <a:pt x="1" y="2"/>
                    </a:lnTo>
                    <a:lnTo>
                      <a:pt x="1"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3" y="2"/>
                    </a:lnTo>
                    <a:lnTo>
                      <a:pt x="3" y="2"/>
                    </a:lnTo>
                    <a:lnTo>
                      <a:pt x="3" y="2"/>
                    </a:lnTo>
                    <a:lnTo>
                      <a:pt x="3" y="2"/>
                    </a:lnTo>
                    <a:lnTo>
                      <a:pt x="3" y="2"/>
                    </a:lnTo>
                    <a:lnTo>
                      <a:pt x="3" y="2"/>
                    </a:lnTo>
                    <a:lnTo>
                      <a:pt x="3" y="2"/>
                    </a:lnTo>
                    <a:lnTo>
                      <a:pt x="3" y="2"/>
                    </a:lnTo>
                    <a:lnTo>
                      <a:pt x="3" y="2"/>
                    </a:lnTo>
                    <a:lnTo>
                      <a:pt x="3" y="2"/>
                    </a:lnTo>
                    <a:lnTo>
                      <a:pt x="3" y="2"/>
                    </a:lnTo>
                    <a:lnTo>
                      <a:pt x="3" y="2"/>
                    </a:lnTo>
                    <a:lnTo>
                      <a:pt x="3" y="2"/>
                    </a:lnTo>
                    <a:lnTo>
                      <a:pt x="3" y="2"/>
                    </a:lnTo>
                    <a:lnTo>
                      <a:pt x="3" y="2"/>
                    </a:lnTo>
                    <a:lnTo>
                      <a:pt x="3" y="2"/>
                    </a:lnTo>
                    <a:lnTo>
                      <a:pt x="3" y="2"/>
                    </a:lnTo>
                    <a:lnTo>
                      <a:pt x="3" y="2"/>
                    </a:lnTo>
                    <a:lnTo>
                      <a:pt x="3" y="2"/>
                    </a:lnTo>
                    <a:lnTo>
                      <a:pt x="3" y="2"/>
                    </a:lnTo>
                    <a:lnTo>
                      <a:pt x="3" y="2"/>
                    </a:lnTo>
                  </a:path>
                </a:pathLst>
              </a:custGeom>
              <a:noFill/>
              <a:ln w="0">
                <a:solidFill>
                  <a:srgbClr val="0000FF"/>
                </a:solidFill>
                <a:prstDash val="solid"/>
                <a:round/>
                <a:headEnd/>
                <a:tailEnd/>
              </a:ln>
            </p:spPr>
            <p:txBody>
              <a:bodyPr/>
              <a:lstStyle/>
              <a:p>
                <a:endParaRPr lang="en-US"/>
              </a:p>
            </p:txBody>
          </p:sp>
          <p:sp>
            <p:nvSpPr>
              <p:cNvPr id="232485" name="Freeform 1061"/>
              <p:cNvSpPr>
                <a:spLocks/>
              </p:cNvSpPr>
              <p:nvPr/>
            </p:nvSpPr>
            <p:spPr bwMode="auto">
              <a:xfrm>
                <a:off x="262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486" name="Freeform 1062"/>
              <p:cNvSpPr>
                <a:spLocks/>
              </p:cNvSpPr>
              <p:nvPr/>
            </p:nvSpPr>
            <p:spPr bwMode="auto">
              <a:xfrm>
                <a:off x="262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487" name="Freeform 1063"/>
              <p:cNvSpPr>
                <a:spLocks/>
              </p:cNvSpPr>
              <p:nvPr/>
            </p:nvSpPr>
            <p:spPr bwMode="auto">
              <a:xfrm>
                <a:off x="2629" y="3403"/>
                <a:ext cx="2" cy="165"/>
              </a:xfrm>
              <a:custGeom>
                <a:avLst/>
                <a:gdLst/>
                <a:ahLst/>
                <a:cxnLst>
                  <a:cxn ang="0">
                    <a:pos x="0" y="151"/>
                  </a:cxn>
                  <a:cxn ang="0">
                    <a:pos x="0" y="151"/>
                  </a:cxn>
                  <a:cxn ang="0">
                    <a:pos x="0" y="151"/>
                  </a:cxn>
                  <a:cxn ang="0">
                    <a:pos x="0" y="151"/>
                  </a:cxn>
                  <a:cxn ang="0">
                    <a:pos x="0" y="151"/>
                  </a:cxn>
                  <a:cxn ang="0">
                    <a:pos x="0" y="151"/>
                  </a:cxn>
                  <a:cxn ang="0">
                    <a:pos x="0" y="151"/>
                  </a:cxn>
                  <a:cxn ang="0">
                    <a:pos x="0" y="144"/>
                  </a:cxn>
                  <a:cxn ang="0">
                    <a:pos x="0" y="125"/>
                  </a:cxn>
                  <a:cxn ang="0">
                    <a:pos x="0" y="94"/>
                  </a:cxn>
                  <a:cxn ang="0">
                    <a:pos x="0" y="61"/>
                  </a:cxn>
                  <a:cxn ang="0">
                    <a:pos x="1" y="15"/>
                  </a:cxn>
                  <a:cxn ang="0">
                    <a:pos x="1" y="0"/>
                  </a:cxn>
                  <a:cxn ang="0">
                    <a:pos x="1" y="17"/>
                  </a:cxn>
                  <a:cxn ang="0">
                    <a:pos x="1" y="41"/>
                  </a:cxn>
                  <a:cxn ang="0">
                    <a:pos x="1" y="95"/>
                  </a:cxn>
                  <a:cxn ang="0">
                    <a:pos x="1" y="138"/>
                  </a:cxn>
                  <a:cxn ang="0">
                    <a:pos x="1" y="148"/>
                  </a:cxn>
                  <a:cxn ang="0">
                    <a:pos x="1" y="150"/>
                  </a:cxn>
                  <a:cxn ang="0">
                    <a:pos x="1" y="150"/>
                  </a:cxn>
                  <a:cxn ang="0">
                    <a:pos x="1" y="149"/>
                  </a:cxn>
                  <a:cxn ang="0">
                    <a:pos x="1" y="143"/>
                  </a:cxn>
                  <a:cxn ang="0">
                    <a:pos x="1" y="129"/>
                  </a:cxn>
                  <a:cxn ang="0">
                    <a:pos x="1" y="126"/>
                  </a:cxn>
                  <a:cxn ang="0">
                    <a:pos x="1" y="127"/>
                  </a:cxn>
                  <a:cxn ang="0">
                    <a:pos x="2" y="124"/>
                  </a:cxn>
                  <a:cxn ang="0">
                    <a:pos x="2" y="135"/>
                  </a:cxn>
                  <a:cxn ang="0">
                    <a:pos x="2" y="148"/>
                  </a:cxn>
                  <a:cxn ang="0">
                    <a:pos x="2" y="151"/>
                  </a:cxn>
                  <a:cxn ang="0">
                    <a:pos x="2" y="151"/>
                  </a:cxn>
                  <a:cxn ang="0">
                    <a:pos x="2" y="151"/>
                  </a:cxn>
                  <a:cxn ang="0">
                    <a:pos x="2" y="151"/>
                  </a:cxn>
                  <a:cxn ang="0">
                    <a:pos x="2" y="151"/>
                  </a:cxn>
                  <a:cxn ang="0">
                    <a:pos x="2" y="151"/>
                  </a:cxn>
                  <a:cxn ang="0">
                    <a:pos x="2" y="151"/>
                  </a:cxn>
                </a:cxnLst>
                <a:rect l="0" t="0" r="r" b="b"/>
                <a:pathLst>
                  <a:path w="2" h="151">
                    <a:moveTo>
                      <a:pt x="0" y="151"/>
                    </a:moveTo>
                    <a:lnTo>
                      <a:pt x="0" y="151"/>
                    </a:lnTo>
                    <a:lnTo>
                      <a:pt x="0" y="151"/>
                    </a:lnTo>
                    <a:lnTo>
                      <a:pt x="0" y="151"/>
                    </a:lnTo>
                    <a:lnTo>
                      <a:pt x="0" y="151"/>
                    </a:lnTo>
                    <a:lnTo>
                      <a:pt x="0" y="151"/>
                    </a:lnTo>
                    <a:lnTo>
                      <a:pt x="0" y="151"/>
                    </a:lnTo>
                    <a:lnTo>
                      <a:pt x="0" y="151"/>
                    </a:lnTo>
                    <a:lnTo>
                      <a:pt x="0" y="151"/>
                    </a:lnTo>
                    <a:lnTo>
                      <a:pt x="0" y="151"/>
                    </a:lnTo>
                    <a:lnTo>
                      <a:pt x="0" y="151"/>
                    </a:lnTo>
                    <a:lnTo>
                      <a:pt x="0" y="151"/>
                    </a:lnTo>
                    <a:lnTo>
                      <a:pt x="0" y="151"/>
                    </a:lnTo>
                    <a:lnTo>
                      <a:pt x="0" y="151"/>
                    </a:lnTo>
                    <a:lnTo>
                      <a:pt x="0" y="149"/>
                    </a:lnTo>
                    <a:lnTo>
                      <a:pt x="0" y="144"/>
                    </a:lnTo>
                    <a:lnTo>
                      <a:pt x="0" y="137"/>
                    </a:lnTo>
                    <a:lnTo>
                      <a:pt x="0" y="125"/>
                    </a:lnTo>
                    <a:lnTo>
                      <a:pt x="0" y="110"/>
                    </a:lnTo>
                    <a:lnTo>
                      <a:pt x="0" y="94"/>
                    </a:lnTo>
                    <a:lnTo>
                      <a:pt x="0" y="80"/>
                    </a:lnTo>
                    <a:lnTo>
                      <a:pt x="0" y="61"/>
                    </a:lnTo>
                    <a:lnTo>
                      <a:pt x="1" y="36"/>
                    </a:lnTo>
                    <a:lnTo>
                      <a:pt x="1" y="15"/>
                    </a:lnTo>
                    <a:lnTo>
                      <a:pt x="1" y="0"/>
                    </a:lnTo>
                    <a:lnTo>
                      <a:pt x="1" y="0"/>
                    </a:lnTo>
                    <a:lnTo>
                      <a:pt x="1" y="10"/>
                    </a:lnTo>
                    <a:lnTo>
                      <a:pt x="1" y="17"/>
                    </a:lnTo>
                    <a:lnTo>
                      <a:pt x="1" y="22"/>
                    </a:lnTo>
                    <a:lnTo>
                      <a:pt x="1" y="41"/>
                    </a:lnTo>
                    <a:lnTo>
                      <a:pt x="1" y="64"/>
                    </a:lnTo>
                    <a:lnTo>
                      <a:pt x="1" y="95"/>
                    </a:lnTo>
                    <a:lnTo>
                      <a:pt x="1" y="120"/>
                    </a:lnTo>
                    <a:lnTo>
                      <a:pt x="1" y="138"/>
                    </a:lnTo>
                    <a:lnTo>
                      <a:pt x="1" y="146"/>
                    </a:lnTo>
                    <a:lnTo>
                      <a:pt x="1" y="148"/>
                    </a:lnTo>
                    <a:lnTo>
                      <a:pt x="1" y="149"/>
                    </a:lnTo>
                    <a:lnTo>
                      <a:pt x="1" y="150"/>
                    </a:lnTo>
                    <a:lnTo>
                      <a:pt x="1" y="150"/>
                    </a:lnTo>
                    <a:lnTo>
                      <a:pt x="1" y="150"/>
                    </a:lnTo>
                    <a:lnTo>
                      <a:pt x="1" y="150"/>
                    </a:lnTo>
                    <a:lnTo>
                      <a:pt x="1" y="149"/>
                    </a:lnTo>
                    <a:lnTo>
                      <a:pt x="1" y="147"/>
                    </a:lnTo>
                    <a:lnTo>
                      <a:pt x="1" y="143"/>
                    </a:lnTo>
                    <a:lnTo>
                      <a:pt x="1" y="135"/>
                    </a:lnTo>
                    <a:lnTo>
                      <a:pt x="1" y="129"/>
                    </a:lnTo>
                    <a:lnTo>
                      <a:pt x="1" y="125"/>
                    </a:lnTo>
                    <a:lnTo>
                      <a:pt x="1" y="126"/>
                    </a:lnTo>
                    <a:lnTo>
                      <a:pt x="1" y="128"/>
                    </a:lnTo>
                    <a:lnTo>
                      <a:pt x="1" y="127"/>
                    </a:lnTo>
                    <a:lnTo>
                      <a:pt x="2" y="123"/>
                    </a:lnTo>
                    <a:lnTo>
                      <a:pt x="2" y="124"/>
                    </a:lnTo>
                    <a:lnTo>
                      <a:pt x="2" y="128"/>
                    </a:lnTo>
                    <a:lnTo>
                      <a:pt x="2" y="135"/>
                    </a:lnTo>
                    <a:lnTo>
                      <a:pt x="2" y="144"/>
                    </a:lnTo>
                    <a:lnTo>
                      <a:pt x="2" y="148"/>
                    </a:lnTo>
                    <a:lnTo>
                      <a:pt x="2" y="150"/>
                    </a:lnTo>
                    <a:lnTo>
                      <a:pt x="2" y="151"/>
                    </a:lnTo>
                    <a:lnTo>
                      <a:pt x="2" y="151"/>
                    </a:lnTo>
                    <a:lnTo>
                      <a:pt x="2" y="151"/>
                    </a:lnTo>
                    <a:lnTo>
                      <a:pt x="2" y="151"/>
                    </a:lnTo>
                    <a:lnTo>
                      <a:pt x="2" y="151"/>
                    </a:lnTo>
                    <a:lnTo>
                      <a:pt x="2" y="151"/>
                    </a:lnTo>
                    <a:lnTo>
                      <a:pt x="2" y="151"/>
                    </a:lnTo>
                    <a:lnTo>
                      <a:pt x="2" y="151"/>
                    </a:lnTo>
                    <a:lnTo>
                      <a:pt x="2" y="151"/>
                    </a:lnTo>
                    <a:lnTo>
                      <a:pt x="2" y="151"/>
                    </a:lnTo>
                    <a:lnTo>
                      <a:pt x="2" y="151"/>
                    </a:lnTo>
                    <a:lnTo>
                      <a:pt x="2" y="151"/>
                    </a:lnTo>
                    <a:lnTo>
                      <a:pt x="2" y="151"/>
                    </a:lnTo>
                    <a:lnTo>
                      <a:pt x="2" y="151"/>
                    </a:lnTo>
                  </a:path>
                </a:pathLst>
              </a:custGeom>
              <a:noFill/>
              <a:ln w="0">
                <a:solidFill>
                  <a:srgbClr val="0000FF"/>
                </a:solidFill>
                <a:prstDash val="solid"/>
                <a:round/>
                <a:headEnd/>
                <a:tailEnd/>
              </a:ln>
            </p:spPr>
            <p:txBody>
              <a:bodyPr/>
              <a:lstStyle/>
              <a:p>
                <a:endParaRPr lang="en-US"/>
              </a:p>
            </p:txBody>
          </p:sp>
          <p:sp>
            <p:nvSpPr>
              <p:cNvPr id="232488" name="Freeform 1064"/>
              <p:cNvSpPr>
                <a:spLocks/>
              </p:cNvSpPr>
              <p:nvPr/>
            </p:nvSpPr>
            <p:spPr bwMode="auto">
              <a:xfrm>
                <a:off x="263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489" name="Freeform 1065"/>
              <p:cNvSpPr>
                <a:spLocks/>
              </p:cNvSpPr>
              <p:nvPr/>
            </p:nvSpPr>
            <p:spPr bwMode="auto">
              <a:xfrm>
                <a:off x="2633" y="3534"/>
                <a:ext cx="5" cy="34"/>
              </a:xfrm>
              <a:custGeom>
                <a:avLst/>
                <a:gdLst/>
                <a:ahLst/>
                <a:cxnLst>
                  <a:cxn ang="0">
                    <a:pos x="0" y="31"/>
                  </a:cxn>
                  <a:cxn ang="0">
                    <a:pos x="0" y="31"/>
                  </a:cxn>
                  <a:cxn ang="0">
                    <a:pos x="0" y="30"/>
                  </a:cxn>
                  <a:cxn ang="0">
                    <a:pos x="0" y="26"/>
                  </a:cxn>
                  <a:cxn ang="0">
                    <a:pos x="0" y="19"/>
                  </a:cxn>
                  <a:cxn ang="0">
                    <a:pos x="0" y="13"/>
                  </a:cxn>
                  <a:cxn ang="0">
                    <a:pos x="0" y="4"/>
                  </a:cxn>
                  <a:cxn ang="0">
                    <a:pos x="0" y="1"/>
                  </a:cxn>
                  <a:cxn ang="0">
                    <a:pos x="0" y="2"/>
                  </a:cxn>
                  <a:cxn ang="0">
                    <a:pos x="0" y="7"/>
                  </a:cxn>
                  <a:cxn ang="0">
                    <a:pos x="0" y="18"/>
                  </a:cxn>
                  <a:cxn ang="0">
                    <a:pos x="1" y="27"/>
                  </a:cxn>
                  <a:cxn ang="0">
                    <a:pos x="1" y="31"/>
                  </a:cxn>
                  <a:cxn ang="0">
                    <a:pos x="1" y="31"/>
                  </a:cxn>
                  <a:cxn ang="0">
                    <a:pos x="1" y="31"/>
                  </a:cxn>
                  <a:cxn ang="0">
                    <a:pos x="1" y="31"/>
                  </a:cxn>
                  <a:cxn ang="0">
                    <a:pos x="1" y="30"/>
                  </a:cxn>
                  <a:cxn ang="0">
                    <a:pos x="1" y="28"/>
                  </a:cxn>
                  <a:cxn ang="0">
                    <a:pos x="1" y="27"/>
                  </a:cxn>
                  <a:cxn ang="0">
                    <a:pos x="1" y="27"/>
                  </a:cxn>
                  <a:cxn ang="0">
                    <a:pos x="1" y="26"/>
                  </a:cxn>
                  <a:cxn ang="0">
                    <a:pos x="1" y="28"/>
                  </a:cxn>
                  <a:cxn ang="0">
                    <a:pos x="1" y="31"/>
                  </a:cxn>
                  <a:cxn ang="0">
                    <a:pos x="2" y="31"/>
                  </a:cxn>
                  <a:cxn ang="0">
                    <a:pos x="2" y="31"/>
                  </a:cxn>
                  <a:cxn ang="0">
                    <a:pos x="2" y="31"/>
                  </a:cxn>
                  <a:cxn ang="0">
                    <a:pos x="2" y="31"/>
                  </a:cxn>
                  <a:cxn ang="0">
                    <a:pos x="2" y="31"/>
                  </a:cxn>
                  <a:cxn ang="0">
                    <a:pos x="2" y="31"/>
                  </a:cxn>
                  <a:cxn ang="0">
                    <a:pos x="2" y="31"/>
                  </a:cxn>
                  <a:cxn ang="0">
                    <a:pos x="3" y="31"/>
                  </a:cxn>
                  <a:cxn ang="0">
                    <a:pos x="3" y="31"/>
                  </a:cxn>
                  <a:cxn ang="0">
                    <a:pos x="3" y="31"/>
                  </a:cxn>
                  <a:cxn ang="0">
                    <a:pos x="3" y="31"/>
                  </a:cxn>
                  <a:cxn ang="0">
                    <a:pos x="3" y="31"/>
                  </a:cxn>
                  <a:cxn ang="0">
                    <a:pos x="4" y="31"/>
                  </a:cxn>
                  <a:cxn ang="0">
                    <a:pos x="4" y="30"/>
                  </a:cxn>
                  <a:cxn ang="0">
                    <a:pos x="4" y="29"/>
                  </a:cxn>
                  <a:cxn ang="0">
                    <a:pos x="4" y="28"/>
                  </a:cxn>
                  <a:cxn ang="0">
                    <a:pos x="4" y="26"/>
                  </a:cxn>
                  <a:cxn ang="0">
                    <a:pos x="4" y="26"/>
                  </a:cxn>
                  <a:cxn ang="0">
                    <a:pos x="4" y="26"/>
                  </a:cxn>
                  <a:cxn ang="0">
                    <a:pos x="4" y="26"/>
                  </a:cxn>
                  <a:cxn ang="0">
                    <a:pos x="4" y="28"/>
                  </a:cxn>
                  <a:cxn ang="0">
                    <a:pos x="4" y="31"/>
                  </a:cxn>
                  <a:cxn ang="0">
                    <a:pos x="4" y="31"/>
                  </a:cxn>
                  <a:cxn ang="0">
                    <a:pos x="4" y="31"/>
                  </a:cxn>
                  <a:cxn ang="0">
                    <a:pos x="5" y="31"/>
                  </a:cxn>
                  <a:cxn ang="0">
                    <a:pos x="5" y="31"/>
                  </a:cxn>
                  <a:cxn ang="0">
                    <a:pos x="5" y="31"/>
                  </a:cxn>
                  <a:cxn ang="0">
                    <a:pos x="5" y="31"/>
                  </a:cxn>
                  <a:cxn ang="0">
                    <a:pos x="5" y="31"/>
                  </a:cxn>
                  <a:cxn ang="0">
                    <a:pos x="5" y="31"/>
                  </a:cxn>
                  <a:cxn ang="0">
                    <a:pos x="5" y="31"/>
                  </a:cxn>
                  <a:cxn ang="0">
                    <a:pos x="5" y="31"/>
                  </a:cxn>
                  <a:cxn ang="0">
                    <a:pos x="5" y="31"/>
                  </a:cxn>
                  <a:cxn ang="0">
                    <a:pos x="5" y="31"/>
                  </a:cxn>
                  <a:cxn ang="0">
                    <a:pos x="5" y="31"/>
                  </a:cxn>
                </a:cxnLst>
                <a:rect l="0" t="0" r="r" b="b"/>
                <a:pathLst>
                  <a:path w="5" h="31">
                    <a:moveTo>
                      <a:pt x="0" y="31"/>
                    </a:moveTo>
                    <a:lnTo>
                      <a:pt x="0" y="31"/>
                    </a:lnTo>
                    <a:lnTo>
                      <a:pt x="0" y="31"/>
                    </a:lnTo>
                    <a:lnTo>
                      <a:pt x="0" y="31"/>
                    </a:lnTo>
                    <a:lnTo>
                      <a:pt x="0" y="31"/>
                    </a:lnTo>
                    <a:lnTo>
                      <a:pt x="0" y="30"/>
                    </a:lnTo>
                    <a:lnTo>
                      <a:pt x="0" y="28"/>
                    </a:lnTo>
                    <a:lnTo>
                      <a:pt x="0" y="26"/>
                    </a:lnTo>
                    <a:lnTo>
                      <a:pt x="0" y="21"/>
                    </a:lnTo>
                    <a:lnTo>
                      <a:pt x="0" y="19"/>
                    </a:lnTo>
                    <a:lnTo>
                      <a:pt x="0" y="16"/>
                    </a:lnTo>
                    <a:lnTo>
                      <a:pt x="0" y="13"/>
                    </a:lnTo>
                    <a:lnTo>
                      <a:pt x="0" y="10"/>
                    </a:lnTo>
                    <a:lnTo>
                      <a:pt x="0" y="4"/>
                    </a:lnTo>
                    <a:lnTo>
                      <a:pt x="0" y="2"/>
                    </a:lnTo>
                    <a:lnTo>
                      <a:pt x="0" y="1"/>
                    </a:lnTo>
                    <a:lnTo>
                      <a:pt x="0" y="0"/>
                    </a:lnTo>
                    <a:lnTo>
                      <a:pt x="0" y="2"/>
                    </a:lnTo>
                    <a:lnTo>
                      <a:pt x="0" y="3"/>
                    </a:lnTo>
                    <a:lnTo>
                      <a:pt x="0" y="7"/>
                    </a:lnTo>
                    <a:lnTo>
                      <a:pt x="0" y="12"/>
                    </a:lnTo>
                    <a:lnTo>
                      <a:pt x="0" y="18"/>
                    </a:lnTo>
                    <a:lnTo>
                      <a:pt x="1" y="23"/>
                    </a:lnTo>
                    <a:lnTo>
                      <a:pt x="1" y="27"/>
                    </a:lnTo>
                    <a:lnTo>
                      <a:pt x="1" y="29"/>
                    </a:lnTo>
                    <a:lnTo>
                      <a:pt x="1" y="31"/>
                    </a:lnTo>
                    <a:lnTo>
                      <a:pt x="1" y="31"/>
                    </a:lnTo>
                    <a:lnTo>
                      <a:pt x="1" y="31"/>
                    </a:lnTo>
                    <a:lnTo>
                      <a:pt x="1" y="31"/>
                    </a:lnTo>
                    <a:lnTo>
                      <a:pt x="1" y="31"/>
                    </a:lnTo>
                    <a:lnTo>
                      <a:pt x="1" y="31"/>
                    </a:lnTo>
                    <a:lnTo>
                      <a:pt x="1" y="31"/>
                    </a:lnTo>
                    <a:lnTo>
                      <a:pt x="1" y="30"/>
                    </a:lnTo>
                    <a:lnTo>
                      <a:pt x="1" y="30"/>
                    </a:lnTo>
                    <a:lnTo>
                      <a:pt x="1" y="29"/>
                    </a:lnTo>
                    <a:lnTo>
                      <a:pt x="1" y="28"/>
                    </a:lnTo>
                    <a:lnTo>
                      <a:pt x="1" y="28"/>
                    </a:lnTo>
                    <a:lnTo>
                      <a:pt x="1" y="27"/>
                    </a:lnTo>
                    <a:lnTo>
                      <a:pt x="1" y="27"/>
                    </a:lnTo>
                    <a:lnTo>
                      <a:pt x="1" y="27"/>
                    </a:lnTo>
                    <a:lnTo>
                      <a:pt x="1" y="27"/>
                    </a:lnTo>
                    <a:lnTo>
                      <a:pt x="1" y="26"/>
                    </a:lnTo>
                    <a:lnTo>
                      <a:pt x="1" y="27"/>
                    </a:lnTo>
                    <a:lnTo>
                      <a:pt x="1" y="28"/>
                    </a:lnTo>
                    <a:lnTo>
                      <a:pt x="1" y="30"/>
                    </a:lnTo>
                    <a:lnTo>
                      <a:pt x="1" y="31"/>
                    </a:lnTo>
                    <a:lnTo>
                      <a:pt x="2" y="31"/>
                    </a:lnTo>
                    <a:lnTo>
                      <a:pt x="2" y="31"/>
                    </a:lnTo>
                    <a:lnTo>
                      <a:pt x="2" y="31"/>
                    </a:lnTo>
                    <a:lnTo>
                      <a:pt x="2" y="31"/>
                    </a:lnTo>
                    <a:lnTo>
                      <a:pt x="2" y="31"/>
                    </a:lnTo>
                    <a:lnTo>
                      <a:pt x="2" y="31"/>
                    </a:lnTo>
                    <a:lnTo>
                      <a:pt x="2" y="31"/>
                    </a:lnTo>
                    <a:lnTo>
                      <a:pt x="2" y="31"/>
                    </a:lnTo>
                    <a:lnTo>
                      <a:pt x="2" y="31"/>
                    </a:lnTo>
                    <a:lnTo>
                      <a:pt x="2" y="31"/>
                    </a:lnTo>
                    <a:lnTo>
                      <a:pt x="2" y="31"/>
                    </a:lnTo>
                    <a:lnTo>
                      <a:pt x="2" y="31"/>
                    </a:lnTo>
                    <a:lnTo>
                      <a:pt x="2" y="31"/>
                    </a:lnTo>
                    <a:lnTo>
                      <a:pt x="2" y="31"/>
                    </a:lnTo>
                    <a:lnTo>
                      <a:pt x="2" y="31"/>
                    </a:lnTo>
                    <a:lnTo>
                      <a:pt x="3" y="31"/>
                    </a:lnTo>
                    <a:lnTo>
                      <a:pt x="3" y="31"/>
                    </a:lnTo>
                    <a:lnTo>
                      <a:pt x="3" y="31"/>
                    </a:lnTo>
                    <a:lnTo>
                      <a:pt x="3" y="31"/>
                    </a:lnTo>
                    <a:lnTo>
                      <a:pt x="3" y="31"/>
                    </a:lnTo>
                    <a:lnTo>
                      <a:pt x="3" y="31"/>
                    </a:lnTo>
                    <a:lnTo>
                      <a:pt x="3" y="31"/>
                    </a:lnTo>
                    <a:lnTo>
                      <a:pt x="3" y="31"/>
                    </a:lnTo>
                    <a:lnTo>
                      <a:pt x="3" y="31"/>
                    </a:lnTo>
                    <a:lnTo>
                      <a:pt x="4" y="31"/>
                    </a:lnTo>
                    <a:lnTo>
                      <a:pt x="4" y="31"/>
                    </a:lnTo>
                    <a:lnTo>
                      <a:pt x="4" y="31"/>
                    </a:lnTo>
                    <a:lnTo>
                      <a:pt x="4" y="30"/>
                    </a:lnTo>
                    <a:lnTo>
                      <a:pt x="4" y="30"/>
                    </a:lnTo>
                    <a:lnTo>
                      <a:pt x="4" y="29"/>
                    </a:lnTo>
                    <a:lnTo>
                      <a:pt x="4" y="29"/>
                    </a:lnTo>
                    <a:lnTo>
                      <a:pt x="4" y="28"/>
                    </a:lnTo>
                    <a:lnTo>
                      <a:pt x="4" y="27"/>
                    </a:lnTo>
                    <a:lnTo>
                      <a:pt x="4" y="26"/>
                    </a:lnTo>
                    <a:lnTo>
                      <a:pt x="4" y="27"/>
                    </a:lnTo>
                    <a:lnTo>
                      <a:pt x="4" y="26"/>
                    </a:lnTo>
                    <a:lnTo>
                      <a:pt x="4" y="26"/>
                    </a:lnTo>
                    <a:lnTo>
                      <a:pt x="4" y="26"/>
                    </a:lnTo>
                    <a:lnTo>
                      <a:pt x="4" y="26"/>
                    </a:lnTo>
                    <a:lnTo>
                      <a:pt x="4" y="26"/>
                    </a:lnTo>
                    <a:lnTo>
                      <a:pt x="4" y="27"/>
                    </a:lnTo>
                    <a:lnTo>
                      <a:pt x="4" y="28"/>
                    </a:lnTo>
                    <a:lnTo>
                      <a:pt x="4" y="30"/>
                    </a:lnTo>
                    <a:lnTo>
                      <a:pt x="4" y="31"/>
                    </a:lnTo>
                    <a:lnTo>
                      <a:pt x="4" y="31"/>
                    </a:lnTo>
                    <a:lnTo>
                      <a:pt x="4" y="31"/>
                    </a:lnTo>
                    <a:lnTo>
                      <a:pt x="4" y="31"/>
                    </a:lnTo>
                    <a:lnTo>
                      <a:pt x="4"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lnTo>
                      <a:pt x="5" y="31"/>
                    </a:lnTo>
                  </a:path>
                </a:pathLst>
              </a:custGeom>
              <a:noFill/>
              <a:ln w="0">
                <a:solidFill>
                  <a:srgbClr val="0000FF"/>
                </a:solidFill>
                <a:prstDash val="solid"/>
                <a:round/>
                <a:headEnd/>
                <a:tailEnd/>
              </a:ln>
            </p:spPr>
            <p:txBody>
              <a:bodyPr/>
              <a:lstStyle/>
              <a:p>
                <a:endParaRPr lang="en-US"/>
              </a:p>
            </p:txBody>
          </p:sp>
          <p:sp>
            <p:nvSpPr>
              <p:cNvPr id="232490" name="Freeform 1066"/>
              <p:cNvSpPr>
                <a:spLocks/>
              </p:cNvSpPr>
              <p:nvPr/>
            </p:nvSpPr>
            <p:spPr bwMode="auto">
              <a:xfrm>
                <a:off x="2639" y="3553"/>
                <a:ext cx="3" cy="15"/>
              </a:xfrm>
              <a:custGeom>
                <a:avLst/>
                <a:gdLst/>
                <a:ahLst/>
                <a:cxnLst>
                  <a:cxn ang="0">
                    <a:pos x="0" y="14"/>
                  </a:cxn>
                  <a:cxn ang="0">
                    <a:pos x="0" y="14"/>
                  </a:cxn>
                  <a:cxn ang="0">
                    <a:pos x="0" y="14"/>
                  </a:cxn>
                  <a:cxn ang="0">
                    <a:pos x="0" y="14"/>
                  </a:cxn>
                  <a:cxn ang="0">
                    <a:pos x="0" y="14"/>
                  </a:cxn>
                  <a:cxn ang="0">
                    <a:pos x="0" y="14"/>
                  </a:cxn>
                  <a:cxn ang="0">
                    <a:pos x="0" y="14"/>
                  </a:cxn>
                  <a:cxn ang="0">
                    <a:pos x="1" y="14"/>
                  </a:cxn>
                  <a:cxn ang="0">
                    <a:pos x="1" y="14"/>
                  </a:cxn>
                  <a:cxn ang="0">
                    <a:pos x="1" y="14"/>
                  </a:cxn>
                  <a:cxn ang="0">
                    <a:pos x="1" y="14"/>
                  </a:cxn>
                  <a:cxn ang="0">
                    <a:pos x="1" y="12"/>
                  </a:cxn>
                  <a:cxn ang="0">
                    <a:pos x="1" y="9"/>
                  </a:cxn>
                  <a:cxn ang="0">
                    <a:pos x="1" y="7"/>
                  </a:cxn>
                  <a:cxn ang="0">
                    <a:pos x="1" y="5"/>
                  </a:cxn>
                  <a:cxn ang="0">
                    <a:pos x="1" y="1"/>
                  </a:cxn>
                  <a:cxn ang="0">
                    <a:pos x="1" y="0"/>
                  </a:cxn>
                  <a:cxn ang="0">
                    <a:pos x="2" y="1"/>
                  </a:cxn>
                  <a:cxn ang="0">
                    <a:pos x="2" y="6"/>
                  </a:cxn>
                  <a:cxn ang="0">
                    <a:pos x="2" y="11"/>
                  </a:cxn>
                  <a:cxn ang="0">
                    <a:pos x="2" y="13"/>
                  </a:cxn>
                  <a:cxn ang="0">
                    <a:pos x="2" y="14"/>
                  </a:cxn>
                  <a:cxn ang="0">
                    <a:pos x="2" y="14"/>
                  </a:cxn>
                  <a:cxn ang="0">
                    <a:pos x="2" y="14"/>
                  </a:cxn>
                  <a:cxn ang="0">
                    <a:pos x="2" y="14"/>
                  </a:cxn>
                  <a:cxn ang="0">
                    <a:pos x="2" y="13"/>
                  </a:cxn>
                  <a:cxn ang="0">
                    <a:pos x="2" y="13"/>
                  </a:cxn>
                  <a:cxn ang="0">
                    <a:pos x="2" y="12"/>
                  </a:cxn>
                  <a:cxn ang="0">
                    <a:pos x="2" y="12"/>
                  </a:cxn>
                  <a:cxn ang="0">
                    <a:pos x="3" y="12"/>
                  </a:cxn>
                  <a:cxn ang="0">
                    <a:pos x="3" y="14"/>
                  </a:cxn>
                  <a:cxn ang="0">
                    <a:pos x="3" y="14"/>
                  </a:cxn>
                  <a:cxn ang="0">
                    <a:pos x="3" y="14"/>
                  </a:cxn>
                  <a:cxn ang="0">
                    <a:pos x="3" y="14"/>
                  </a:cxn>
                  <a:cxn ang="0">
                    <a:pos x="3" y="14"/>
                  </a:cxn>
                  <a:cxn ang="0">
                    <a:pos x="3" y="14"/>
                  </a:cxn>
                  <a:cxn ang="0">
                    <a:pos x="3" y="14"/>
                  </a:cxn>
                </a:cxnLst>
                <a:rect l="0" t="0" r="r" b="b"/>
                <a:pathLst>
                  <a:path w="3" h="14">
                    <a:moveTo>
                      <a:pt x="0" y="14"/>
                    </a:move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0" y="14"/>
                    </a:lnTo>
                    <a:lnTo>
                      <a:pt x="1" y="14"/>
                    </a:lnTo>
                    <a:lnTo>
                      <a:pt x="1" y="14"/>
                    </a:lnTo>
                    <a:lnTo>
                      <a:pt x="1" y="14"/>
                    </a:lnTo>
                    <a:lnTo>
                      <a:pt x="1" y="14"/>
                    </a:lnTo>
                    <a:lnTo>
                      <a:pt x="1" y="14"/>
                    </a:lnTo>
                    <a:lnTo>
                      <a:pt x="1" y="14"/>
                    </a:lnTo>
                    <a:lnTo>
                      <a:pt x="1" y="14"/>
                    </a:lnTo>
                    <a:lnTo>
                      <a:pt x="1" y="13"/>
                    </a:lnTo>
                    <a:lnTo>
                      <a:pt x="1" y="12"/>
                    </a:lnTo>
                    <a:lnTo>
                      <a:pt x="1" y="11"/>
                    </a:lnTo>
                    <a:lnTo>
                      <a:pt x="1" y="9"/>
                    </a:lnTo>
                    <a:lnTo>
                      <a:pt x="1" y="9"/>
                    </a:lnTo>
                    <a:lnTo>
                      <a:pt x="1" y="7"/>
                    </a:lnTo>
                    <a:lnTo>
                      <a:pt x="1" y="6"/>
                    </a:lnTo>
                    <a:lnTo>
                      <a:pt x="1" y="5"/>
                    </a:lnTo>
                    <a:lnTo>
                      <a:pt x="1" y="3"/>
                    </a:lnTo>
                    <a:lnTo>
                      <a:pt x="1" y="1"/>
                    </a:lnTo>
                    <a:lnTo>
                      <a:pt x="1" y="0"/>
                    </a:lnTo>
                    <a:lnTo>
                      <a:pt x="1" y="0"/>
                    </a:lnTo>
                    <a:lnTo>
                      <a:pt x="2" y="1"/>
                    </a:lnTo>
                    <a:lnTo>
                      <a:pt x="2" y="1"/>
                    </a:lnTo>
                    <a:lnTo>
                      <a:pt x="2" y="3"/>
                    </a:lnTo>
                    <a:lnTo>
                      <a:pt x="2" y="6"/>
                    </a:lnTo>
                    <a:lnTo>
                      <a:pt x="2" y="8"/>
                    </a:lnTo>
                    <a:lnTo>
                      <a:pt x="2" y="11"/>
                    </a:lnTo>
                    <a:lnTo>
                      <a:pt x="2" y="12"/>
                    </a:lnTo>
                    <a:lnTo>
                      <a:pt x="2" y="13"/>
                    </a:lnTo>
                    <a:lnTo>
                      <a:pt x="2" y="14"/>
                    </a:lnTo>
                    <a:lnTo>
                      <a:pt x="2" y="14"/>
                    </a:lnTo>
                    <a:lnTo>
                      <a:pt x="2" y="14"/>
                    </a:lnTo>
                    <a:lnTo>
                      <a:pt x="2" y="14"/>
                    </a:lnTo>
                    <a:lnTo>
                      <a:pt x="2" y="14"/>
                    </a:lnTo>
                    <a:lnTo>
                      <a:pt x="2" y="14"/>
                    </a:lnTo>
                    <a:lnTo>
                      <a:pt x="2" y="14"/>
                    </a:lnTo>
                    <a:lnTo>
                      <a:pt x="2" y="14"/>
                    </a:lnTo>
                    <a:lnTo>
                      <a:pt x="2" y="14"/>
                    </a:lnTo>
                    <a:lnTo>
                      <a:pt x="2" y="13"/>
                    </a:lnTo>
                    <a:lnTo>
                      <a:pt x="2" y="13"/>
                    </a:lnTo>
                    <a:lnTo>
                      <a:pt x="2" y="13"/>
                    </a:lnTo>
                    <a:lnTo>
                      <a:pt x="2" y="13"/>
                    </a:lnTo>
                    <a:lnTo>
                      <a:pt x="2" y="12"/>
                    </a:lnTo>
                    <a:lnTo>
                      <a:pt x="2" y="12"/>
                    </a:lnTo>
                    <a:lnTo>
                      <a:pt x="2" y="12"/>
                    </a:lnTo>
                    <a:lnTo>
                      <a:pt x="3" y="12"/>
                    </a:lnTo>
                    <a:lnTo>
                      <a:pt x="3" y="12"/>
                    </a:lnTo>
                    <a:lnTo>
                      <a:pt x="3" y="13"/>
                    </a:lnTo>
                    <a:lnTo>
                      <a:pt x="3" y="14"/>
                    </a:lnTo>
                    <a:lnTo>
                      <a:pt x="3" y="14"/>
                    </a:lnTo>
                    <a:lnTo>
                      <a:pt x="3" y="14"/>
                    </a:lnTo>
                    <a:lnTo>
                      <a:pt x="3" y="14"/>
                    </a:lnTo>
                    <a:lnTo>
                      <a:pt x="3" y="14"/>
                    </a:lnTo>
                    <a:lnTo>
                      <a:pt x="3" y="14"/>
                    </a:lnTo>
                    <a:lnTo>
                      <a:pt x="3" y="14"/>
                    </a:lnTo>
                    <a:lnTo>
                      <a:pt x="3" y="14"/>
                    </a:lnTo>
                    <a:lnTo>
                      <a:pt x="3" y="14"/>
                    </a:lnTo>
                    <a:lnTo>
                      <a:pt x="3" y="14"/>
                    </a:lnTo>
                    <a:lnTo>
                      <a:pt x="3" y="14"/>
                    </a:lnTo>
                    <a:lnTo>
                      <a:pt x="3" y="14"/>
                    </a:lnTo>
                    <a:lnTo>
                      <a:pt x="3" y="14"/>
                    </a:lnTo>
                    <a:lnTo>
                      <a:pt x="3" y="14"/>
                    </a:lnTo>
                  </a:path>
                </a:pathLst>
              </a:custGeom>
              <a:noFill/>
              <a:ln w="0">
                <a:solidFill>
                  <a:srgbClr val="0000FF"/>
                </a:solidFill>
                <a:prstDash val="solid"/>
                <a:round/>
                <a:headEnd/>
                <a:tailEnd/>
              </a:ln>
            </p:spPr>
            <p:txBody>
              <a:bodyPr/>
              <a:lstStyle/>
              <a:p>
                <a:endParaRPr lang="en-US"/>
              </a:p>
            </p:txBody>
          </p:sp>
          <p:sp>
            <p:nvSpPr>
              <p:cNvPr id="232491" name="Freeform 1067"/>
              <p:cNvSpPr>
                <a:spLocks/>
              </p:cNvSpPr>
              <p:nvPr/>
            </p:nvSpPr>
            <p:spPr bwMode="auto">
              <a:xfrm>
                <a:off x="264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492" name="Freeform 1068"/>
              <p:cNvSpPr>
                <a:spLocks/>
              </p:cNvSpPr>
              <p:nvPr/>
            </p:nvSpPr>
            <p:spPr bwMode="auto">
              <a:xfrm>
                <a:off x="2643" y="3548"/>
                <a:ext cx="2" cy="20"/>
              </a:xfrm>
              <a:custGeom>
                <a:avLst/>
                <a:gdLst/>
                <a:ahLst/>
                <a:cxnLst>
                  <a:cxn ang="0">
                    <a:pos x="0" y="18"/>
                  </a:cxn>
                  <a:cxn ang="0">
                    <a:pos x="0" y="18"/>
                  </a:cxn>
                  <a:cxn ang="0">
                    <a:pos x="0" y="18"/>
                  </a:cxn>
                  <a:cxn ang="0">
                    <a:pos x="0" y="18"/>
                  </a:cxn>
                  <a:cxn ang="0">
                    <a:pos x="0" y="18"/>
                  </a:cxn>
                  <a:cxn ang="0">
                    <a:pos x="0" y="18"/>
                  </a:cxn>
                  <a:cxn ang="0">
                    <a:pos x="0" y="17"/>
                  </a:cxn>
                  <a:cxn ang="0">
                    <a:pos x="0" y="16"/>
                  </a:cxn>
                  <a:cxn ang="0">
                    <a:pos x="0" y="15"/>
                  </a:cxn>
                  <a:cxn ang="0">
                    <a:pos x="0" y="14"/>
                  </a:cxn>
                  <a:cxn ang="0">
                    <a:pos x="0" y="11"/>
                  </a:cxn>
                  <a:cxn ang="0">
                    <a:pos x="0" y="10"/>
                  </a:cxn>
                  <a:cxn ang="0">
                    <a:pos x="0" y="7"/>
                  </a:cxn>
                  <a:cxn ang="0">
                    <a:pos x="0" y="5"/>
                  </a:cxn>
                  <a:cxn ang="0">
                    <a:pos x="0" y="3"/>
                  </a:cxn>
                  <a:cxn ang="0">
                    <a:pos x="0" y="2"/>
                  </a:cxn>
                  <a:cxn ang="0">
                    <a:pos x="0" y="0"/>
                  </a:cxn>
                  <a:cxn ang="0">
                    <a:pos x="0" y="0"/>
                  </a:cxn>
                  <a:cxn ang="0">
                    <a:pos x="0" y="0"/>
                  </a:cxn>
                  <a:cxn ang="0">
                    <a:pos x="0" y="1"/>
                  </a:cxn>
                  <a:cxn ang="0">
                    <a:pos x="0" y="3"/>
                  </a:cxn>
                  <a:cxn ang="0">
                    <a:pos x="0" y="5"/>
                  </a:cxn>
                  <a:cxn ang="0">
                    <a:pos x="0" y="8"/>
                  </a:cxn>
                  <a:cxn ang="0">
                    <a:pos x="1" y="10"/>
                  </a:cxn>
                  <a:cxn ang="0">
                    <a:pos x="1" y="14"/>
                  </a:cxn>
                  <a:cxn ang="0">
                    <a:pos x="1" y="16"/>
                  </a:cxn>
                  <a:cxn ang="0">
                    <a:pos x="1" y="17"/>
                  </a:cxn>
                  <a:cxn ang="0">
                    <a:pos x="1" y="18"/>
                  </a:cxn>
                  <a:cxn ang="0">
                    <a:pos x="1" y="18"/>
                  </a:cxn>
                  <a:cxn ang="0">
                    <a:pos x="1" y="18"/>
                  </a:cxn>
                  <a:cxn ang="0">
                    <a:pos x="1" y="18"/>
                  </a:cxn>
                  <a:cxn ang="0">
                    <a:pos x="1" y="18"/>
                  </a:cxn>
                  <a:cxn ang="0">
                    <a:pos x="1" y="18"/>
                  </a:cxn>
                  <a:cxn ang="0">
                    <a:pos x="1" y="18"/>
                  </a:cxn>
                  <a:cxn ang="0">
                    <a:pos x="1" y="18"/>
                  </a:cxn>
                  <a:cxn ang="0">
                    <a:pos x="1" y="17"/>
                  </a:cxn>
                  <a:cxn ang="0">
                    <a:pos x="1" y="17"/>
                  </a:cxn>
                  <a:cxn ang="0">
                    <a:pos x="1" y="17"/>
                  </a:cxn>
                  <a:cxn ang="0">
                    <a:pos x="1" y="16"/>
                  </a:cxn>
                  <a:cxn ang="0">
                    <a:pos x="1" y="15"/>
                  </a:cxn>
                  <a:cxn ang="0">
                    <a:pos x="1" y="15"/>
                  </a:cxn>
                  <a:cxn ang="0">
                    <a:pos x="1" y="16"/>
                  </a:cxn>
                  <a:cxn ang="0">
                    <a:pos x="1" y="15"/>
                  </a:cxn>
                  <a:cxn ang="0">
                    <a:pos x="1" y="15"/>
                  </a:cxn>
                  <a:cxn ang="0">
                    <a:pos x="1" y="16"/>
                  </a:cxn>
                  <a:cxn ang="0">
                    <a:pos x="1" y="17"/>
                  </a:cxn>
                  <a:cxn ang="0">
                    <a:pos x="1" y="17"/>
                  </a:cxn>
                  <a:cxn ang="0">
                    <a:pos x="2" y="18"/>
                  </a:cxn>
                  <a:cxn ang="0">
                    <a:pos x="2" y="18"/>
                  </a:cxn>
                  <a:cxn ang="0">
                    <a:pos x="2" y="18"/>
                  </a:cxn>
                  <a:cxn ang="0">
                    <a:pos x="2" y="18"/>
                  </a:cxn>
                  <a:cxn ang="0">
                    <a:pos x="2" y="18"/>
                  </a:cxn>
                  <a:cxn ang="0">
                    <a:pos x="2" y="18"/>
                  </a:cxn>
                  <a:cxn ang="0">
                    <a:pos x="2" y="18"/>
                  </a:cxn>
                  <a:cxn ang="0">
                    <a:pos x="2" y="18"/>
                  </a:cxn>
                  <a:cxn ang="0">
                    <a:pos x="2" y="18"/>
                  </a:cxn>
                  <a:cxn ang="0">
                    <a:pos x="2" y="18"/>
                  </a:cxn>
                  <a:cxn ang="0">
                    <a:pos x="2" y="18"/>
                  </a:cxn>
                </a:cxnLst>
                <a:rect l="0" t="0" r="r" b="b"/>
                <a:pathLst>
                  <a:path w="2" h="18">
                    <a:moveTo>
                      <a:pt x="0" y="18"/>
                    </a:moveTo>
                    <a:lnTo>
                      <a:pt x="0" y="18"/>
                    </a:lnTo>
                    <a:lnTo>
                      <a:pt x="0" y="18"/>
                    </a:lnTo>
                    <a:lnTo>
                      <a:pt x="0" y="18"/>
                    </a:lnTo>
                    <a:lnTo>
                      <a:pt x="0" y="18"/>
                    </a:lnTo>
                    <a:lnTo>
                      <a:pt x="0" y="18"/>
                    </a:lnTo>
                    <a:lnTo>
                      <a:pt x="0" y="17"/>
                    </a:lnTo>
                    <a:lnTo>
                      <a:pt x="0" y="16"/>
                    </a:lnTo>
                    <a:lnTo>
                      <a:pt x="0" y="15"/>
                    </a:lnTo>
                    <a:lnTo>
                      <a:pt x="0" y="14"/>
                    </a:lnTo>
                    <a:lnTo>
                      <a:pt x="0" y="11"/>
                    </a:lnTo>
                    <a:lnTo>
                      <a:pt x="0" y="10"/>
                    </a:lnTo>
                    <a:lnTo>
                      <a:pt x="0" y="7"/>
                    </a:lnTo>
                    <a:lnTo>
                      <a:pt x="0" y="5"/>
                    </a:lnTo>
                    <a:lnTo>
                      <a:pt x="0" y="3"/>
                    </a:lnTo>
                    <a:lnTo>
                      <a:pt x="0" y="2"/>
                    </a:lnTo>
                    <a:lnTo>
                      <a:pt x="0" y="0"/>
                    </a:lnTo>
                    <a:lnTo>
                      <a:pt x="0" y="0"/>
                    </a:lnTo>
                    <a:lnTo>
                      <a:pt x="0" y="0"/>
                    </a:lnTo>
                    <a:lnTo>
                      <a:pt x="0" y="1"/>
                    </a:lnTo>
                    <a:lnTo>
                      <a:pt x="0" y="3"/>
                    </a:lnTo>
                    <a:lnTo>
                      <a:pt x="0" y="5"/>
                    </a:lnTo>
                    <a:lnTo>
                      <a:pt x="0" y="8"/>
                    </a:lnTo>
                    <a:lnTo>
                      <a:pt x="1" y="10"/>
                    </a:lnTo>
                    <a:lnTo>
                      <a:pt x="1" y="14"/>
                    </a:lnTo>
                    <a:lnTo>
                      <a:pt x="1" y="16"/>
                    </a:lnTo>
                    <a:lnTo>
                      <a:pt x="1" y="17"/>
                    </a:lnTo>
                    <a:lnTo>
                      <a:pt x="1" y="18"/>
                    </a:lnTo>
                    <a:lnTo>
                      <a:pt x="1" y="18"/>
                    </a:lnTo>
                    <a:lnTo>
                      <a:pt x="1" y="18"/>
                    </a:lnTo>
                    <a:lnTo>
                      <a:pt x="1" y="18"/>
                    </a:lnTo>
                    <a:lnTo>
                      <a:pt x="1" y="18"/>
                    </a:lnTo>
                    <a:lnTo>
                      <a:pt x="1" y="18"/>
                    </a:lnTo>
                    <a:lnTo>
                      <a:pt x="1" y="18"/>
                    </a:lnTo>
                    <a:lnTo>
                      <a:pt x="1" y="18"/>
                    </a:lnTo>
                    <a:lnTo>
                      <a:pt x="1" y="17"/>
                    </a:lnTo>
                    <a:lnTo>
                      <a:pt x="1" y="17"/>
                    </a:lnTo>
                    <a:lnTo>
                      <a:pt x="1" y="17"/>
                    </a:lnTo>
                    <a:lnTo>
                      <a:pt x="1" y="16"/>
                    </a:lnTo>
                    <a:lnTo>
                      <a:pt x="1" y="15"/>
                    </a:lnTo>
                    <a:lnTo>
                      <a:pt x="1" y="15"/>
                    </a:lnTo>
                    <a:lnTo>
                      <a:pt x="1" y="16"/>
                    </a:lnTo>
                    <a:lnTo>
                      <a:pt x="1" y="15"/>
                    </a:lnTo>
                    <a:lnTo>
                      <a:pt x="1" y="15"/>
                    </a:lnTo>
                    <a:lnTo>
                      <a:pt x="1" y="16"/>
                    </a:lnTo>
                    <a:lnTo>
                      <a:pt x="1" y="17"/>
                    </a:lnTo>
                    <a:lnTo>
                      <a:pt x="1" y="17"/>
                    </a:lnTo>
                    <a:lnTo>
                      <a:pt x="2" y="18"/>
                    </a:lnTo>
                    <a:lnTo>
                      <a:pt x="2" y="18"/>
                    </a:lnTo>
                    <a:lnTo>
                      <a:pt x="2" y="18"/>
                    </a:lnTo>
                    <a:lnTo>
                      <a:pt x="2" y="18"/>
                    </a:lnTo>
                    <a:lnTo>
                      <a:pt x="2" y="18"/>
                    </a:lnTo>
                    <a:lnTo>
                      <a:pt x="2" y="18"/>
                    </a:lnTo>
                    <a:lnTo>
                      <a:pt x="2" y="18"/>
                    </a:lnTo>
                    <a:lnTo>
                      <a:pt x="2" y="18"/>
                    </a:lnTo>
                    <a:lnTo>
                      <a:pt x="2" y="18"/>
                    </a:lnTo>
                    <a:lnTo>
                      <a:pt x="2" y="18"/>
                    </a:lnTo>
                    <a:lnTo>
                      <a:pt x="2" y="18"/>
                    </a:lnTo>
                  </a:path>
                </a:pathLst>
              </a:custGeom>
              <a:noFill/>
              <a:ln w="0">
                <a:solidFill>
                  <a:srgbClr val="0000FF"/>
                </a:solidFill>
                <a:prstDash val="solid"/>
                <a:round/>
                <a:headEnd/>
                <a:tailEnd/>
              </a:ln>
            </p:spPr>
            <p:txBody>
              <a:bodyPr/>
              <a:lstStyle/>
              <a:p>
                <a:endParaRPr lang="en-US"/>
              </a:p>
            </p:txBody>
          </p:sp>
          <p:sp>
            <p:nvSpPr>
              <p:cNvPr id="232493" name="Freeform 1069"/>
              <p:cNvSpPr>
                <a:spLocks/>
              </p:cNvSpPr>
              <p:nvPr/>
            </p:nvSpPr>
            <p:spPr bwMode="auto">
              <a:xfrm>
                <a:off x="2646" y="3556"/>
                <a:ext cx="3" cy="12"/>
              </a:xfrm>
              <a:custGeom>
                <a:avLst/>
                <a:gdLst/>
                <a:ahLst/>
                <a:cxnLst>
                  <a:cxn ang="0">
                    <a:pos x="0" y="11"/>
                  </a:cxn>
                  <a:cxn ang="0">
                    <a:pos x="0" y="11"/>
                  </a:cxn>
                  <a:cxn ang="0">
                    <a:pos x="0" y="11"/>
                  </a:cxn>
                  <a:cxn ang="0">
                    <a:pos x="0" y="11"/>
                  </a:cxn>
                  <a:cxn ang="0">
                    <a:pos x="0" y="11"/>
                  </a:cxn>
                  <a:cxn ang="0">
                    <a:pos x="0" y="11"/>
                  </a:cxn>
                  <a:cxn ang="0">
                    <a:pos x="0" y="11"/>
                  </a:cxn>
                  <a:cxn ang="0">
                    <a:pos x="0" y="11"/>
                  </a:cxn>
                  <a:cxn ang="0">
                    <a:pos x="0" y="10"/>
                  </a:cxn>
                  <a:cxn ang="0">
                    <a:pos x="1" y="8"/>
                  </a:cxn>
                  <a:cxn ang="0">
                    <a:pos x="1" y="6"/>
                  </a:cxn>
                  <a:cxn ang="0">
                    <a:pos x="1" y="3"/>
                  </a:cxn>
                  <a:cxn ang="0">
                    <a:pos x="1" y="1"/>
                  </a:cxn>
                  <a:cxn ang="0">
                    <a:pos x="1" y="1"/>
                  </a:cxn>
                  <a:cxn ang="0">
                    <a:pos x="1" y="0"/>
                  </a:cxn>
                  <a:cxn ang="0">
                    <a:pos x="1" y="4"/>
                  </a:cxn>
                  <a:cxn ang="0">
                    <a:pos x="1" y="7"/>
                  </a:cxn>
                  <a:cxn ang="0">
                    <a:pos x="1" y="10"/>
                  </a:cxn>
                  <a:cxn ang="0">
                    <a:pos x="1" y="11"/>
                  </a:cxn>
                  <a:cxn ang="0">
                    <a:pos x="1" y="11"/>
                  </a:cxn>
                  <a:cxn ang="0">
                    <a:pos x="1" y="11"/>
                  </a:cxn>
                  <a:cxn ang="0">
                    <a:pos x="2" y="11"/>
                  </a:cxn>
                  <a:cxn ang="0">
                    <a:pos x="2" y="11"/>
                  </a:cxn>
                  <a:cxn ang="0">
                    <a:pos x="2" y="10"/>
                  </a:cxn>
                  <a:cxn ang="0">
                    <a:pos x="2" y="10"/>
                  </a:cxn>
                  <a:cxn ang="0">
                    <a:pos x="2" y="10"/>
                  </a:cxn>
                  <a:cxn ang="0">
                    <a:pos x="2" y="10"/>
                  </a:cxn>
                  <a:cxn ang="0">
                    <a:pos x="2" y="10"/>
                  </a:cxn>
                  <a:cxn ang="0">
                    <a:pos x="2" y="11"/>
                  </a:cxn>
                  <a:cxn ang="0">
                    <a:pos x="2" y="11"/>
                  </a:cxn>
                  <a:cxn ang="0">
                    <a:pos x="2" y="11"/>
                  </a:cxn>
                  <a:cxn ang="0">
                    <a:pos x="2" y="11"/>
                  </a:cxn>
                  <a:cxn ang="0">
                    <a:pos x="2" y="11"/>
                  </a:cxn>
                  <a:cxn ang="0">
                    <a:pos x="3" y="11"/>
                  </a:cxn>
                  <a:cxn ang="0">
                    <a:pos x="3" y="11"/>
                  </a:cxn>
                  <a:cxn ang="0">
                    <a:pos x="3" y="11"/>
                  </a:cxn>
                  <a:cxn ang="0">
                    <a:pos x="3" y="11"/>
                  </a:cxn>
                  <a:cxn ang="0">
                    <a:pos x="3" y="11"/>
                  </a:cxn>
                  <a:cxn ang="0">
                    <a:pos x="3" y="11"/>
                  </a:cxn>
                  <a:cxn ang="0">
                    <a:pos x="3" y="11"/>
                  </a:cxn>
                  <a:cxn ang="0">
                    <a:pos x="3" y="11"/>
                  </a:cxn>
                  <a:cxn ang="0">
                    <a:pos x="3" y="11"/>
                  </a:cxn>
                </a:cxnLst>
                <a:rect l="0" t="0" r="r" b="b"/>
                <a:pathLst>
                  <a:path w="3" h="11">
                    <a:moveTo>
                      <a:pt x="0" y="11"/>
                    </a:move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1"/>
                    </a:lnTo>
                    <a:lnTo>
                      <a:pt x="0" y="10"/>
                    </a:lnTo>
                    <a:lnTo>
                      <a:pt x="0" y="9"/>
                    </a:lnTo>
                    <a:lnTo>
                      <a:pt x="1" y="8"/>
                    </a:lnTo>
                    <a:lnTo>
                      <a:pt x="1" y="7"/>
                    </a:lnTo>
                    <a:lnTo>
                      <a:pt x="1" y="6"/>
                    </a:lnTo>
                    <a:lnTo>
                      <a:pt x="1" y="5"/>
                    </a:lnTo>
                    <a:lnTo>
                      <a:pt x="1" y="3"/>
                    </a:lnTo>
                    <a:lnTo>
                      <a:pt x="1" y="2"/>
                    </a:lnTo>
                    <a:lnTo>
                      <a:pt x="1" y="1"/>
                    </a:lnTo>
                    <a:lnTo>
                      <a:pt x="1" y="0"/>
                    </a:lnTo>
                    <a:lnTo>
                      <a:pt x="1" y="1"/>
                    </a:lnTo>
                    <a:lnTo>
                      <a:pt x="1" y="1"/>
                    </a:lnTo>
                    <a:lnTo>
                      <a:pt x="1" y="0"/>
                    </a:lnTo>
                    <a:lnTo>
                      <a:pt x="1" y="2"/>
                    </a:lnTo>
                    <a:lnTo>
                      <a:pt x="1" y="4"/>
                    </a:lnTo>
                    <a:lnTo>
                      <a:pt x="1" y="6"/>
                    </a:lnTo>
                    <a:lnTo>
                      <a:pt x="1" y="7"/>
                    </a:lnTo>
                    <a:lnTo>
                      <a:pt x="1" y="9"/>
                    </a:lnTo>
                    <a:lnTo>
                      <a:pt x="1" y="10"/>
                    </a:lnTo>
                    <a:lnTo>
                      <a:pt x="1" y="11"/>
                    </a:lnTo>
                    <a:lnTo>
                      <a:pt x="1" y="11"/>
                    </a:lnTo>
                    <a:lnTo>
                      <a:pt x="1" y="11"/>
                    </a:lnTo>
                    <a:lnTo>
                      <a:pt x="1" y="11"/>
                    </a:lnTo>
                    <a:lnTo>
                      <a:pt x="1" y="11"/>
                    </a:lnTo>
                    <a:lnTo>
                      <a:pt x="1" y="11"/>
                    </a:lnTo>
                    <a:lnTo>
                      <a:pt x="1" y="11"/>
                    </a:lnTo>
                    <a:lnTo>
                      <a:pt x="2" y="11"/>
                    </a:lnTo>
                    <a:lnTo>
                      <a:pt x="2" y="11"/>
                    </a:lnTo>
                    <a:lnTo>
                      <a:pt x="2" y="11"/>
                    </a:lnTo>
                    <a:lnTo>
                      <a:pt x="2" y="10"/>
                    </a:lnTo>
                    <a:lnTo>
                      <a:pt x="2" y="10"/>
                    </a:lnTo>
                    <a:lnTo>
                      <a:pt x="2" y="10"/>
                    </a:lnTo>
                    <a:lnTo>
                      <a:pt x="2" y="10"/>
                    </a:lnTo>
                    <a:lnTo>
                      <a:pt x="2" y="10"/>
                    </a:lnTo>
                    <a:lnTo>
                      <a:pt x="2" y="10"/>
                    </a:lnTo>
                    <a:lnTo>
                      <a:pt x="2" y="10"/>
                    </a:lnTo>
                    <a:lnTo>
                      <a:pt x="2" y="10"/>
                    </a:lnTo>
                    <a:lnTo>
                      <a:pt x="2" y="10"/>
                    </a:lnTo>
                    <a:lnTo>
                      <a:pt x="2" y="10"/>
                    </a:lnTo>
                    <a:lnTo>
                      <a:pt x="2" y="11"/>
                    </a:lnTo>
                    <a:lnTo>
                      <a:pt x="2" y="11"/>
                    </a:lnTo>
                    <a:lnTo>
                      <a:pt x="2" y="11"/>
                    </a:lnTo>
                    <a:lnTo>
                      <a:pt x="2" y="11"/>
                    </a:lnTo>
                    <a:lnTo>
                      <a:pt x="2" y="11"/>
                    </a:lnTo>
                    <a:lnTo>
                      <a:pt x="2" y="11"/>
                    </a:lnTo>
                    <a:lnTo>
                      <a:pt x="2" y="11"/>
                    </a:lnTo>
                    <a:lnTo>
                      <a:pt x="2" y="11"/>
                    </a:lnTo>
                    <a:lnTo>
                      <a:pt x="2" y="11"/>
                    </a:lnTo>
                    <a:lnTo>
                      <a:pt x="2" y="11"/>
                    </a:lnTo>
                    <a:lnTo>
                      <a:pt x="2" y="11"/>
                    </a:lnTo>
                    <a:lnTo>
                      <a:pt x="3" y="11"/>
                    </a:lnTo>
                    <a:lnTo>
                      <a:pt x="3" y="11"/>
                    </a:lnTo>
                    <a:lnTo>
                      <a:pt x="3" y="11"/>
                    </a:lnTo>
                    <a:lnTo>
                      <a:pt x="3" y="11"/>
                    </a:lnTo>
                    <a:lnTo>
                      <a:pt x="3" y="11"/>
                    </a:lnTo>
                    <a:lnTo>
                      <a:pt x="3" y="11"/>
                    </a:lnTo>
                    <a:lnTo>
                      <a:pt x="3" y="11"/>
                    </a:lnTo>
                    <a:lnTo>
                      <a:pt x="3" y="11"/>
                    </a:lnTo>
                    <a:lnTo>
                      <a:pt x="3" y="11"/>
                    </a:lnTo>
                    <a:lnTo>
                      <a:pt x="3" y="11"/>
                    </a:lnTo>
                    <a:lnTo>
                      <a:pt x="3" y="11"/>
                    </a:lnTo>
                    <a:lnTo>
                      <a:pt x="3" y="11"/>
                    </a:lnTo>
                    <a:lnTo>
                      <a:pt x="3" y="11"/>
                    </a:lnTo>
                    <a:lnTo>
                      <a:pt x="3" y="11"/>
                    </a:lnTo>
                    <a:lnTo>
                      <a:pt x="3" y="11"/>
                    </a:lnTo>
                    <a:lnTo>
                      <a:pt x="3" y="11"/>
                    </a:lnTo>
                    <a:lnTo>
                      <a:pt x="3" y="11"/>
                    </a:lnTo>
                  </a:path>
                </a:pathLst>
              </a:custGeom>
              <a:noFill/>
              <a:ln w="0">
                <a:solidFill>
                  <a:srgbClr val="0000FF"/>
                </a:solidFill>
                <a:prstDash val="solid"/>
                <a:round/>
                <a:headEnd/>
                <a:tailEnd/>
              </a:ln>
            </p:spPr>
            <p:txBody>
              <a:bodyPr/>
              <a:lstStyle/>
              <a:p>
                <a:endParaRPr lang="en-US"/>
              </a:p>
            </p:txBody>
          </p:sp>
          <p:sp>
            <p:nvSpPr>
              <p:cNvPr id="232494" name="Freeform 1070"/>
              <p:cNvSpPr>
                <a:spLocks/>
              </p:cNvSpPr>
              <p:nvPr/>
            </p:nvSpPr>
            <p:spPr bwMode="auto">
              <a:xfrm>
                <a:off x="2650" y="3563"/>
                <a:ext cx="3" cy="5"/>
              </a:xfrm>
              <a:custGeom>
                <a:avLst/>
                <a:gdLst/>
                <a:ahLst/>
                <a:cxnLst>
                  <a:cxn ang="0">
                    <a:pos x="0" y="4"/>
                  </a:cxn>
                  <a:cxn ang="0">
                    <a:pos x="0" y="4"/>
                  </a:cxn>
                  <a:cxn ang="0">
                    <a:pos x="0" y="4"/>
                  </a:cxn>
                  <a:cxn ang="0">
                    <a:pos x="0" y="4"/>
                  </a:cxn>
                  <a:cxn ang="0">
                    <a:pos x="0" y="3"/>
                  </a:cxn>
                  <a:cxn ang="0">
                    <a:pos x="0" y="3"/>
                  </a:cxn>
                  <a:cxn ang="0">
                    <a:pos x="0" y="1"/>
                  </a:cxn>
                  <a:cxn ang="0">
                    <a:pos x="0" y="1"/>
                  </a:cxn>
                  <a:cxn ang="0">
                    <a:pos x="1" y="1"/>
                  </a:cxn>
                  <a:cxn ang="0">
                    <a:pos x="1" y="1"/>
                  </a:cxn>
                  <a:cxn ang="0">
                    <a:pos x="1" y="2"/>
                  </a:cxn>
                  <a:cxn ang="0">
                    <a:pos x="1" y="3"/>
                  </a:cxn>
                  <a:cxn ang="0">
                    <a:pos x="1" y="4"/>
                  </a:cxn>
                  <a:cxn ang="0">
                    <a:pos x="1" y="4"/>
                  </a:cxn>
                  <a:cxn ang="0">
                    <a:pos x="1" y="4"/>
                  </a:cxn>
                  <a:cxn ang="0">
                    <a:pos x="1" y="4"/>
                  </a:cxn>
                  <a:cxn ang="0">
                    <a:pos x="1" y="4"/>
                  </a:cxn>
                  <a:cxn ang="0">
                    <a:pos x="1" y="4"/>
                  </a:cxn>
                  <a:cxn ang="0">
                    <a:pos x="1" y="4"/>
                  </a:cxn>
                  <a:cxn ang="0">
                    <a:pos x="1"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3" y="4"/>
                  </a:cxn>
                  <a:cxn ang="0">
                    <a:pos x="3" y="4"/>
                  </a:cxn>
                  <a:cxn ang="0">
                    <a:pos x="3" y="4"/>
                  </a:cxn>
                  <a:cxn ang="0">
                    <a:pos x="3" y="4"/>
                  </a:cxn>
                  <a:cxn ang="0">
                    <a:pos x="3" y="4"/>
                  </a:cxn>
                  <a:cxn ang="0">
                    <a:pos x="3" y="4"/>
                  </a:cxn>
                </a:cxnLst>
                <a:rect l="0" t="0" r="r" b="b"/>
                <a:pathLst>
                  <a:path w="3" h="4">
                    <a:moveTo>
                      <a:pt x="0" y="4"/>
                    </a:moveTo>
                    <a:lnTo>
                      <a:pt x="0" y="4"/>
                    </a:lnTo>
                    <a:lnTo>
                      <a:pt x="0" y="4"/>
                    </a:lnTo>
                    <a:lnTo>
                      <a:pt x="0" y="4"/>
                    </a:lnTo>
                    <a:lnTo>
                      <a:pt x="0" y="4"/>
                    </a:lnTo>
                    <a:lnTo>
                      <a:pt x="0" y="4"/>
                    </a:lnTo>
                    <a:lnTo>
                      <a:pt x="0" y="4"/>
                    </a:lnTo>
                    <a:lnTo>
                      <a:pt x="0" y="4"/>
                    </a:lnTo>
                    <a:lnTo>
                      <a:pt x="0" y="4"/>
                    </a:lnTo>
                    <a:lnTo>
                      <a:pt x="0" y="3"/>
                    </a:lnTo>
                    <a:lnTo>
                      <a:pt x="0" y="3"/>
                    </a:lnTo>
                    <a:lnTo>
                      <a:pt x="0" y="3"/>
                    </a:lnTo>
                    <a:lnTo>
                      <a:pt x="0" y="2"/>
                    </a:lnTo>
                    <a:lnTo>
                      <a:pt x="0" y="1"/>
                    </a:lnTo>
                    <a:lnTo>
                      <a:pt x="0" y="1"/>
                    </a:lnTo>
                    <a:lnTo>
                      <a:pt x="0" y="1"/>
                    </a:lnTo>
                    <a:lnTo>
                      <a:pt x="1" y="1"/>
                    </a:lnTo>
                    <a:lnTo>
                      <a:pt x="1" y="1"/>
                    </a:lnTo>
                    <a:lnTo>
                      <a:pt x="1" y="0"/>
                    </a:lnTo>
                    <a:lnTo>
                      <a:pt x="1" y="1"/>
                    </a:lnTo>
                    <a:lnTo>
                      <a:pt x="1" y="2"/>
                    </a:lnTo>
                    <a:lnTo>
                      <a:pt x="1" y="2"/>
                    </a:lnTo>
                    <a:lnTo>
                      <a:pt x="1" y="2"/>
                    </a:lnTo>
                    <a:lnTo>
                      <a:pt x="1" y="3"/>
                    </a:lnTo>
                    <a:lnTo>
                      <a:pt x="1" y="3"/>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3" y="4"/>
                    </a:lnTo>
                    <a:lnTo>
                      <a:pt x="3" y="4"/>
                    </a:lnTo>
                    <a:lnTo>
                      <a:pt x="3" y="4"/>
                    </a:lnTo>
                    <a:lnTo>
                      <a:pt x="3" y="4"/>
                    </a:lnTo>
                    <a:lnTo>
                      <a:pt x="3" y="4"/>
                    </a:lnTo>
                    <a:lnTo>
                      <a:pt x="3" y="4"/>
                    </a:lnTo>
                    <a:lnTo>
                      <a:pt x="3" y="4"/>
                    </a:lnTo>
                    <a:lnTo>
                      <a:pt x="3" y="4"/>
                    </a:lnTo>
                    <a:lnTo>
                      <a:pt x="3" y="4"/>
                    </a:lnTo>
                    <a:lnTo>
                      <a:pt x="3" y="4"/>
                    </a:lnTo>
                    <a:lnTo>
                      <a:pt x="3" y="4"/>
                    </a:lnTo>
                    <a:lnTo>
                      <a:pt x="3" y="4"/>
                    </a:lnTo>
                  </a:path>
                </a:pathLst>
              </a:custGeom>
              <a:noFill/>
              <a:ln w="0">
                <a:solidFill>
                  <a:srgbClr val="0000FF"/>
                </a:solidFill>
                <a:prstDash val="solid"/>
                <a:round/>
                <a:headEnd/>
                <a:tailEnd/>
              </a:ln>
            </p:spPr>
            <p:txBody>
              <a:bodyPr/>
              <a:lstStyle/>
              <a:p>
                <a:endParaRPr lang="en-US"/>
              </a:p>
            </p:txBody>
          </p:sp>
          <p:sp>
            <p:nvSpPr>
              <p:cNvPr id="232495" name="Freeform 1071"/>
              <p:cNvSpPr>
                <a:spLocks/>
              </p:cNvSpPr>
              <p:nvPr/>
            </p:nvSpPr>
            <p:spPr bwMode="auto">
              <a:xfrm>
                <a:off x="2654" y="3562"/>
                <a:ext cx="1" cy="6"/>
              </a:xfrm>
              <a:custGeom>
                <a:avLst/>
                <a:gdLst/>
                <a:ahLst/>
                <a:cxnLst>
                  <a:cxn ang="0">
                    <a:pos x="0" y="5"/>
                  </a:cxn>
                  <a:cxn ang="0">
                    <a:pos x="0" y="5"/>
                  </a:cxn>
                  <a:cxn ang="0">
                    <a:pos x="0" y="5"/>
                  </a:cxn>
                  <a:cxn ang="0">
                    <a:pos x="0" y="4"/>
                  </a:cxn>
                  <a:cxn ang="0">
                    <a:pos x="0" y="3"/>
                  </a:cxn>
                  <a:cxn ang="0">
                    <a:pos x="0" y="2"/>
                  </a:cxn>
                  <a:cxn ang="0">
                    <a:pos x="0" y="1"/>
                  </a:cxn>
                  <a:cxn ang="0">
                    <a:pos x="0" y="0"/>
                  </a:cxn>
                  <a:cxn ang="0">
                    <a:pos x="0" y="0"/>
                  </a:cxn>
                  <a:cxn ang="0">
                    <a:pos x="0" y="1"/>
                  </a:cxn>
                  <a:cxn ang="0">
                    <a:pos x="0" y="2"/>
                  </a:cxn>
                  <a:cxn ang="0">
                    <a:pos x="0" y="5"/>
                  </a:cxn>
                  <a:cxn ang="0">
                    <a:pos x="0"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2" y="5"/>
                  </a:cxn>
                  <a:cxn ang="0">
                    <a:pos x="2" y="5"/>
                  </a:cxn>
                  <a:cxn ang="0">
                    <a:pos x="2" y="5"/>
                  </a:cxn>
                  <a:cxn ang="0">
                    <a:pos x="2" y="5"/>
                  </a:cxn>
                  <a:cxn ang="0">
                    <a:pos x="2" y="5"/>
                  </a:cxn>
                  <a:cxn ang="0">
                    <a:pos x="2" y="5"/>
                  </a:cxn>
                  <a:cxn ang="0">
                    <a:pos x="2" y="5"/>
                  </a:cxn>
                  <a:cxn ang="0">
                    <a:pos x="2" y="5"/>
                  </a:cxn>
                  <a:cxn ang="0">
                    <a:pos x="2" y="5"/>
                  </a:cxn>
                  <a:cxn ang="0">
                    <a:pos x="2" y="5"/>
                  </a:cxn>
                  <a:cxn ang="0">
                    <a:pos x="2" y="5"/>
                  </a:cxn>
                  <a:cxn ang="0">
                    <a:pos x="2" y="5"/>
                  </a:cxn>
                </a:cxnLst>
                <a:rect l="0" t="0" r="r" b="b"/>
                <a:pathLst>
                  <a:path w="2" h="5">
                    <a:moveTo>
                      <a:pt x="0" y="5"/>
                    </a:moveTo>
                    <a:lnTo>
                      <a:pt x="0" y="5"/>
                    </a:lnTo>
                    <a:lnTo>
                      <a:pt x="0" y="5"/>
                    </a:lnTo>
                    <a:lnTo>
                      <a:pt x="0" y="5"/>
                    </a:lnTo>
                    <a:lnTo>
                      <a:pt x="0" y="5"/>
                    </a:lnTo>
                    <a:lnTo>
                      <a:pt x="0" y="5"/>
                    </a:lnTo>
                    <a:lnTo>
                      <a:pt x="0" y="5"/>
                    </a:lnTo>
                    <a:lnTo>
                      <a:pt x="0" y="4"/>
                    </a:lnTo>
                    <a:lnTo>
                      <a:pt x="0" y="4"/>
                    </a:lnTo>
                    <a:lnTo>
                      <a:pt x="0" y="3"/>
                    </a:lnTo>
                    <a:lnTo>
                      <a:pt x="0" y="3"/>
                    </a:lnTo>
                    <a:lnTo>
                      <a:pt x="0" y="2"/>
                    </a:lnTo>
                    <a:lnTo>
                      <a:pt x="0" y="2"/>
                    </a:lnTo>
                    <a:lnTo>
                      <a:pt x="0" y="1"/>
                    </a:lnTo>
                    <a:lnTo>
                      <a:pt x="0" y="0"/>
                    </a:lnTo>
                    <a:lnTo>
                      <a:pt x="0" y="0"/>
                    </a:lnTo>
                    <a:lnTo>
                      <a:pt x="0" y="0"/>
                    </a:lnTo>
                    <a:lnTo>
                      <a:pt x="0" y="0"/>
                    </a:lnTo>
                    <a:lnTo>
                      <a:pt x="0" y="0"/>
                    </a:lnTo>
                    <a:lnTo>
                      <a:pt x="0" y="1"/>
                    </a:lnTo>
                    <a:lnTo>
                      <a:pt x="0" y="1"/>
                    </a:lnTo>
                    <a:lnTo>
                      <a:pt x="0" y="2"/>
                    </a:lnTo>
                    <a:lnTo>
                      <a:pt x="0" y="3"/>
                    </a:lnTo>
                    <a:lnTo>
                      <a:pt x="0" y="5"/>
                    </a:lnTo>
                    <a:lnTo>
                      <a:pt x="0" y="5"/>
                    </a:lnTo>
                    <a:lnTo>
                      <a:pt x="0" y="5"/>
                    </a:lnTo>
                    <a:lnTo>
                      <a:pt x="0"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path>
                </a:pathLst>
              </a:custGeom>
              <a:noFill/>
              <a:ln w="0">
                <a:solidFill>
                  <a:srgbClr val="0000FF"/>
                </a:solidFill>
                <a:prstDash val="solid"/>
                <a:round/>
                <a:headEnd/>
                <a:tailEnd/>
              </a:ln>
            </p:spPr>
            <p:txBody>
              <a:bodyPr/>
              <a:lstStyle/>
              <a:p>
                <a:endParaRPr lang="en-US"/>
              </a:p>
            </p:txBody>
          </p:sp>
          <p:sp>
            <p:nvSpPr>
              <p:cNvPr id="232496" name="Freeform 1072"/>
              <p:cNvSpPr>
                <a:spLocks/>
              </p:cNvSpPr>
              <p:nvPr/>
            </p:nvSpPr>
            <p:spPr bwMode="auto">
              <a:xfrm>
                <a:off x="2656" y="3567"/>
                <a:ext cx="1"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1" y="1"/>
                  </a:cxn>
                  <a:cxn ang="0">
                    <a:pos x="1" y="1"/>
                  </a:cxn>
                  <a:cxn ang="0">
                    <a:pos x="1" y="1"/>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1"/>
                  </a:cxn>
                  <a:cxn ang="0">
                    <a:pos x="1" y="1"/>
                  </a:cxn>
                  <a:cxn ang="0">
                    <a:pos x="1" y="1"/>
                  </a:cxn>
                  <a:cxn ang="0">
                    <a:pos x="1" y="1"/>
                  </a:cxn>
                  <a:cxn ang="0">
                    <a:pos x="1" y="1"/>
                  </a:cxn>
                  <a:cxn ang="0">
                    <a:pos x="1" y="1"/>
                  </a:cxn>
                  <a:cxn ang="0">
                    <a:pos x="1" y="1"/>
                  </a:cxn>
                  <a:cxn ang="0">
                    <a:pos x="1" y="1"/>
                  </a:cxn>
                  <a:cxn ang="0">
                    <a:pos x="1" y="1"/>
                  </a:cxn>
                </a:cxnLst>
                <a:rect l="0" t="0" r="r" b="b"/>
                <a:pathLst>
                  <a:path w="1" h="1">
                    <a:moveTo>
                      <a:pt x="0" y="1"/>
                    </a:move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1" y="1"/>
                    </a:lnTo>
                    <a:lnTo>
                      <a:pt x="1" y="1"/>
                    </a:lnTo>
                    <a:lnTo>
                      <a:pt x="1" y="1"/>
                    </a:lnTo>
                    <a:lnTo>
                      <a:pt x="1" y="0"/>
                    </a:lnTo>
                    <a:lnTo>
                      <a:pt x="1" y="0"/>
                    </a:lnTo>
                    <a:lnTo>
                      <a:pt x="1" y="0"/>
                    </a:lnTo>
                    <a:lnTo>
                      <a:pt x="1" y="0"/>
                    </a:lnTo>
                    <a:lnTo>
                      <a:pt x="1" y="0"/>
                    </a:lnTo>
                    <a:lnTo>
                      <a:pt x="1" y="0"/>
                    </a:lnTo>
                    <a:lnTo>
                      <a:pt x="1" y="0"/>
                    </a:lnTo>
                    <a:lnTo>
                      <a:pt x="1" y="0"/>
                    </a:lnTo>
                    <a:lnTo>
                      <a:pt x="1" y="0"/>
                    </a:lnTo>
                    <a:lnTo>
                      <a:pt x="1" y="0"/>
                    </a:lnTo>
                    <a:lnTo>
                      <a:pt x="1" y="0"/>
                    </a:lnTo>
                    <a:lnTo>
                      <a:pt x="1" y="1"/>
                    </a:lnTo>
                    <a:lnTo>
                      <a:pt x="1" y="1"/>
                    </a:lnTo>
                    <a:lnTo>
                      <a:pt x="1" y="1"/>
                    </a:lnTo>
                    <a:lnTo>
                      <a:pt x="1" y="1"/>
                    </a:lnTo>
                    <a:lnTo>
                      <a:pt x="1" y="1"/>
                    </a:lnTo>
                    <a:lnTo>
                      <a:pt x="1" y="1"/>
                    </a:lnTo>
                    <a:lnTo>
                      <a:pt x="1" y="1"/>
                    </a:lnTo>
                    <a:lnTo>
                      <a:pt x="1" y="1"/>
                    </a:lnTo>
                    <a:lnTo>
                      <a:pt x="1" y="1"/>
                    </a:lnTo>
                  </a:path>
                </a:pathLst>
              </a:custGeom>
              <a:noFill/>
              <a:ln w="0">
                <a:solidFill>
                  <a:srgbClr val="0000FF"/>
                </a:solidFill>
                <a:prstDash val="solid"/>
                <a:round/>
                <a:headEnd/>
                <a:tailEnd/>
              </a:ln>
            </p:spPr>
            <p:txBody>
              <a:bodyPr/>
              <a:lstStyle/>
              <a:p>
                <a:endParaRPr lang="en-US"/>
              </a:p>
            </p:txBody>
          </p:sp>
          <p:sp>
            <p:nvSpPr>
              <p:cNvPr id="232497" name="Freeform 1073"/>
              <p:cNvSpPr>
                <a:spLocks/>
              </p:cNvSpPr>
              <p:nvPr/>
            </p:nvSpPr>
            <p:spPr bwMode="auto">
              <a:xfrm>
                <a:off x="2658" y="3568"/>
                <a:ext cx="3"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3" y="0"/>
                  </a:cxn>
                </a:cxnLst>
                <a:rect l="0" t="0" r="r" b="b"/>
                <a:pathLst>
                  <a:path w="3">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path>
                </a:pathLst>
              </a:custGeom>
              <a:noFill/>
              <a:ln w="0">
                <a:solidFill>
                  <a:srgbClr val="0000FF"/>
                </a:solidFill>
                <a:prstDash val="solid"/>
                <a:round/>
                <a:headEnd/>
                <a:tailEnd/>
              </a:ln>
            </p:spPr>
            <p:txBody>
              <a:bodyPr/>
              <a:lstStyle/>
              <a:p>
                <a:endParaRPr lang="en-US"/>
              </a:p>
            </p:txBody>
          </p:sp>
          <p:sp>
            <p:nvSpPr>
              <p:cNvPr id="232498" name="Freeform 1074"/>
              <p:cNvSpPr>
                <a:spLocks/>
              </p:cNvSpPr>
              <p:nvPr/>
            </p:nvSpPr>
            <p:spPr bwMode="auto">
              <a:xfrm>
                <a:off x="266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499" name="Oval 1075"/>
              <p:cNvSpPr>
                <a:spLocks noChangeArrowheads="1"/>
              </p:cNvSpPr>
              <p:nvPr/>
            </p:nvSpPr>
            <p:spPr bwMode="auto">
              <a:xfrm>
                <a:off x="2663" y="3568"/>
                <a:ext cx="1" cy="1"/>
              </a:xfrm>
              <a:prstGeom prst="ellipse">
                <a:avLst/>
              </a:prstGeom>
              <a:solidFill>
                <a:srgbClr val="FFFFFF"/>
              </a:solidFill>
              <a:ln w="0">
                <a:solidFill>
                  <a:srgbClr val="0000FF"/>
                </a:solidFill>
                <a:round/>
                <a:headEnd/>
                <a:tailEnd/>
              </a:ln>
            </p:spPr>
            <p:txBody>
              <a:bodyPr/>
              <a:lstStyle/>
              <a:p>
                <a:endParaRPr lang="en-US"/>
              </a:p>
            </p:txBody>
          </p:sp>
          <p:sp>
            <p:nvSpPr>
              <p:cNvPr id="232500" name="Freeform 1076"/>
              <p:cNvSpPr>
                <a:spLocks/>
              </p:cNvSpPr>
              <p:nvPr/>
            </p:nvSpPr>
            <p:spPr bwMode="auto">
              <a:xfrm>
                <a:off x="2664" y="3565"/>
                <a:ext cx="1" cy="3"/>
              </a:xfrm>
              <a:custGeom>
                <a:avLst/>
                <a:gdLst/>
                <a:ahLst/>
                <a:cxnLst>
                  <a:cxn ang="0">
                    <a:pos x="0" y="3"/>
                  </a:cxn>
                  <a:cxn ang="0">
                    <a:pos x="0" y="3"/>
                  </a:cxn>
                  <a:cxn ang="0">
                    <a:pos x="0" y="3"/>
                  </a:cxn>
                  <a:cxn ang="0">
                    <a:pos x="0" y="3"/>
                  </a:cxn>
                  <a:cxn ang="0">
                    <a:pos x="0" y="3"/>
                  </a:cxn>
                  <a:cxn ang="0">
                    <a:pos x="0" y="3"/>
                  </a:cxn>
                  <a:cxn ang="0">
                    <a:pos x="0" y="3"/>
                  </a:cxn>
                  <a:cxn ang="0">
                    <a:pos x="0" y="3"/>
                  </a:cxn>
                  <a:cxn ang="0">
                    <a:pos x="0" y="3"/>
                  </a:cxn>
                  <a:cxn ang="0">
                    <a:pos x="0" y="2"/>
                  </a:cxn>
                  <a:cxn ang="0">
                    <a:pos x="0" y="2"/>
                  </a:cxn>
                  <a:cxn ang="0">
                    <a:pos x="0" y="2"/>
                  </a:cxn>
                  <a:cxn ang="0">
                    <a:pos x="0" y="1"/>
                  </a:cxn>
                  <a:cxn ang="0">
                    <a:pos x="0" y="1"/>
                  </a:cxn>
                  <a:cxn ang="0">
                    <a:pos x="0" y="0"/>
                  </a:cxn>
                  <a:cxn ang="0">
                    <a:pos x="0" y="0"/>
                  </a:cxn>
                  <a:cxn ang="0">
                    <a:pos x="0" y="1"/>
                  </a:cxn>
                  <a:cxn ang="0">
                    <a:pos x="0" y="0"/>
                  </a:cxn>
                  <a:cxn ang="0">
                    <a:pos x="0" y="0"/>
                  </a:cxn>
                  <a:cxn ang="0">
                    <a:pos x="0" y="1"/>
                  </a:cxn>
                  <a:cxn ang="0">
                    <a:pos x="0" y="0"/>
                  </a:cxn>
                  <a:cxn ang="0">
                    <a:pos x="0" y="1"/>
                  </a:cxn>
                  <a:cxn ang="0">
                    <a:pos x="1" y="2"/>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Lst>
                <a:rect l="0" t="0" r="r" b="b"/>
                <a:pathLst>
                  <a:path w="1" h="3">
                    <a:moveTo>
                      <a:pt x="0" y="3"/>
                    </a:moveTo>
                    <a:lnTo>
                      <a:pt x="0" y="3"/>
                    </a:lnTo>
                    <a:lnTo>
                      <a:pt x="0" y="3"/>
                    </a:lnTo>
                    <a:lnTo>
                      <a:pt x="0" y="3"/>
                    </a:lnTo>
                    <a:lnTo>
                      <a:pt x="0" y="3"/>
                    </a:lnTo>
                    <a:lnTo>
                      <a:pt x="0" y="3"/>
                    </a:lnTo>
                    <a:lnTo>
                      <a:pt x="0" y="3"/>
                    </a:lnTo>
                    <a:lnTo>
                      <a:pt x="0" y="3"/>
                    </a:lnTo>
                    <a:lnTo>
                      <a:pt x="0" y="3"/>
                    </a:lnTo>
                    <a:lnTo>
                      <a:pt x="0" y="2"/>
                    </a:lnTo>
                    <a:lnTo>
                      <a:pt x="0" y="2"/>
                    </a:lnTo>
                    <a:lnTo>
                      <a:pt x="0" y="2"/>
                    </a:lnTo>
                    <a:lnTo>
                      <a:pt x="0" y="1"/>
                    </a:lnTo>
                    <a:lnTo>
                      <a:pt x="0" y="1"/>
                    </a:lnTo>
                    <a:lnTo>
                      <a:pt x="0" y="0"/>
                    </a:lnTo>
                    <a:lnTo>
                      <a:pt x="0" y="0"/>
                    </a:lnTo>
                    <a:lnTo>
                      <a:pt x="0" y="1"/>
                    </a:lnTo>
                    <a:lnTo>
                      <a:pt x="0" y="0"/>
                    </a:lnTo>
                    <a:lnTo>
                      <a:pt x="0" y="0"/>
                    </a:lnTo>
                    <a:lnTo>
                      <a:pt x="0" y="1"/>
                    </a:lnTo>
                    <a:lnTo>
                      <a:pt x="0" y="0"/>
                    </a:lnTo>
                    <a:lnTo>
                      <a:pt x="0" y="1"/>
                    </a:lnTo>
                    <a:lnTo>
                      <a:pt x="1" y="2"/>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path>
                </a:pathLst>
              </a:custGeom>
              <a:noFill/>
              <a:ln w="0">
                <a:solidFill>
                  <a:srgbClr val="0000FF"/>
                </a:solidFill>
                <a:prstDash val="solid"/>
                <a:round/>
                <a:headEnd/>
                <a:tailEnd/>
              </a:ln>
            </p:spPr>
            <p:txBody>
              <a:bodyPr/>
              <a:lstStyle/>
              <a:p>
                <a:endParaRPr lang="en-US"/>
              </a:p>
            </p:txBody>
          </p:sp>
          <p:sp>
            <p:nvSpPr>
              <p:cNvPr id="232501" name="Freeform 1077"/>
              <p:cNvSpPr>
                <a:spLocks/>
              </p:cNvSpPr>
              <p:nvPr/>
            </p:nvSpPr>
            <p:spPr bwMode="auto">
              <a:xfrm>
                <a:off x="266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02" name="Freeform 1078"/>
              <p:cNvSpPr>
                <a:spLocks/>
              </p:cNvSpPr>
              <p:nvPr/>
            </p:nvSpPr>
            <p:spPr bwMode="auto">
              <a:xfrm>
                <a:off x="2667" y="3566"/>
                <a:ext cx="1" cy="2"/>
              </a:xfrm>
              <a:custGeom>
                <a:avLst/>
                <a:gdLst/>
                <a:ahLst/>
                <a:cxnLst>
                  <a:cxn ang="0">
                    <a:pos x="0" y="2"/>
                  </a:cxn>
                  <a:cxn ang="0">
                    <a:pos x="0" y="2"/>
                  </a:cxn>
                  <a:cxn ang="0">
                    <a:pos x="0" y="2"/>
                  </a:cxn>
                  <a:cxn ang="0">
                    <a:pos x="0" y="2"/>
                  </a:cxn>
                  <a:cxn ang="0">
                    <a:pos x="0" y="2"/>
                  </a:cxn>
                  <a:cxn ang="0">
                    <a:pos x="0" y="2"/>
                  </a:cxn>
                  <a:cxn ang="0">
                    <a:pos x="0" y="2"/>
                  </a:cxn>
                  <a:cxn ang="0">
                    <a:pos x="1" y="2"/>
                  </a:cxn>
                  <a:cxn ang="0">
                    <a:pos x="1" y="2"/>
                  </a:cxn>
                  <a:cxn ang="0">
                    <a:pos x="1" y="1"/>
                  </a:cxn>
                  <a:cxn ang="0">
                    <a:pos x="1" y="1"/>
                  </a:cxn>
                  <a:cxn ang="0">
                    <a:pos x="1" y="0"/>
                  </a:cxn>
                  <a:cxn ang="0">
                    <a:pos x="1" y="0"/>
                  </a:cxn>
                  <a:cxn ang="0">
                    <a:pos x="1" y="0"/>
                  </a:cxn>
                  <a:cxn ang="0">
                    <a:pos x="1" y="1"/>
                  </a:cxn>
                  <a:cxn ang="0">
                    <a:pos x="1" y="2"/>
                  </a:cxn>
                  <a:cxn ang="0">
                    <a:pos x="1" y="2"/>
                  </a:cxn>
                  <a:cxn ang="0">
                    <a:pos x="1"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Lst>
                <a:rect l="0" t="0" r="r" b="b"/>
                <a:pathLst>
                  <a:path w="2"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2"/>
                    </a:lnTo>
                    <a:lnTo>
                      <a:pt x="1" y="2"/>
                    </a:lnTo>
                    <a:lnTo>
                      <a:pt x="1" y="2"/>
                    </a:lnTo>
                    <a:lnTo>
                      <a:pt x="1" y="2"/>
                    </a:lnTo>
                    <a:lnTo>
                      <a:pt x="1" y="2"/>
                    </a:lnTo>
                    <a:lnTo>
                      <a:pt x="1" y="1"/>
                    </a:lnTo>
                    <a:lnTo>
                      <a:pt x="1" y="1"/>
                    </a:lnTo>
                    <a:lnTo>
                      <a:pt x="1" y="1"/>
                    </a:lnTo>
                    <a:lnTo>
                      <a:pt x="1" y="1"/>
                    </a:lnTo>
                    <a:lnTo>
                      <a:pt x="1" y="0"/>
                    </a:lnTo>
                    <a:lnTo>
                      <a:pt x="1" y="0"/>
                    </a:lnTo>
                    <a:lnTo>
                      <a:pt x="1" y="0"/>
                    </a:lnTo>
                    <a:lnTo>
                      <a:pt x="1" y="0"/>
                    </a:lnTo>
                    <a:lnTo>
                      <a:pt x="1" y="1"/>
                    </a:lnTo>
                    <a:lnTo>
                      <a:pt x="1" y="0"/>
                    </a:lnTo>
                    <a:lnTo>
                      <a:pt x="1" y="1"/>
                    </a:lnTo>
                    <a:lnTo>
                      <a:pt x="1" y="1"/>
                    </a:lnTo>
                    <a:lnTo>
                      <a:pt x="1" y="2"/>
                    </a:lnTo>
                    <a:lnTo>
                      <a:pt x="1" y="2"/>
                    </a:lnTo>
                    <a:lnTo>
                      <a:pt x="1" y="2"/>
                    </a:lnTo>
                    <a:lnTo>
                      <a:pt x="1" y="2"/>
                    </a:lnTo>
                    <a:lnTo>
                      <a:pt x="1" y="2"/>
                    </a:lnTo>
                    <a:lnTo>
                      <a:pt x="1" y="2"/>
                    </a:lnTo>
                    <a:lnTo>
                      <a:pt x="1"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path>
                </a:pathLst>
              </a:custGeom>
              <a:noFill/>
              <a:ln w="0">
                <a:solidFill>
                  <a:srgbClr val="0000FF"/>
                </a:solidFill>
                <a:prstDash val="solid"/>
                <a:round/>
                <a:headEnd/>
                <a:tailEnd/>
              </a:ln>
            </p:spPr>
            <p:txBody>
              <a:bodyPr/>
              <a:lstStyle/>
              <a:p>
                <a:endParaRPr lang="en-US"/>
              </a:p>
            </p:txBody>
          </p:sp>
          <p:sp>
            <p:nvSpPr>
              <p:cNvPr id="232503" name="Freeform 1079"/>
              <p:cNvSpPr>
                <a:spLocks/>
              </p:cNvSpPr>
              <p:nvPr/>
            </p:nvSpPr>
            <p:spPr bwMode="auto">
              <a:xfrm>
                <a:off x="2669" y="3568"/>
                <a:ext cx="3" cy="1"/>
              </a:xfrm>
              <a:custGeom>
                <a:avLst/>
                <a:gdLst/>
                <a:ahLst/>
                <a:cxnLst>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3" y="0"/>
                  </a:cxn>
                  <a:cxn ang="0">
                    <a:pos x="3" y="0"/>
                  </a:cxn>
                </a:cxnLst>
                <a:rect l="0" t="0" r="r" b="b"/>
                <a:pathLst>
                  <a:path w="3">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path>
                </a:pathLst>
              </a:custGeom>
              <a:noFill/>
              <a:ln w="0">
                <a:solidFill>
                  <a:srgbClr val="0000FF"/>
                </a:solidFill>
                <a:prstDash val="solid"/>
                <a:round/>
                <a:headEnd/>
                <a:tailEnd/>
              </a:ln>
            </p:spPr>
            <p:txBody>
              <a:bodyPr/>
              <a:lstStyle/>
              <a:p>
                <a:endParaRPr lang="en-US"/>
              </a:p>
            </p:txBody>
          </p:sp>
          <p:sp>
            <p:nvSpPr>
              <p:cNvPr id="232504" name="Freeform 1080"/>
              <p:cNvSpPr>
                <a:spLocks/>
              </p:cNvSpPr>
              <p:nvPr/>
            </p:nvSpPr>
            <p:spPr bwMode="auto">
              <a:xfrm>
                <a:off x="267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05" name="Freeform 1081"/>
              <p:cNvSpPr>
                <a:spLocks/>
              </p:cNvSpPr>
              <p:nvPr/>
            </p:nvSpPr>
            <p:spPr bwMode="auto">
              <a:xfrm>
                <a:off x="2674" y="3541"/>
                <a:ext cx="2" cy="27"/>
              </a:xfrm>
              <a:custGeom>
                <a:avLst/>
                <a:gdLst/>
                <a:ahLst/>
                <a:cxnLst>
                  <a:cxn ang="0">
                    <a:pos x="0" y="25"/>
                  </a:cxn>
                  <a:cxn ang="0">
                    <a:pos x="0" y="25"/>
                  </a:cxn>
                  <a:cxn ang="0">
                    <a:pos x="0" y="25"/>
                  </a:cxn>
                  <a:cxn ang="0">
                    <a:pos x="0" y="24"/>
                  </a:cxn>
                  <a:cxn ang="0">
                    <a:pos x="0" y="20"/>
                  </a:cxn>
                  <a:cxn ang="0">
                    <a:pos x="0" y="15"/>
                  </a:cxn>
                  <a:cxn ang="0">
                    <a:pos x="0" y="10"/>
                  </a:cxn>
                  <a:cxn ang="0">
                    <a:pos x="0" y="4"/>
                  </a:cxn>
                  <a:cxn ang="0">
                    <a:pos x="0" y="1"/>
                  </a:cxn>
                  <a:cxn ang="0">
                    <a:pos x="0" y="0"/>
                  </a:cxn>
                  <a:cxn ang="0">
                    <a:pos x="0" y="6"/>
                  </a:cxn>
                  <a:cxn ang="0">
                    <a:pos x="0" y="15"/>
                  </a:cxn>
                  <a:cxn ang="0">
                    <a:pos x="1" y="23"/>
                  </a:cxn>
                  <a:cxn ang="0">
                    <a:pos x="1" y="25"/>
                  </a:cxn>
                  <a:cxn ang="0">
                    <a:pos x="1" y="25"/>
                  </a:cxn>
                  <a:cxn ang="0">
                    <a:pos x="1" y="25"/>
                  </a:cxn>
                  <a:cxn ang="0">
                    <a:pos x="1" y="25"/>
                  </a:cxn>
                  <a:cxn ang="0">
                    <a:pos x="1" y="24"/>
                  </a:cxn>
                  <a:cxn ang="0">
                    <a:pos x="1" y="22"/>
                  </a:cxn>
                  <a:cxn ang="0">
                    <a:pos x="1" y="22"/>
                  </a:cxn>
                  <a:cxn ang="0">
                    <a:pos x="1" y="22"/>
                  </a:cxn>
                  <a:cxn ang="0">
                    <a:pos x="1" y="21"/>
                  </a:cxn>
                  <a:cxn ang="0">
                    <a:pos x="1" y="23"/>
                  </a:cxn>
                  <a:cxn ang="0">
                    <a:pos x="2" y="25"/>
                  </a:cxn>
                  <a:cxn ang="0">
                    <a:pos x="2" y="25"/>
                  </a:cxn>
                  <a:cxn ang="0">
                    <a:pos x="2" y="25"/>
                  </a:cxn>
                  <a:cxn ang="0">
                    <a:pos x="2" y="25"/>
                  </a:cxn>
                  <a:cxn ang="0">
                    <a:pos x="2" y="25"/>
                  </a:cxn>
                  <a:cxn ang="0">
                    <a:pos x="2" y="25"/>
                  </a:cxn>
                  <a:cxn ang="0">
                    <a:pos x="2" y="25"/>
                  </a:cxn>
                  <a:cxn ang="0">
                    <a:pos x="2" y="25"/>
                  </a:cxn>
                  <a:cxn ang="0">
                    <a:pos x="2" y="25"/>
                  </a:cxn>
                </a:cxnLst>
                <a:rect l="0" t="0" r="r" b="b"/>
                <a:pathLst>
                  <a:path w="2" h="25">
                    <a:moveTo>
                      <a:pt x="0" y="25"/>
                    </a:moveTo>
                    <a:lnTo>
                      <a:pt x="0" y="25"/>
                    </a:lnTo>
                    <a:lnTo>
                      <a:pt x="0" y="25"/>
                    </a:lnTo>
                    <a:lnTo>
                      <a:pt x="0" y="25"/>
                    </a:lnTo>
                    <a:lnTo>
                      <a:pt x="0" y="25"/>
                    </a:lnTo>
                    <a:lnTo>
                      <a:pt x="0" y="25"/>
                    </a:lnTo>
                    <a:lnTo>
                      <a:pt x="0" y="25"/>
                    </a:lnTo>
                    <a:lnTo>
                      <a:pt x="0" y="24"/>
                    </a:lnTo>
                    <a:lnTo>
                      <a:pt x="0" y="23"/>
                    </a:lnTo>
                    <a:lnTo>
                      <a:pt x="0" y="20"/>
                    </a:lnTo>
                    <a:lnTo>
                      <a:pt x="0" y="17"/>
                    </a:lnTo>
                    <a:lnTo>
                      <a:pt x="0" y="15"/>
                    </a:lnTo>
                    <a:lnTo>
                      <a:pt x="0" y="13"/>
                    </a:lnTo>
                    <a:lnTo>
                      <a:pt x="0" y="10"/>
                    </a:lnTo>
                    <a:lnTo>
                      <a:pt x="0" y="7"/>
                    </a:lnTo>
                    <a:lnTo>
                      <a:pt x="0" y="4"/>
                    </a:lnTo>
                    <a:lnTo>
                      <a:pt x="0" y="1"/>
                    </a:lnTo>
                    <a:lnTo>
                      <a:pt x="0" y="1"/>
                    </a:lnTo>
                    <a:lnTo>
                      <a:pt x="0" y="0"/>
                    </a:lnTo>
                    <a:lnTo>
                      <a:pt x="0" y="0"/>
                    </a:lnTo>
                    <a:lnTo>
                      <a:pt x="0" y="3"/>
                    </a:lnTo>
                    <a:lnTo>
                      <a:pt x="0" y="6"/>
                    </a:lnTo>
                    <a:lnTo>
                      <a:pt x="0" y="9"/>
                    </a:lnTo>
                    <a:lnTo>
                      <a:pt x="0" y="15"/>
                    </a:lnTo>
                    <a:lnTo>
                      <a:pt x="1" y="19"/>
                    </a:lnTo>
                    <a:lnTo>
                      <a:pt x="1" y="23"/>
                    </a:lnTo>
                    <a:lnTo>
                      <a:pt x="1" y="24"/>
                    </a:lnTo>
                    <a:lnTo>
                      <a:pt x="1" y="25"/>
                    </a:lnTo>
                    <a:lnTo>
                      <a:pt x="1" y="25"/>
                    </a:lnTo>
                    <a:lnTo>
                      <a:pt x="1" y="25"/>
                    </a:lnTo>
                    <a:lnTo>
                      <a:pt x="1" y="25"/>
                    </a:lnTo>
                    <a:lnTo>
                      <a:pt x="1" y="25"/>
                    </a:lnTo>
                    <a:lnTo>
                      <a:pt x="1" y="25"/>
                    </a:lnTo>
                    <a:lnTo>
                      <a:pt x="1" y="25"/>
                    </a:lnTo>
                    <a:lnTo>
                      <a:pt x="1" y="25"/>
                    </a:lnTo>
                    <a:lnTo>
                      <a:pt x="1" y="24"/>
                    </a:lnTo>
                    <a:lnTo>
                      <a:pt x="1" y="23"/>
                    </a:lnTo>
                    <a:lnTo>
                      <a:pt x="1" y="22"/>
                    </a:lnTo>
                    <a:lnTo>
                      <a:pt x="1" y="22"/>
                    </a:lnTo>
                    <a:lnTo>
                      <a:pt x="1" y="22"/>
                    </a:lnTo>
                    <a:lnTo>
                      <a:pt x="1" y="22"/>
                    </a:lnTo>
                    <a:lnTo>
                      <a:pt x="1" y="22"/>
                    </a:lnTo>
                    <a:lnTo>
                      <a:pt x="1" y="21"/>
                    </a:lnTo>
                    <a:lnTo>
                      <a:pt x="1" y="21"/>
                    </a:lnTo>
                    <a:lnTo>
                      <a:pt x="1" y="21"/>
                    </a:lnTo>
                    <a:lnTo>
                      <a:pt x="1" y="23"/>
                    </a:lnTo>
                    <a:lnTo>
                      <a:pt x="1" y="24"/>
                    </a:lnTo>
                    <a:lnTo>
                      <a:pt x="2" y="25"/>
                    </a:lnTo>
                    <a:lnTo>
                      <a:pt x="2" y="25"/>
                    </a:lnTo>
                    <a:lnTo>
                      <a:pt x="2" y="25"/>
                    </a:lnTo>
                    <a:lnTo>
                      <a:pt x="2" y="25"/>
                    </a:lnTo>
                    <a:lnTo>
                      <a:pt x="2" y="25"/>
                    </a:lnTo>
                    <a:lnTo>
                      <a:pt x="2" y="25"/>
                    </a:lnTo>
                    <a:lnTo>
                      <a:pt x="2" y="25"/>
                    </a:lnTo>
                    <a:lnTo>
                      <a:pt x="2" y="25"/>
                    </a:lnTo>
                    <a:lnTo>
                      <a:pt x="2" y="25"/>
                    </a:lnTo>
                    <a:lnTo>
                      <a:pt x="2" y="25"/>
                    </a:lnTo>
                    <a:lnTo>
                      <a:pt x="2" y="25"/>
                    </a:lnTo>
                    <a:lnTo>
                      <a:pt x="2" y="25"/>
                    </a:lnTo>
                    <a:lnTo>
                      <a:pt x="2" y="25"/>
                    </a:lnTo>
                    <a:lnTo>
                      <a:pt x="2" y="25"/>
                    </a:lnTo>
                    <a:lnTo>
                      <a:pt x="2" y="25"/>
                    </a:lnTo>
                    <a:lnTo>
                      <a:pt x="2" y="25"/>
                    </a:lnTo>
                    <a:lnTo>
                      <a:pt x="2" y="25"/>
                    </a:lnTo>
                    <a:lnTo>
                      <a:pt x="2" y="25"/>
                    </a:lnTo>
                  </a:path>
                </a:pathLst>
              </a:custGeom>
              <a:noFill/>
              <a:ln w="0">
                <a:solidFill>
                  <a:srgbClr val="0000FF"/>
                </a:solidFill>
                <a:prstDash val="solid"/>
                <a:round/>
                <a:headEnd/>
                <a:tailEnd/>
              </a:ln>
            </p:spPr>
            <p:txBody>
              <a:bodyPr/>
              <a:lstStyle/>
              <a:p>
                <a:endParaRPr lang="en-US"/>
              </a:p>
            </p:txBody>
          </p:sp>
          <p:sp>
            <p:nvSpPr>
              <p:cNvPr id="232506" name="Freeform 1082"/>
              <p:cNvSpPr>
                <a:spLocks/>
              </p:cNvSpPr>
              <p:nvPr/>
            </p:nvSpPr>
            <p:spPr bwMode="auto">
              <a:xfrm>
                <a:off x="2677" y="3557"/>
                <a:ext cx="3" cy="11"/>
              </a:xfrm>
              <a:custGeom>
                <a:avLst/>
                <a:gdLst/>
                <a:ahLst/>
                <a:cxnLst>
                  <a:cxn ang="0">
                    <a:pos x="0" y="10"/>
                  </a:cxn>
                  <a:cxn ang="0">
                    <a:pos x="0" y="10"/>
                  </a:cxn>
                  <a:cxn ang="0">
                    <a:pos x="0" y="10"/>
                  </a:cxn>
                  <a:cxn ang="0">
                    <a:pos x="0" y="10"/>
                  </a:cxn>
                  <a:cxn ang="0">
                    <a:pos x="0" y="10"/>
                  </a:cxn>
                  <a:cxn ang="0">
                    <a:pos x="0" y="10"/>
                  </a:cxn>
                  <a:cxn ang="0">
                    <a:pos x="0" y="10"/>
                  </a:cxn>
                  <a:cxn ang="0">
                    <a:pos x="0" y="10"/>
                  </a:cxn>
                  <a:cxn ang="0">
                    <a:pos x="1" y="8"/>
                  </a:cxn>
                  <a:cxn ang="0">
                    <a:pos x="1" y="6"/>
                  </a:cxn>
                  <a:cxn ang="0">
                    <a:pos x="1" y="4"/>
                  </a:cxn>
                  <a:cxn ang="0">
                    <a:pos x="1" y="2"/>
                  </a:cxn>
                  <a:cxn ang="0">
                    <a:pos x="1" y="0"/>
                  </a:cxn>
                  <a:cxn ang="0">
                    <a:pos x="1" y="1"/>
                  </a:cxn>
                  <a:cxn ang="0">
                    <a:pos x="1" y="3"/>
                  </a:cxn>
                  <a:cxn ang="0">
                    <a:pos x="1" y="7"/>
                  </a:cxn>
                  <a:cxn ang="0">
                    <a:pos x="1" y="10"/>
                  </a:cxn>
                  <a:cxn ang="0">
                    <a:pos x="1" y="10"/>
                  </a:cxn>
                  <a:cxn ang="0">
                    <a:pos x="1" y="10"/>
                  </a:cxn>
                  <a:cxn ang="0">
                    <a:pos x="1" y="10"/>
                  </a:cxn>
                  <a:cxn ang="0">
                    <a:pos x="2" y="10"/>
                  </a:cxn>
                  <a:cxn ang="0">
                    <a:pos x="2" y="10"/>
                  </a:cxn>
                  <a:cxn ang="0">
                    <a:pos x="2" y="10"/>
                  </a:cxn>
                  <a:cxn ang="0">
                    <a:pos x="2" y="9"/>
                  </a:cxn>
                  <a:cxn ang="0">
                    <a:pos x="2" y="9"/>
                  </a:cxn>
                  <a:cxn ang="0">
                    <a:pos x="2" y="9"/>
                  </a:cxn>
                  <a:cxn ang="0">
                    <a:pos x="2" y="10"/>
                  </a:cxn>
                  <a:cxn ang="0">
                    <a:pos x="2" y="10"/>
                  </a:cxn>
                  <a:cxn ang="0">
                    <a:pos x="2" y="10"/>
                  </a:cxn>
                  <a:cxn ang="0">
                    <a:pos x="2" y="10"/>
                  </a:cxn>
                  <a:cxn ang="0">
                    <a:pos x="2" y="10"/>
                  </a:cxn>
                  <a:cxn ang="0">
                    <a:pos x="2" y="10"/>
                  </a:cxn>
                  <a:cxn ang="0">
                    <a:pos x="3" y="10"/>
                  </a:cxn>
                  <a:cxn ang="0">
                    <a:pos x="3" y="10"/>
                  </a:cxn>
                  <a:cxn ang="0">
                    <a:pos x="3" y="10"/>
                  </a:cxn>
                  <a:cxn ang="0">
                    <a:pos x="3" y="10"/>
                  </a:cxn>
                  <a:cxn ang="0">
                    <a:pos x="3" y="10"/>
                  </a:cxn>
                  <a:cxn ang="0">
                    <a:pos x="3" y="10"/>
                  </a:cxn>
                  <a:cxn ang="0">
                    <a:pos x="3" y="10"/>
                  </a:cxn>
                  <a:cxn ang="0">
                    <a:pos x="3" y="10"/>
                  </a:cxn>
                  <a:cxn ang="0">
                    <a:pos x="3" y="10"/>
                  </a:cxn>
                  <a:cxn ang="0">
                    <a:pos x="3" y="10"/>
                  </a:cxn>
                </a:cxnLst>
                <a:rect l="0" t="0" r="r" b="b"/>
                <a:pathLst>
                  <a:path w="3" h="10">
                    <a:moveTo>
                      <a:pt x="0" y="10"/>
                    </a:move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10"/>
                    </a:lnTo>
                    <a:lnTo>
                      <a:pt x="0" y="9"/>
                    </a:lnTo>
                    <a:lnTo>
                      <a:pt x="1" y="8"/>
                    </a:lnTo>
                    <a:lnTo>
                      <a:pt x="1" y="7"/>
                    </a:lnTo>
                    <a:lnTo>
                      <a:pt x="1" y="6"/>
                    </a:lnTo>
                    <a:lnTo>
                      <a:pt x="1" y="5"/>
                    </a:lnTo>
                    <a:lnTo>
                      <a:pt x="1" y="4"/>
                    </a:lnTo>
                    <a:lnTo>
                      <a:pt x="1" y="3"/>
                    </a:lnTo>
                    <a:lnTo>
                      <a:pt x="1" y="2"/>
                    </a:lnTo>
                    <a:lnTo>
                      <a:pt x="1" y="1"/>
                    </a:lnTo>
                    <a:lnTo>
                      <a:pt x="1" y="0"/>
                    </a:lnTo>
                    <a:lnTo>
                      <a:pt x="1" y="2"/>
                    </a:lnTo>
                    <a:lnTo>
                      <a:pt x="1" y="1"/>
                    </a:lnTo>
                    <a:lnTo>
                      <a:pt x="1" y="2"/>
                    </a:lnTo>
                    <a:lnTo>
                      <a:pt x="1" y="3"/>
                    </a:lnTo>
                    <a:lnTo>
                      <a:pt x="1" y="6"/>
                    </a:lnTo>
                    <a:lnTo>
                      <a:pt x="1" y="7"/>
                    </a:lnTo>
                    <a:lnTo>
                      <a:pt x="1" y="9"/>
                    </a:lnTo>
                    <a:lnTo>
                      <a:pt x="1" y="10"/>
                    </a:lnTo>
                    <a:lnTo>
                      <a:pt x="1" y="10"/>
                    </a:lnTo>
                    <a:lnTo>
                      <a:pt x="1" y="10"/>
                    </a:lnTo>
                    <a:lnTo>
                      <a:pt x="1" y="10"/>
                    </a:lnTo>
                    <a:lnTo>
                      <a:pt x="1" y="10"/>
                    </a:lnTo>
                    <a:lnTo>
                      <a:pt x="1" y="10"/>
                    </a:lnTo>
                    <a:lnTo>
                      <a:pt x="1" y="10"/>
                    </a:lnTo>
                    <a:lnTo>
                      <a:pt x="1" y="10"/>
                    </a:lnTo>
                    <a:lnTo>
                      <a:pt x="2" y="10"/>
                    </a:lnTo>
                    <a:lnTo>
                      <a:pt x="2" y="10"/>
                    </a:lnTo>
                    <a:lnTo>
                      <a:pt x="2" y="10"/>
                    </a:lnTo>
                    <a:lnTo>
                      <a:pt x="2" y="9"/>
                    </a:lnTo>
                    <a:lnTo>
                      <a:pt x="2" y="10"/>
                    </a:lnTo>
                    <a:lnTo>
                      <a:pt x="2" y="9"/>
                    </a:lnTo>
                    <a:lnTo>
                      <a:pt x="2" y="9"/>
                    </a:lnTo>
                    <a:lnTo>
                      <a:pt x="2" y="9"/>
                    </a:lnTo>
                    <a:lnTo>
                      <a:pt x="2" y="9"/>
                    </a:lnTo>
                    <a:lnTo>
                      <a:pt x="2" y="9"/>
                    </a:lnTo>
                    <a:lnTo>
                      <a:pt x="2" y="9"/>
                    </a:lnTo>
                    <a:lnTo>
                      <a:pt x="2" y="10"/>
                    </a:lnTo>
                    <a:lnTo>
                      <a:pt x="2" y="10"/>
                    </a:lnTo>
                    <a:lnTo>
                      <a:pt x="2" y="10"/>
                    </a:lnTo>
                    <a:lnTo>
                      <a:pt x="2" y="10"/>
                    </a:lnTo>
                    <a:lnTo>
                      <a:pt x="2" y="10"/>
                    </a:lnTo>
                    <a:lnTo>
                      <a:pt x="2" y="10"/>
                    </a:lnTo>
                    <a:lnTo>
                      <a:pt x="2" y="10"/>
                    </a:lnTo>
                    <a:lnTo>
                      <a:pt x="2" y="10"/>
                    </a:lnTo>
                    <a:lnTo>
                      <a:pt x="2" y="10"/>
                    </a:lnTo>
                    <a:lnTo>
                      <a:pt x="2" y="10"/>
                    </a:lnTo>
                    <a:lnTo>
                      <a:pt x="2" y="10"/>
                    </a:lnTo>
                    <a:lnTo>
                      <a:pt x="2" y="10"/>
                    </a:lnTo>
                    <a:lnTo>
                      <a:pt x="2" y="10"/>
                    </a:lnTo>
                    <a:lnTo>
                      <a:pt x="3" y="10"/>
                    </a:lnTo>
                    <a:lnTo>
                      <a:pt x="3" y="10"/>
                    </a:lnTo>
                    <a:lnTo>
                      <a:pt x="3" y="10"/>
                    </a:lnTo>
                    <a:lnTo>
                      <a:pt x="3" y="10"/>
                    </a:lnTo>
                    <a:lnTo>
                      <a:pt x="3" y="10"/>
                    </a:lnTo>
                    <a:lnTo>
                      <a:pt x="3" y="10"/>
                    </a:lnTo>
                    <a:lnTo>
                      <a:pt x="3" y="10"/>
                    </a:lnTo>
                    <a:lnTo>
                      <a:pt x="3" y="10"/>
                    </a:lnTo>
                    <a:lnTo>
                      <a:pt x="3" y="10"/>
                    </a:lnTo>
                    <a:lnTo>
                      <a:pt x="3" y="10"/>
                    </a:lnTo>
                    <a:lnTo>
                      <a:pt x="3" y="10"/>
                    </a:lnTo>
                    <a:lnTo>
                      <a:pt x="3" y="10"/>
                    </a:lnTo>
                    <a:lnTo>
                      <a:pt x="3" y="10"/>
                    </a:lnTo>
                    <a:lnTo>
                      <a:pt x="3" y="10"/>
                    </a:lnTo>
                    <a:lnTo>
                      <a:pt x="3" y="10"/>
                    </a:lnTo>
                    <a:lnTo>
                      <a:pt x="3" y="10"/>
                    </a:lnTo>
                    <a:lnTo>
                      <a:pt x="3" y="10"/>
                    </a:lnTo>
                    <a:lnTo>
                      <a:pt x="3" y="10"/>
                    </a:lnTo>
                    <a:lnTo>
                      <a:pt x="3" y="10"/>
                    </a:lnTo>
                  </a:path>
                </a:pathLst>
              </a:custGeom>
              <a:noFill/>
              <a:ln w="0">
                <a:solidFill>
                  <a:srgbClr val="0000FF"/>
                </a:solidFill>
                <a:prstDash val="solid"/>
                <a:round/>
                <a:headEnd/>
                <a:tailEnd/>
              </a:ln>
            </p:spPr>
            <p:txBody>
              <a:bodyPr/>
              <a:lstStyle/>
              <a:p>
                <a:endParaRPr lang="en-US"/>
              </a:p>
            </p:txBody>
          </p:sp>
          <p:sp>
            <p:nvSpPr>
              <p:cNvPr id="232507" name="Freeform 1083"/>
              <p:cNvSpPr>
                <a:spLocks/>
              </p:cNvSpPr>
              <p:nvPr/>
            </p:nvSpPr>
            <p:spPr bwMode="auto">
              <a:xfrm>
                <a:off x="2681" y="3566"/>
                <a:ext cx="1" cy="2"/>
              </a:xfrm>
              <a:custGeom>
                <a:avLst/>
                <a:gdLst/>
                <a:ahLst/>
                <a:cxnLst>
                  <a:cxn ang="0">
                    <a:pos x="0" y="2"/>
                  </a:cxn>
                  <a:cxn ang="0">
                    <a:pos x="0" y="2"/>
                  </a:cxn>
                  <a:cxn ang="0">
                    <a:pos x="0" y="2"/>
                  </a:cxn>
                  <a:cxn ang="0">
                    <a:pos x="0" y="2"/>
                  </a:cxn>
                  <a:cxn ang="0">
                    <a:pos x="0" y="2"/>
                  </a:cxn>
                  <a:cxn ang="0">
                    <a:pos x="0" y="2"/>
                  </a:cxn>
                  <a:cxn ang="0">
                    <a:pos x="0" y="2"/>
                  </a:cxn>
                  <a:cxn ang="0">
                    <a:pos x="0" y="2"/>
                  </a:cxn>
                  <a:cxn ang="0">
                    <a:pos x="0" y="2"/>
                  </a:cxn>
                  <a:cxn ang="0">
                    <a:pos x="0" y="1"/>
                  </a:cxn>
                  <a:cxn ang="0">
                    <a:pos x="0" y="1"/>
                  </a:cxn>
                  <a:cxn ang="0">
                    <a:pos x="0" y="1"/>
                  </a:cxn>
                  <a:cxn ang="0">
                    <a:pos x="0" y="1"/>
                  </a:cxn>
                  <a:cxn ang="0">
                    <a:pos x="1" y="1"/>
                  </a:cxn>
                  <a:cxn ang="0">
                    <a:pos x="1" y="1"/>
                  </a:cxn>
                  <a:cxn ang="0">
                    <a:pos x="1" y="0"/>
                  </a:cxn>
                  <a:cxn ang="0">
                    <a:pos x="1" y="0"/>
                  </a:cxn>
                  <a:cxn ang="0">
                    <a:pos x="1" y="0"/>
                  </a:cxn>
                  <a:cxn ang="0">
                    <a:pos x="1" y="0"/>
                  </a:cxn>
                  <a:cxn ang="0">
                    <a:pos x="1" y="1"/>
                  </a:cxn>
                  <a:cxn ang="0">
                    <a:pos x="1" y="1"/>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Lst>
                <a:rect l="0" t="0" r="r" b="b"/>
                <a:pathLst>
                  <a:path w="2" h="2">
                    <a:moveTo>
                      <a:pt x="0" y="2"/>
                    </a:moveTo>
                    <a:lnTo>
                      <a:pt x="0" y="2"/>
                    </a:lnTo>
                    <a:lnTo>
                      <a:pt x="0" y="2"/>
                    </a:lnTo>
                    <a:lnTo>
                      <a:pt x="0" y="2"/>
                    </a:lnTo>
                    <a:lnTo>
                      <a:pt x="0" y="2"/>
                    </a:lnTo>
                    <a:lnTo>
                      <a:pt x="0" y="2"/>
                    </a:lnTo>
                    <a:lnTo>
                      <a:pt x="0" y="2"/>
                    </a:lnTo>
                    <a:lnTo>
                      <a:pt x="0" y="2"/>
                    </a:lnTo>
                    <a:lnTo>
                      <a:pt x="0" y="2"/>
                    </a:lnTo>
                    <a:lnTo>
                      <a:pt x="0" y="1"/>
                    </a:lnTo>
                    <a:lnTo>
                      <a:pt x="0" y="1"/>
                    </a:lnTo>
                    <a:lnTo>
                      <a:pt x="0" y="1"/>
                    </a:lnTo>
                    <a:lnTo>
                      <a:pt x="0" y="1"/>
                    </a:lnTo>
                    <a:lnTo>
                      <a:pt x="1" y="1"/>
                    </a:lnTo>
                    <a:lnTo>
                      <a:pt x="1" y="1"/>
                    </a:lnTo>
                    <a:lnTo>
                      <a:pt x="1" y="0"/>
                    </a:lnTo>
                    <a:lnTo>
                      <a:pt x="1" y="0"/>
                    </a:lnTo>
                    <a:lnTo>
                      <a:pt x="1" y="0"/>
                    </a:lnTo>
                    <a:lnTo>
                      <a:pt x="1" y="0"/>
                    </a:lnTo>
                    <a:lnTo>
                      <a:pt x="1" y="1"/>
                    </a:lnTo>
                    <a:lnTo>
                      <a:pt x="1" y="1"/>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path>
                </a:pathLst>
              </a:custGeom>
              <a:noFill/>
              <a:ln w="0">
                <a:solidFill>
                  <a:srgbClr val="0000FF"/>
                </a:solidFill>
                <a:prstDash val="solid"/>
                <a:round/>
                <a:headEnd/>
                <a:tailEnd/>
              </a:ln>
            </p:spPr>
            <p:txBody>
              <a:bodyPr/>
              <a:lstStyle/>
              <a:p>
                <a:endParaRPr lang="en-US"/>
              </a:p>
            </p:txBody>
          </p:sp>
          <p:sp>
            <p:nvSpPr>
              <p:cNvPr id="232508" name="Freeform 1084"/>
              <p:cNvSpPr>
                <a:spLocks/>
              </p:cNvSpPr>
              <p:nvPr/>
            </p:nvSpPr>
            <p:spPr bwMode="auto">
              <a:xfrm>
                <a:off x="268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09" name="Freeform 1085"/>
              <p:cNvSpPr>
                <a:spLocks/>
              </p:cNvSpPr>
              <p:nvPr/>
            </p:nvSpPr>
            <p:spPr bwMode="auto">
              <a:xfrm>
                <a:off x="268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510" name="Freeform 1086"/>
              <p:cNvSpPr>
                <a:spLocks/>
              </p:cNvSpPr>
              <p:nvPr/>
            </p:nvSpPr>
            <p:spPr bwMode="auto">
              <a:xfrm>
                <a:off x="268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11" name="Freeform 1087"/>
              <p:cNvSpPr>
                <a:spLocks/>
              </p:cNvSpPr>
              <p:nvPr/>
            </p:nvSpPr>
            <p:spPr bwMode="auto">
              <a:xfrm>
                <a:off x="268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512" name="Freeform 1088"/>
              <p:cNvSpPr>
                <a:spLocks/>
              </p:cNvSpPr>
              <p:nvPr/>
            </p:nvSpPr>
            <p:spPr bwMode="auto">
              <a:xfrm>
                <a:off x="268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13" name="Freeform 1089"/>
              <p:cNvSpPr>
                <a:spLocks/>
              </p:cNvSpPr>
              <p:nvPr/>
            </p:nvSpPr>
            <p:spPr bwMode="auto">
              <a:xfrm>
                <a:off x="2690" y="3568"/>
                <a:ext cx="2" cy="1"/>
              </a:xfrm>
              <a:custGeom>
                <a:avLst/>
                <a:gdLst/>
                <a:ahLst/>
                <a:cxnLst>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Lst>
                <a:rect l="0" t="0" r="r" b="b"/>
                <a:pathLst>
                  <a:path w="2">
                    <a:moveTo>
                      <a:pt x="0" y="0"/>
                    </a:move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path>
                </a:pathLst>
              </a:custGeom>
              <a:noFill/>
              <a:ln w="0">
                <a:solidFill>
                  <a:srgbClr val="0000FF"/>
                </a:solidFill>
                <a:prstDash val="solid"/>
                <a:round/>
                <a:headEnd/>
                <a:tailEnd/>
              </a:ln>
            </p:spPr>
            <p:txBody>
              <a:bodyPr/>
              <a:lstStyle/>
              <a:p>
                <a:endParaRPr lang="en-US"/>
              </a:p>
            </p:txBody>
          </p:sp>
          <p:sp>
            <p:nvSpPr>
              <p:cNvPr id="232514" name="Freeform 1090"/>
              <p:cNvSpPr>
                <a:spLocks/>
              </p:cNvSpPr>
              <p:nvPr/>
            </p:nvSpPr>
            <p:spPr bwMode="auto">
              <a:xfrm>
                <a:off x="269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15" name="Freeform 1091"/>
              <p:cNvSpPr>
                <a:spLocks/>
              </p:cNvSpPr>
              <p:nvPr/>
            </p:nvSpPr>
            <p:spPr bwMode="auto">
              <a:xfrm>
                <a:off x="2694"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16" name="Freeform 1092"/>
              <p:cNvSpPr>
                <a:spLocks/>
              </p:cNvSpPr>
              <p:nvPr/>
            </p:nvSpPr>
            <p:spPr bwMode="auto">
              <a:xfrm>
                <a:off x="269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517" name="Freeform 1093"/>
              <p:cNvSpPr>
                <a:spLocks/>
              </p:cNvSpPr>
              <p:nvPr/>
            </p:nvSpPr>
            <p:spPr bwMode="auto">
              <a:xfrm>
                <a:off x="269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18" name="Freeform 1094"/>
              <p:cNvSpPr>
                <a:spLocks/>
              </p:cNvSpPr>
              <p:nvPr/>
            </p:nvSpPr>
            <p:spPr bwMode="auto">
              <a:xfrm>
                <a:off x="269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519" name="Freeform 1095"/>
              <p:cNvSpPr>
                <a:spLocks/>
              </p:cNvSpPr>
              <p:nvPr/>
            </p:nvSpPr>
            <p:spPr bwMode="auto">
              <a:xfrm>
                <a:off x="269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20" name="Freeform 1096"/>
              <p:cNvSpPr>
                <a:spLocks/>
              </p:cNvSpPr>
              <p:nvPr/>
            </p:nvSpPr>
            <p:spPr bwMode="auto">
              <a:xfrm>
                <a:off x="270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21" name="Freeform 1097"/>
              <p:cNvSpPr>
                <a:spLocks/>
              </p:cNvSpPr>
              <p:nvPr/>
            </p:nvSpPr>
            <p:spPr bwMode="auto">
              <a:xfrm>
                <a:off x="270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522" name="Freeform 1098"/>
              <p:cNvSpPr>
                <a:spLocks/>
              </p:cNvSpPr>
              <p:nvPr/>
            </p:nvSpPr>
            <p:spPr bwMode="auto">
              <a:xfrm>
                <a:off x="270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23" name="Freeform 1099"/>
              <p:cNvSpPr>
                <a:spLocks/>
              </p:cNvSpPr>
              <p:nvPr/>
            </p:nvSpPr>
            <p:spPr bwMode="auto">
              <a:xfrm>
                <a:off x="270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24" name="Freeform 1100"/>
              <p:cNvSpPr>
                <a:spLocks/>
              </p:cNvSpPr>
              <p:nvPr/>
            </p:nvSpPr>
            <p:spPr bwMode="auto">
              <a:xfrm>
                <a:off x="2705" y="3541"/>
                <a:ext cx="2" cy="27"/>
              </a:xfrm>
              <a:custGeom>
                <a:avLst/>
                <a:gdLst/>
                <a:ahLst/>
                <a:cxnLst>
                  <a:cxn ang="0">
                    <a:pos x="0" y="25"/>
                  </a:cxn>
                  <a:cxn ang="0">
                    <a:pos x="0" y="25"/>
                  </a:cxn>
                  <a:cxn ang="0">
                    <a:pos x="0" y="25"/>
                  </a:cxn>
                  <a:cxn ang="0">
                    <a:pos x="0" y="23"/>
                  </a:cxn>
                  <a:cxn ang="0">
                    <a:pos x="0" y="19"/>
                  </a:cxn>
                  <a:cxn ang="0">
                    <a:pos x="0" y="13"/>
                  </a:cxn>
                  <a:cxn ang="0">
                    <a:pos x="0" y="8"/>
                  </a:cxn>
                  <a:cxn ang="0">
                    <a:pos x="0" y="2"/>
                  </a:cxn>
                  <a:cxn ang="0">
                    <a:pos x="0" y="0"/>
                  </a:cxn>
                  <a:cxn ang="0">
                    <a:pos x="0" y="0"/>
                  </a:cxn>
                  <a:cxn ang="0">
                    <a:pos x="0" y="5"/>
                  </a:cxn>
                  <a:cxn ang="0">
                    <a:pos x="1" y="16"/>
                  </a:cxn>
                  <a:cxn ang="0">
                    <a:pos x="1" y="23"/>
                  </a:cxn>
                  <a:cxn ang="0">
                    <a:pos x="1" y="25"/>
                  </a:cxn>
                  <a:cxn ang="0">
                    <a:pos x="1" y="25"/>
                  </a:cxn>
                  <a:cxn ang="0">
                    <a:pos x="1" y="25"/>
                  </a:cxn>
                  <a:cxn ang="0">
                    <a:pos x="1" y="25"/>
                  </a:cxn>
                  <a:cxn ang="0">
                    <a:pos x="1" y="24"/>
                  </a:cxn>
                  <a:cxn ang="0">
                    <a:pos x="1" y="23"/>
                  </a:cxn>
                  <a:cxn ang="0">
                    <a:pos x="1" y="22"/>
                  </a:cxn>
                  <a:cxn ang="0">
                    <a:pos x="1" y="21"/>
                  </a:cxn>
                  <a:cxn ang="0">
                    <a:pos x="1" y="20"/>
                  </a:cxn>
                  <a:cxn ang="0">
                    <a:pos x="1" y="23"/>
                  </a:cxn>
                  <a:cxn ang="0">
                    <a:pos x="2" y="25"/>
                  </a:cxn>
                  <a:cxn ang="0">
                    <a:pos x="2" y="25"/>
                  </a:cxn>
                  <a:cxn ang="0">
                    <a:pos x="2" y="25"/>
                  </a:cxn>
                  <a:cxn ang="0">
                    <a:pos x="2" y="25"/>
                  </a:cxn>
                  <a:cxn ang="0">
                    <a:pos x="2" y="25"/>
                  </a:cxn>
                  <a:cxn ang="0">
                    <a:pos x="2" y="25"/>
                  </a:cxn>
                  <a:cxn ang="0">
                    <a:pos x="2" y="25"/>
                  </a:cxn>
                  <a:cxn ang="0">
                    <a:pos x="2" y="25"/>
                  </a:cxn>
                  <a:cxn ang="0">
                    <a:pos x="2" y="25"/>
                  </a:cxn>
                  <a:cxn ang="0">
                    <a:pos x="2" y="25"/>
                  </a:cxn>
                  <a:cxn ang="0">
                    <a:pos x="2" y="25"/>
                  </a:cxn>
                  <a:cxn ang="0">
                    <a:pos x="2" y="25"/>
                  </a:cxn>
                </a:cxnLst>
                <a:rect l="0" t="0" r="r" b="b"/>
                <a:pathLst>
                  <a:path w="2" h="25">
                    <a:moveTo>
                      <a:pt x="0" y="25"/>
                    </a:moveTo>
                    <a:lnTo>
                      <a:pt x="0" y="25"/>
                    </a:lnTo>
                    <a:lnTo>
                      <a:pt x="0" y="25"/>
                    </a:lnTo>
                    <a:lnTo>
                      <a:pt x="0" y="25"/>
                    </a:lnTo>
                    <a:lnTo>
                      <a:pt x="0" y="25"/>
                    </a:lnTo>
                    <a:lnTo>
                      <a:pt x="0" y="25"/>
                    </a:lnTo>
                    <a:lnTo>
                      <a:pt x="0" y="25"/>
                    </a:lnTo>
                    <a:lnTo>
                      <a:pt x="0" y="23"/>
                    </a:lnTo>
                    <a:lnTo>
                      <a:pt x="0" y="21"/>
                    </a:lnTo>
                    <a:lnTo>
                      <a:pt x="0" y="19"/>
                    </a:lnTo>
                    <a:lnTo>
                      <a:pt x="0" y="16"/>
                    </a:lnTo>
                    <a:lnTo>
                      <a:pt x="0" y="13"/>
                    </a:lnTo>
                    <a:lnTo>
                      <a:pt x="0" y="11"/>
                    </a:lnTo>
                    <a:lnTo>
                      <a:pt x="0" y="8"/>
                    </a:lnTo>
                    <a:lnTo>
                      <a:pt x="0" y="6"/>
                    </a:lnTo>
                    <a:lnTo>
                      <a:pt x="0" y="2"/>
                    </a:lnTo>
                    <a:lnTo>
                      <a:pt x="0" y="1"/>
                    </a:lnTo>
                    <a:lnTo>
                      <a:pt x="0" y="0"/>
                    </a:lnTo>
                    <a:lnTo>
                      <a:pt x="0" y="0"/>
                    </a:lnTo>
                    <a:lnTo>
                      <a:pt x="0" y="0"/>
                    </a:lnTo>
                    <a:lnTo>
                      <a:pt x="0" y="3"/>
                    </a:lnTo>
                    <a:lnTo>
                      <a:pt x="0" y="5"/>
                    </a:lnTo>
                    <a:lnTo>
                      <a:pt x="1" y="10"/>
                    </a:lnTo>
                    <a:lnTo>
                      <a:pt x="1" y="16"/>
                    </a:lnTo>
                    <a:lnTo>
                      <a:pt x="1" y="20"/>
                    </a:lnTo>
                    <a:lnTo>
                      <a:pt x="1" y="23"/>
                    </a:lnTo>
                    <a:lnTo>
                      <a:pt x="1" y="25"/>
                    </a:lnTo>
                    <a:lnTo>
                      <a:pt x="1" y="25"/>
                    </a:lnTo>
                    <a:lnTo>
                      <a:pt x="1" y="25"/>
                    </a:lnTo>
                    <a:lnTo>
                      <a:pt x="1" y="25"/>
                    </a:lnTo>
                    <a:lnTo>
                      <a:pt x="1" y="25"/>
                    </a:lnTo>
                    <a:lnTo>
                      <a:pt x="1" y="25"/>
                    </a:lnTo>
                    <a:lnTo>
                      <a:pt x="1" y="25"/>
                    </a:lnTo>
                    <a:lnTo>
                      <a:pt x="1" y="25"/>
                    </a:lnTo>
                    <a:lnTo>
                      <a:pt x="1" y="24"/>
                    </a:lnTo>
                    <a:lnTo>
                      <a:pt x="1" y="24"/>
                    </a:lnTo>
                    <a:lnTo>
                      <a:pt x="1" y="23"/>
                    </a:lnTo>
                    <a:lnTo>
                      <a:pt x="1" y="23"/>
                    </a:lnTo>
                    <a:lnTo>
                      <a:pt x="1" y="22"/>
                    </a:lnTo>
                    <a:lnTo>
                      <a:pt x="1" y="22"/>
                    </a:lnTo>
                    <a:lnTo>
                      <a:pt x="1" y="21"/>
                    </a:lnTo>
                    <a:lnTo>
                      <a:pt x="1" y="21"/>
                    </a:lnTo>
                    <a:lnTo>
                      <a:pt x="1" y="21"/>
                    </a:lnTo>
                    <a:lnTo>
                      <a:pt x="1" y="20"/>
                    </a:lnTo>
                    <a:lnTo>
                      <a:pt x="1" y="22"/>
                    </a:lnTo>
                    <a:lnTo>
                      <a:pt x="1" y="23"/>
                    </a:lnTo>
                    <a:lnTo>
                      <a:pt x="2" y="25"/>
                    </a:lnTo>
                    <a:lnTo>
                      <a:pt x="2" y="25"/>
                    </a:lnTo>
                    <a:lnTo>
                      <a:pt x="2" y="25"/>
                    </a:lnTo>
                    <a:lnTo>
                      <a:pt x="2" y="25"/>
                    </a:lnTo>
                    <a:lnTo>
                      <a:pt x="2" y="25"/>
                    </a:lnTo>
                    <a:lnTo>
                      <a:pt x="2" y="25"/>
                    </a:lnTo>
                    <a:lnTo>
                      <a:pt x="2" y="25"/>
                    </a:lnTo>
                    <a:lnTo>
                      <a:pt x="2" y="25"/>
                    </a:lnTo>
                    <a:lnTo>
                      <a:pt x="2" y="25"/>
                    </a:lnTo>
                    <a:lnTo>
                      <a:pt x="2" y="25"/>
                    </a:lnTo>
                    <a:lnTo>
                      <a:pt x="2" y="25"/>
                    </a:lnTo>
                    <a:lnTo>
                      <a:pt x="2" y="25"/>
                    </a:lnTo>
                    <a:lnTo>
                      <a:pt x="2" y="25"/>
                    </a:lnTo>
                    <a:lnTo>
                      <a:pt x="2" y="25"/>
                    </a:lnTo>
                    <a:lnTo>
                      <a:pt x="2" y="25"/>
                    </a:lnTo>
                    <a:lnTo>
                      <a:pt x="2" y="25"/>
                    </a:lnTo>
                    <a:lnTo>
                      <a:pt x="2" y="25"/>
                    </a:lnTo>
                    <a:lnTo>
                      <a:pt x="2" y="25"/>
                    </a:lnTo>
                    <a:lnTo>
                      <a:pt x="2" y="25"/>
                    </a:lnTo>
                    <a:lnTo>
                      <a:pt x="2" y="25"/>
                    </a:lnTo>
                    <a:lnTo>
                      <a:pt x="2" y="25"/>
                    </a:lnTo>
                    <a:lnTo>
                      <a:pt x="2" y="25"/>
                    </a:lnTo>
                    <a:lnTo>
                      <a:pt x="2" y="25"/>
                    </a:lnTo>
                    <a:lnTo>
                      <a:pt x="2" y="25"/>
                    </a:lnTo>
                  </a:path>
                </a:pathLst>
              </a:custGeom>
              <a:noFill/>
              <a:ln w="0">
                <a:solidFill>
                  <a:srgbClr val="0000FF"/>
                </a:solidFill>
                <a:prstDash val="solid"/>
                <a:round/>
                <a:headEnd/>
                <a:tailEnd/>
              </a:ln>
            </p:spPr>
            <p:txBody>
              <a:bodyPr/>
              <a:lstStyle/>
              <a:p>
                <a:endParaRPr lang="en-US"/>
              </a:p>
            </p:txBody>
          </p:sp>
          <p:sp>
            <p:nvSpPr>
              <p:cNvPr id="232525" name="Freeform 1101"/>
              <p:cNvSpPr>
                <a:spLocks/>
              </p:cNvSpPr>
              <p:nvPr/>
            </p:nvSpPr>
            <p:spPr bwMode="auto">
              <a:xfrm>
                <a:off x="2707" y="3488"/>
                <a:ext cx="2" cy="80"/>
              </a:xfrm>
              <a:custGeom>
                <a:avLst/>
                <a:gdLst/>
                <a:ahLst/>
                <a:cxnLst>
                  <a:cxn ang="0">
                    <a:pos x="0" y="73"/>
                  </a:cxn>
                  <a:cxn ang="0">
                    <a:pos x="0" y="73"/>
                  </a:cxn>
                  <a:cxn ang="0">
                    <a:pos x="0" y="73"/>
                  </a:cxn>
                  <a:cxn ang="0">
                    <a:pos x="0" y="73"/>
                  </a:cxn>
                  <a:cxn ang="0">
                    <a:pos x="0" y="73"/>
                  </a:cxn>
                  <a:cxn ang="0">
                    <a:pos x="0" y="73"/>
                  </a:cxn>
                  <a:cxn ang="0">
                    <a:pos x="0" y="73"/>
                  </a:cxn>
                  <a:cxn ang="0">
                    <a:pos x="0" y="73"/>
                  </a:cxn>
                  <a:cxn ang="0">
                    <a:pos x="0" y="73"/>
                  </a:cxn>
                  <a:cxn ang="0">
                    <a:pos x="0" y="72"/>
                  </a:cxn>
                  <a:cxn ang="0">
                    <a:pos x="0" y="70"/>
                  </a:cxn>
                  <a:cxn ang="0">
                    <a:pos x="0" y="66"/>
                  </a:cxn>
                  <a:cxn ang="0">
                    <a:pos x="0" y="61"/>
                  </a:cxn>
                  <a:cxn ang="0">
                    <a:pos x="0" y="55"/>
                  </a:cxn>
                  <a:cxn ang="0">
                    <a:pos x="0" y="47"/>
                  </a:cxn>
                  <a:cxn ang="0">
                    <a:pos x="1" y="41"/>
                  </a:cxn>
                  <a:cxn ang="0">
                    <a:pos x="1" y="34"/>
                  </a:cxn>
                  <a:cxn ang="0">
                    <a:pos x="1" y="23"/>
                  </a:cxn>
                  <a:cxn ang="0">
                    <a:pos x="1" y="13"/>
                  </a:cxn>
                  <a:cxn ang="0">
                    <a:pos x="1" y="6"/>
                  </a:cxn>
                  <a:cxn ang="0">
                    <a:pos x="1" y="1"/>
                  </a:cxn>
                  <a:cxn ang="0">
                    <a:pos x="1" y="0"/>
                  </a:cxn>
                  <a:cxn ang="0">
                    <a:pos x="1" y="4"/>
                  </a:cxn>
                  <a:cxn ang="0">
                    <a:pos x="1" y="3"/>
                  </a:cxn>
                  <a:cxn ang="0">
                    <a:pos x="1" y="11"/>
                  </a:cxn>
                  <a:cxn ang="0">
                    <a:pos x="1" y="21"/>
                  </a:cxn>
                  <a:cxn ang="0">
                    <a:pos x="1" y="36"/>
                  </a:cxn>
                  <a:cxn ang="0">
                    <a:pos x="1" y="50"/>
                  </a:cxn>
                  <a:cxn ang="0">
                    <a:pos x="1" y="59"/>
                  </a:cxn>
                  <a:cxn ang="0">
                    <a:pos x="1" y="66"/>
                  </a:cxn>
                  <a:cxn ang="0">
                    <a:pos x="1" y="69"/>
                  </a:cxn>
                  <a:cxn ang="0">
                    <a:pos x="1" y="71"/>
                  </a:cxn>
                  <a:cxn ang="0">
                    <a:pos x="1" y="72"/>
                  </a:cxn>
                  <a:cxn ang="0">
                    <a:pos x="1" y="73"/>
                  </a:cxn>
                  <a:cxn ang="0">
                    <a:pos x="1" y="73"/>
                  </a:cxn>
                  <a:cxn ang="0">
                    <a:pos x="1" y="72"/>
                  </a:cxn>
                  <a:cxn ang="0">
                    <a:pos x="1" y="72"/>
                  </a:cxn>
                  <a:cxn ang="0">
                    <a:pos x="1" y="71"/>
                  </a:cxn>
                  <a:cxn ang="0">
                    <a:pos x="1" y="69"/>
                  </a:cxn>
                  <a:cxn ang="0">
                    <a:pos x="2" y="67"/>
                  </a:cxn>
                  <a:cxn ang="0">
                    <a:pos x="2" y="64"/>
                  </a:cxn>
                  <a:cxn ang="0">
                    <a:pos x="2" y="63"/>
                  </a:cxn>
                  <a:cxn ang="0">
                    <a:pos x="2" y="63"/>
                  </a:cxn>
                  <a:cxn ang="0">
                    <a:pos x="2" y="63"/>
                  </a:cxn>
                  <a:cxn ang="0">
                    <a:pos x="2" y="61"/>
                  </a:cxn>
                  <a:cxn ang="0">
                    <a:pos x="2" y="60"/>
                  </a:cxn>
                  <a:cxn ang="0">
                    <a:pos x="2" y="59"/>
                  </a:cxn>
                  <a:cxn ang="0">
                    <a:pos x="2" y="61"/>
                  </a:cxn>
                  <a:cxn ang="0">
                    <a:pos x="2" y="65"/>
                  </a:cxn>
                  <a:cxn ang="0">
                    <a:pos x="2" y="68"/>
                  </a:cxn>
                  <a:cxn ang="0">
                    <a:pos x="2" y="71"/>
                  </a:cxn>
                  <a:cxn ang="0">
                    <a:pos x="2" y="72"/>
                  </a:cxn>
                  <a:cxn ang="0">
                    <a:pos x="2" y="73"/>
                  </a:cxn>
                  <a:cxn ang="0">
                    <a:pos x="2" y="73"/>
                  </a:cxn>
                  <a:cxn ang="0">
                    <a:pos x="2" y="73"/>
                  </a:cxn>
                  <a:cxn ang="0">
                    <a:pos x="2" y="73"/>
                  </a:cxn>
                  <a:cxn ang="0">
                    <a:pos x="2" y="73"/>
                  </a:cxn>
                  <a:cxn ang="0">
                    <a:pos x="2" y="73"/>
                  </a:cxn>
                  <a:cxn ang="0">
                    <a:pos x="2" y="73"/>
                  </a:cxn>
                  <a:cxn ang="0">
                    <a:pos x="2" y="73"/>
                  </a:cxn>
                  <a:cxn ang="0">
                    <a:pos x="2" y="73"/>
                  </a:cxn>
                  <a:cxn ang="0">
                    <a:pos x="2" y="73"/>
                  </a:cxn>
                </a:cxnLst>
                <a:rect l="0" t="0" r="r" b="b"/>
                <a:pathLst>
                  <a:path w="2" h="73">
                    <a:moveTo>
                      <a:pt x="0" y="73"/>
                    </a:moveTo>
                    <a:lnTo>
                      <a:pt x="0" y="73"/>
                    </a:lnTo>
                    <a:lnTo>
                      <a:pt x="0" y="73"/>
                    </a:lnTo>
                    <a:lnTo>
                      <a:pt x="0" y="73"/>
                    </a:lnTo>
                    <a:lnTo>
                      <a:pt x="0" y="73"/>
                    </a:lnTo>
                    <a:lnTo>
                      <a:pt x="0" y="73"/>
                    </a:lnTo>
                    <a:lnTo>
                      <a:pt x="0" y="73"/>
                    </a:lnTo>
                    <a:lnTo>
                      <a:pt x="0" y="73"/>
                    </a:lnTo>
                    <a:lnTo>
                      <a:pt x="0" y="73"/>
                    </a:lnTo>
                    <a:lnTo>
                      <a:pt x="0" y="72"/>
                    </a:lnTo>
                    <a:lnTo>
                      <a:pt x="0" y="70"/>
                    </a:lnTo>
                    <a:lnTo>
                      <a:pt x="0" y="66"/>
                    </a:lnTo>
                    <a:lnTo>
                      <a:pt x="0" y="61"/>
                    </a:lnTo>
                    <a:lnTo>
                      <a:pt x="0" y="55"/>
                    </a:lnTo>
                    <a:lnTo>
                      <a:pt x="0" y="47"/>
                    </a:lnTo>
                    <a:lnTo>
                      <a:pt x="1" y="41"/>
                    </a:lnTo>
                    <a:lnTo>
                      <a:pt x="1" y="34"/>
                    </a:lnTo>
                    <a:lnTo>
                      <a:pt x="1" y="23"/>
                    </a:lnTo>
                    <a:lnTo>
                      <a:pt x="1" y="13"/>
                    </a:lnTo>
                    <a:lnTo>
                      <a:pt x="1" y="6"/>
                    </a:lnTo>
                    <a:lnTo>
                      <a:pt x="1" y="1"/>
                    </a:lnTo>
                    <a:lnTo>
                      <a:pt x="1" y="0"/>
                    </a:lnTo>
                    <a:lnTo>
                      <a:pt x="1" y="4"/>
                    </a:lnTo>
                    <a:lnTo>
                      <a:pt x="1" y="3"/>
                    </a:lnTo>
                    <a:lnTo>
                      <a:pt x="1" y="11"/>
                    </a:lnTo>
                    <a:lnTo>
                      <a:pt x="1" y="21"/>
                    </a:lnTo>
                    <a:lnTo>
                      <a:pt x="1" y="36"/>
                    </a:lnTo>
                    <a:lnTo>
                      <a:pt x="1" y="50"/>
                    </a:lnTo>
                    <a:lnTo>
                      <a:pt x="1" y="59"/>
                    </a:lnTo>
                    <a:lnTo>
                      <a:pt x="1" y="66"/>
                    </a:lnTo>
                    <a:lnTo>
                      <a:pt x="1" y="69"/>
                    </a:lnTo>
                    <a:lnTo>
                      <a:pt x="1" y="71"/>
                    </a:lnTo>
                    <a:lnTo>
                      <a:pt x="1" y="72"/>
                    </a:lnTo>
                    <a:lnTo>
                      <a:pt x="1" y="73"/>
                    </a:lnTo>
                    <a:lnTo>
                      <a:pt x="1" y="73"/>
                    </a:lnTo>
                    <a:lnTo>
                      <a:pt x="1" y="72"/>
                    </a:lnTo>
                    <a:lnTo>
                      <a:pt x="1" y="72"/>
                    </a:lnTo>
                    <a:lnTo>
                      <a:pt x="1" y="71"/>
                    </a:lnTo>
                    <a:lnTo>
                      <a:pt x="1" y="69"/>
                    </a:lnTo>
                    <a:lnTo>
                      <a:pt x="2" y="67"/>
                    </a:lnTo>
                    <a:lnTo>
                      <a:pt x="2" y="64"/>
                    </a:lnTo>
                    <a:lnTo>
                      <a:pt x="2" y="63"/>
                    </a:lnTo>
                    <a:lnTo>
                      <a:pt x="2" y="63"/>
                    </a:lnTo>
                    <a:lnTo>
                      <a:pt x="2" y="63"/>
                    </a:lnTo>
                    <a:lnTo>
                      <a:pt x="2" y="61"/>
                    </a:lnTo>
                    <a:lnTo>
                      <a:pt x="2" y="60"/>
                    </a:lnTo>
                    <a:lnTo>
                      <a:pt x="2" y="59"/>
                    </a:lnTo>
                    <a:lnTo>
                      <a:pt x="2" y="61"/>
                    </a:lnTo>
                    <a:lnTo>
                      <a:pt x="2" y="65"/>
                    </a:lnTo>
                    <a:lnTo>
                      <a:pt x="2" y="68"/>
                    </a:lnTo>
                    <a:lnTo>
                      <a:pt x="2" y="71"/>
                    </a:lnTo>
                    <a:lnTo>
                      <a:pt x="2" y="72"/>
                    </a:lnTo>
                    <a:lnTo>
                      <a:pt x="2" y="73"/>
                    </a:lnTo>
                    <a:lnTo>
                      <a:pt x="2" y="73"/>
                    </a:lnTo>
                    <a:lnTo>
                      <a:pt x="2" y="73"/>
                    </a:lnTo>
                    <a:lnTo>
                      <a:pt x="2" y="73"/>
                    </a:lnTo>
                    <a:lnTo>
                      <a:pt x="2" y="73"/>
                    </a:lnTo>
                    <a:lnTo>
                      <a:pt x="2" y="73"/>
                    </a:lnTo>
                    <a:lnTo>
                      <a:pt x="2" y="73"/>
                    </a:lnTo>
                    <a:lnTo>
                      <a:pt x="2" y="73"/>
                    </a:lnTo>
                    <a:lnTo>
                      <a:pt x="2" y="73"/>
                    </a:lnTo>
                    <a:lnTo>
                      <a:pt x="2" y="73"/>
                    </a:lnTo>
                  </a:path>
                </a:pathLst>
              </a:custGeom>
              <a:noFill/>
              <a:ln w="0">
                <a:solidFill>
                  <a:srgbClr val="0000FF"/>
                </a:solidFill>
                <a:prstDash val="solid"/>
                <a:round/>
                <a:headEnd/>
                <a:tailEnd/>
              </a:ln>
            </p:spPr>
            <p:txBody>
              <a:bodyPr/>
              <a:lstStyle/>
              <a:p>
                <a:endParaRPr lang="en-US"/>
              </a:p>
            </p:txBody>
          </p:sp>
          <p:sp>
            <p:nvSpPr>
              <p:cNvPr id="232526" name="Freeform 1102"/>
              <p:cNvSpPr>
                <a:spLocks/>
              </p:cNvSpPr>
              <p:nvPr/>
            </p:nvSpPr>
            <p:spPr bwMode="auto">
              <a:xfrm>
                <a:off x="271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27" name="Freeform 1103"/>
              <p:cNvSpPr>
                <a:spLocks/>
              </p:cNvSpPr>
              <p:nvPr/>
            </p:nvSpPr>
            <p:spPr bwMode="auto">
              <a:xfrm>
                <a:off x="2711" y="3538"/>
                <a:ext cx="2" cy="30"/>
              </a:xfrm>
              <a:custGeom>
                <a:avLst/>
                <a:gdLst/>
                <a:ahLst/>
                <a:cxnLst>
                  <a:cxn ang="0">
                    <a:pos x="0" y="27"/>
                  </a:cxn>
                  <a:cxn ang="0">
                    <a:pos x="0" y="27"/>
                  </a:cxn>
                  <a:cxn ang="0">
                    <a:pos x="0" y="27"/>
                  </a:cxn>
                  <a:cxn ang="0">
                    <a:pos x="0" y="27"/>
                  </a:cxn>
                  <a:cxn ang="0">
                    <a:pos x="0" y="27"/>
                  </a:cxn>
                  <a:cxn ang="0">
                    <a:pos x="0" y="24"/>
                  </a:cxn>
                  <a:cxn ang="0">
                    <a:pos x="0" y="19"/>
                  </a:cxn>
                  <a:cxn ang="0">
                    <a:pos x="0" y="14"/>
                  </a:cxn>
                  <a:cxn ang="0">
                    <a:pos x="0" y="7"/>
                  </a:cxn>
                  <a:cxn ang="0">
                    <a:pos x="0" y="2"/>
                  </a:cxn>
                  <a:cxn ang="0">
                    <a:pos x="1" y="1"/>
                  </a:cxn>
                  <a:cxn ang="0">
                    <a:pos x="1" y="2"/>
                  </a:cxn>
                  <a:cxn ang="0">
                    <a:pos x="1" y="9"/>
                  </a:cxn>
                  <a:cxn ang="0">
                    <a:pos x="1" y="18"/>
                  </a:cxn>
                  <a:cxn ang="0">
                    <a:pos x="1" y="25"/>
                  </a:cxn>
                  <a:cxn ang="0">
                    <a:pos x="1" y="27"/>
                  </a:cxn>
                  <a:cxn ang="0">
                    <a:pos x="1" y="27"/>
                  </a:cxn>
                  <a:cxn ang="0">
                    <a:pos x="1" y="27"/>
                  </a:cxn>
                  <a:cxn ang="0">
                    <a:pos x="1" y="26"/>
                  </a:cxn>
                  <a:cxn ang="0">
                    <a:pos x="1" y="25"/>
                  </a:cxn>
                  <a:cxn ang="0">
                    <a:pos x="1" y="24"/>
                  </a:cxn>
                  <a:cxn ang="0">
                    <a:pos x="1" y="23"/>
                  </a:cxn>
                  <a:cxn ang="0">
                    <a:pos x="2" y="23"/>
                  </a:cxn>
                  <a:cxn ang="0">
                    <a:pos x="2" y="23"/>
                  </a:cxn>
                  <a:cxn ang="0">
                    <a:pos x="2" y="25"/>
                  </a:cxn>
                  <a:cxn ang="0">
                    <a:pos x="2" y="27"/>
                  </a:cxn>
                  <a:cxn ang="0">
                    <a:pos x="2" y="27"/>
                  </a:cxn>
                  <a:cxn ang="0">
                    <a:pos x="2" y="27"/>
                  </a:cxn>
                  <a:cxn ang="0">
                    <a:pos x="2" y="27"/>
                  </a:cxn>
                  <a:cxn ang="0">
                    <a:pos x="2" y="27"/>
                  </a:cxn>
                  <a:cxn ang="0">
                    <a:pos x="2" y="27"/>
                  </a:cxn>
                  <a:cxn ang="0">
                    <a:pos x="2" y="27"/>
                  </a:cxn>
                </a:cxnLst>
                <a:rect l="0" t="0" r="r" b="b"/>
                <a:pathLst>
                  <a:path w="2" h="27">
                    <a:moveTo>
                      <a:pt x="0" y="27"/>
                    </a:moveTo>
                    <a:lnTo>
                      <a:pt x="0" y="27"/>
                    </a:lnTo>
                    <a:lnTo>
                      <a:pt x="0" y="27"/>
                    </a:lnTo>
                    <a:lnTo>
                      <a:pt x="0" y="27"/>
                    </a:lnTo>
                    <a:lnTo>
                      <a:pt x="0" y="27"/>
                    </a:lnTo>
                    <a:lnTo>
                      <a:pt x="0" y="27"/>
                    </a:lnTo>
                    <a:lnTo>
                      <a:pt x="0" y="27"/>
                    </a:lnTo>
                    <a:lnTo>
                      <a:pt x="0" y="27"/>
                    </a:lnTo>
                    <a:lnTo>
                      <a:pt x="0" y="27"/>
                    </a:lnTo>
                    <a:lnTo>
                      <a:pt x="0" y="27"/>
                    </a:lnTo>
                    <a:lnTo>
                      <a:pt x="0" y="25"/>
                    </a:lnTo>
                    <a:lnTo>
                      <a:pt x="0" y="24"/>
                    </a:lnTo>
                    <a:lnTo>
                      <a:pt x="0" y="21"/>
                    </a:lnTo>
                    <a:lnTo>
                      <a:pt x="0" y="19"/>
                    </a:lnTo>
                    <a:lnTo>
                      <a:pt x="0" y="17"/>
                    </a:lnTo>
                    <a:lnTo>
                      <a:pt x="0" y="14"/>
                    </a:lnTo>
                    <a:lnTo>
                      <a:pt x="0" y="11"/>
                    </a:lnTo>
                    <a:lnTo>
                      <a:pt x="0" y="7"/>
                    </a:lnTo>
                    <a:lnTo>
                      <a:pt x="0" y="4"/>
                    </a:lnTo>
                    <a:lnTo>
                      <a:pt x="0" y="2"/>
                    </a:lnTo>
                    <a:lnTo>
                      <a:pt x="0" y="0"/>
                    </a:lnTo>
                    <a:lnTo>
                      <a:pt x="1" y="1"/>
                    </a:lnTo>
                    <a:lnTo>
                      <a:pt x="1" y="1"/>
                    </a:lnTo>
                    <a:lnTo>
                      <a:pt x="1" y="2"/>
                    </a:lnTo>
                    <a:lnTo>
                      <a:pt x="1" y="5"/>
                    </a:lnTo>
                    <a:lnTo>
                      <a:pt x="1" y="9"/>
                    </a:lnTo>
                    <a:lnTo>
                      <a:pt x="1" y="15"/>
                    </a:lnTo>
                    <a:lnTo>
                      <a:pt x="1" y="18"/>
                    </a:lnTo>
                    <a:lnTo>
                      <a:pt x="1" y="23"/>
                    </a:lnTo>
                    <a:lnTo>
                      <a:pt x="1" y="25"/>
                    </a:lnTo>
                    <a:lnTo>
                      <a:pt x="1" y="26"/>
                    </a:lnTo>
                    <a:lnTo>
                      <a:pt x="1" y="27"/>
                    </a:lnTo>
                    <a:lnTo>
                      <a:pt x="1" y="27"/>
                    </a:lnTo>
                    <a:lnTo>
                      <a:pt x="1" y="27"/>
                    </a:lnTo>
                    <a:lnTo>
                      <a:pt x="1" y="27"/>
                    </a:lnTo>
                    <a:lnTo>
                      <a:pt x="1" y="27"/>
                    </a:lnTo>
                    <a:lnTo>
                      <a:pt x="1" y="27"/>
                    </a:lnTo>
                    <a:lnTo>
                      <a:pt x="1" y="26"/>
                    </a:lnTo>
                    <a:lnTo>
                      <a:pt x="1" y="26"/>
                    </a:lnTo>
                    <a:lnTo>
                      <a:pt x="1" y="25"/>
                    </a:lnTo>
                    <a:lnTo>
                      <a:pt x="1" y="24"/>
                    </a:lnTo>
                    <a:lnTo>
                      <a:pt x="1" y="24"/>
                    </a:lnTo>
                    <a:lnTo>
                      <a:pt x="1" y="24"/>
                    </a:lnTo>
                    <a:lnTo>
                      <a:pt x="1" y="23"/>
                    </a:lnTo>
                    <a:lnTo>
                      <a:pt x="2" y="22"/>
                    </a:lnTo>
                    <a:lnTo>
                      <a:pt x="2" y="23"/>
                    </a:lnTo>
                    <a:lnTo>
                      <a:pt x="2" y="23"/>
                    </a:lnTo>
                    <a:lnTo>
                      <a:pt x="2" y="23"/>
                    </a:lnTo>
                    <a:lnTo>
                      <a:pt x="2" y="24"/>
                    </a:lnTo>
                    <a:lnTo>
                      <a:pt x="2" y="25"/>
                    </a:lnTo>
                    <a:lnTo>
                      <a:pt x="2" y="26"/>
                    </a:lnTo>
                    <a:lnTo>
                      <a:pt x="2" y="27"/>
                    </a:lnTo>
                    <a:lnTo>
                      <a:pt x="2" y="27"/>
                    </a:lnTo>
                    <a:lnTo>
                      <a:pt x="2" y="27"/>
                    </a:lnTo>
                    <a:lnTo>
                      <a:pt x="2" y="27"/>
                    </a:lnTo>
                    <a:lnTo>
                      <a:pt x="2" y="27"/>
                    </a:lnTo>
                    <a:lnTo>
                      <a:pt x="2" y="27"/>
                    </a:lnTo>
                    <a:lnTo>
                      <a:pt x="2" y="27"/>
                    </a:lnTo>
                    <a:lnTo>
                      <a:pt x="2" y="27"/>
                    </a:lnTo>
                    <a:lnTo>
                      <a:pt x="2" y="27"/>
                    </a:lnTo>
                    <a:lnTo>
                      <a:pt x="2" y="27"/>
                    </a:lnTo>
                    <a:lnTo>
                      <a:pt x="2" y="27"/>
                    </a:lnTo>
                    <a:lnTo>
                      <a:pt x="2" y="27"/>
                    </a:lnTo>
                    <a:lnTo>
                      <a:pt x="2" y="27"/>
                    </a:lnTo>
                    <a:lnTo>
                      <a:pt x="2" y="27"/>
                    </a:lnTo>
                  </a:path>
                </a:pathLst>
              </a:custGeom>
              <a:noFill/>
              <a:ln w="0">
                <a:solidFill>
                  <a:srgbClr val="0000FF"/>
                </a:solidFill>
                <a:prstDash val="solid"/>
                <a:round/>
                <a:headEnd/>
                <a:tailEnd/>
              </a:ln>
            </p:spPr>
            <p:txBody>
              <a:bodyPr/>
              <a:lstStyle/>
              <a:p>
                <a:endParaRPr lang="en-US"/>
              </a:p>
            </p:txBody>
          </p:sp>
          <p:sp>
            <p:nvSpPr>
              <p:cNvPr id="232528" name="Freeform 1104"/>
              <p:cNvSpPr>
                <a:spLocks/>
              </p:cNvSpPr>
              <p:nvPr/>
            </p:nvSpPr>
            <p:spPr bwMode="auto">
              <a:xfrm>
                <a:off x="2714" y="3554"/>
                <a:ext cx="3" cy="14"/>
              </a:xfrm>
              <a:custGeom>
                <a:avLst/>
                <a:gdLst/>
                <a:ahLst/>
                <a:cxnLst>
                  <a:cxn ang="0">
                    <a:pos x="0" y="13"/>
                  </a:cxn>
                  <a:cxn ang="0">
                    <a:pos x="0" y="13"/>
                  </a:cxn>
                  <a:cxn ang="0">
                    <a:pos x="0" y="13"/>
                  </a:cxn>
                  <a:cxn ang="0">
                    <a:pos x="0" y="13"/>
                  </a:cxn>
                  <a:cxn ang="0">
                    <a:pos x="0" y="13"/>
                  </a:cxn>
                  <a:cxn ang="0">
                    <a:pos x="0" y="13"/>
                  </a:cxn>
                  <a:cxn ang="0">
                    <a:pos x="0" y="13"/>
                  </a:cxn>
                  <a:cxn ang="0">
                    <a:pos x="1" y="13"/>
                  </a:cxn>
                  <a:cxn ang="0">
                    <a:pos x="1" y="12"/>
                  </a:cxn>
                  <a:cxn ang="0">
                    <a:pos x="1" y="9"/>
                  </a:cxn>
                  <a:cxn ang="0">
                    <a:pos x="1" y="8"/>
                  </a:cxn>
                  <a:cxn ang="0">
                    <a:pos x="1" y="5"/>
                  </a:cxn>
                  <a:cxn ang="0">
                    <a:pos x="1" y="1"/>
                  </a:cxn>
                  <a:cxn ang="0">
                    <a:pos x="1" y="1"/>
                  </a:cxn>
                  <a:cxn ang="0">
                    <a:pos x="1" y="1"/>
                  </a:cxn>
                  <a:cxn ang="0">
                    <a:pos x="1" y="4"/>
                  </a:cxn>
                  <a:cxn ang="0">
                    <a:pos x="1" y="9"/>
                  </a:cxn>
                  <a:cxn ang="0">
                    <a:pos x="1" y="12"/>
                  </a:cxn>
                  <a:cxn ang="0">
                    <a:pos x="2" y="13"/>
                  </a:cxn>
                  <a:cxn ang="0">
                    <a:pos x="2" y="13"/>
                  </a:cxn>
                  <a:cxn ang="0">
                    <a:pos x="2" y="13"/>
                  </a:cxn>
                  <a:cxn ang="0">
                    <a:pos x="2" y="13"/>
                  </a:cxn>
                  <a:cxn ang="0">
                    <a:pos x="2" y="13"/>
                  </a:cxn>
                  <a:cxn ang="0">
                    <a:pos x="2" y="12"/>
                  </a:cxn>
                  <a:cxn ang="0">
                    <a:pos x="2" y="12"/>
                  </a:cxn>
                  <a:cxn ang="0">
                    <a:pos x="2" y="11"/>
                  </a:cxn>
                  <a:cxn ang="0">
                    <a:pos x="2" y="11"/>
                  </a:cxn>
                  <a:cxn ang="0">
                    <a:pos x="2" y="12"/>
                  </a:cxn>
                  <a:cxn ang="0">
                    <a:pos x="2" y="13"/>
                  </a:cxn>
                  <a:cxn ang="0">
                    <a:pos x="2" y="13"/>
                  </a:cxn>
                  <a:cxn ang="0">
                    <a:pos x="3" y="13"/>
                  </a:cxn>
                  <a:cxn ang="0">
                    <a:pos x="3" y="13"/>
                  </a:cxn>
                  <a:cxn ang="0">
                    <a:pos x="3" y="13"/>
                  </a:cxn>
                  <a:cxn ang="0">
                    <a:pos x="3" y="13"/>
                  </a:cxn>
                  <a:cxn ang="0">
                    <a:pos x="3" y="13"/>
                  </a:cxn>
                  <a:cxn ang="0">
                    <a:pos x="3" y="13"/>
                  </a:cxn>
                </a:cxnLst>
                <a:rect l="0" t="0" r="r" b="b"/>
                <a:pathLst>
                  <a:path w="3" h="13">
                    <a:moveTo>
                      <a:pt x="0" y="13"/>
                    </a:move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0" y="13"/>
                    </a:lnTo>
                    <a:lnTo>
                      <a:pt x="1" y="13"/>
                    </a:lnTo>
                    <a:lnTo>
                      <a:pt x="1" y="13"/>
                    </a:lnTo>
                    <a:lnTo>
                      <a:pt x="1" y="13"/>
                    </a:lnTo>
                    <a:lnTo>
                      <a:pt x="1" y="12"/>
                    </a:lnTo>
                    <a:lnTo>
                      <a:pt x="1" y="11"/>
                    </a:lnTo>
                    <a:lnTo>
                      <a:pt x="1" y="9"/>
                    </a:lnTo>
                    <a:lnTo>
                      <a:pt x="1" y="8"/>
                    </a:lnTo>
                    <a:lnTo>
                      <a:pt x="1" y="8"/>
                    </a:lnTo>
                    <a:lnTo>
                      <a:pt x="1" y="6"/>
                    </a:lnTo>
                    <a:lnTo>
                      <a:pt x="1" y="5"/>
                    </a:lnTo>
                    <a:lnTo>
                      <a:pt x="1" y="3"/>
                    </a:lnTo>
                    <a:lnTo>
                      <a:pt x="1" y="1"/>
                    </a:lnTo>
                    <a:lnTo>
                      <a:pt x="1" y="0"/>
                    </a:lnTo>
                    <a:lnTo>
                      <a:pt x="1" y="1"/>
                    </a:lnTo>
                    <a:lnTo>
                      <a:pt x="1" y="0"/>
                    </a:lnTo>
                    <a:lnTo>
                      <a:pt x="1" y="1"/>
                    </a:lnTo>
                    <a:lnTo>
                      <a:pt x="1" y="2"/>
                    </a:lnTo>
                    <a:lnTo>
                      <a:pt x="1" y="4"/>
                    </a:lnTo>
                    <a:lnTo>
                      <a:pt x="1" y="6"/>
                    </a:lnTo>
                    <a:lnTo>
                      <a:pt x="1" y="9"/>
                    </a:lnTo>
                    <a:lnTo>
                      <a:pt x="1" y="11"/>
                    </a:lnTo>
                    <a:lnTo>
                      <a:pt x="1" y="12"/>
                    </a:lnTo>
                    <a:lnTo>
                      <a:pt x="1" y="13"/>
                    </a:lnTo>
                    <a:lnTo>
                      <a:pt x="2" y="13"/>
                    </a:lnTo>
                    <a:lnTo>
                      <a:pt x="2" y="13"/>
                    </a:lnTo>
                    <a:lnTo>
                      <a:pt x="2" y="13"/>
                    </a:lnTo>
                    <a:lnTo>
                      <a:pt x="2" y="13"/>
                    </a:lnTo>
                    <a:lnTo>
                      <a:pt x="2" y="13"/>
                    </a:lnTo>
                    <a:lnTo>
                      <a:pt x="2" y="13"/>
                    </a:lnTo>
                    <a:lnTo>
                      <a:pt x="2" y="13"/>
                    </a:lnTo>
                    <a:lnTo>
                      <a:pt x="2" y="13"/>
                    </a:lnTo>
                    <a:lnTo>
                      <a:pt x="2" y="13"/>
                    </a:lnTo>
                    <a:lnTo>
                      <a:pt x="2" y="12"/>
                    </a:lnTo>
                    <a:lnTo>
                      <a:pt x="2" y="12"/>
                    </a:lnTo>
                    <a:lnTo>
                      <a:pt x="2" y="12"/>
                    </a:lnTo>
                    <a:lnTo>
                      <a:pt x="2" y="12"/>
                    </a:lnTo>
                    <a:lnTo>
                      <a:pt x="2" y="11"/>
                    </a:lnTo>
                    <a:lnTo>
                      <a:pt x="2" y="11"/>
                    </a:lnTo>
                    <a:lnTo>
                      <a:pt x="2" y="11"/>
                    </a:lnTo>
                    <a:lnTo>
                      <a:pt x="2" y="11"/>
                    </a:lnTo>
                    <a:lnTo>
                      <a:pt x="2" y="12"/>
                    </a:lnTo>
                    <a:lnTo>
                      <a:pt x="2" y="12"/>
                    </a:lnTo>
                    <a:lnTo>
                      <a:pt x="2" y="13"/>
                    </a:lnTo>
                    <a:lnTo>
                      <a:pt x="2" y="13"/>
                    </a:lnTo>
                    <a:lnTo>
                      <a:pt x="2" y="13"/>
                    </a:lnTo>
                    <a:lnTo>
                      <a:pt x="2" y="13"/>
                    </a:lnTo>
                    <a:lnTo>
                      <a:pt x="2" y="13"/>
                    </a:lnTo>
                    <a:lnTo>
                      <a:pt x="3" y="13"/>
                    </a:lnTo>
                    <a:lnTo>
                      <a:pt x="3" y="13"/>
                    </a:lnTo>
                    <a:lnTo>
                      <a:pt x="3" y="13"/>
                    </a:lnTo>
                    <a:lnTo>
                      <a:pt x="3" y="13"/>
                    </a:lnTo>
                    <a:lnTo>
                      <a:pt x="3" y="13"/>
                    </a:lnTo>
                    <a:lnTo>
                      <a:pt x="3" y="13"/>
                    </a:lnTo>
                    <a:lnTo>
                      <a:pt x="3" y="13"/>
                    </a:lnTo>
                    <a:lnTo>
                      <a:pt x="3" y="13"/>
                    </a:lnTo>
                    <a:lnTo>
                      <a:pt x="3" y="13"/>
                    </a:lnTo>
                    <a:lnTo>
                      <a:pt x="3" y="13"/>
                    </a:lnTo>
                    <a:lnTo>
                      <a:pt x="3" y="13"/>
                    </a:lnTo>
                    <a:lnTo>
                      <a:pt x="3" y="13"/>
                    </a:lnTo>
                  </a:path>
                </a:pathLst>
              </a:custGeom>
              <a:noFill/>
              <a:ln w="0">
                <a:solidFill>
                  <a:srgbClr val="0000FF"/>
                </a:solidFill>
                <a:prstDash val="solid"/>
                <a:round/>
                <a:headEnd/>
                <a:tailEnd/>
              </a:ln>
            </p:spPr>
            <p:txBody>
              <a:bodyPr/>
              <a:lstStyle/>
              <a:p>
                <a:endParaRPr lang="en-US"/>
              </a:p>
            </p:txBody>
          </p:sp>
          <p:sp>
            <p:nvSpPr>
              <p:cNvPr id="232529" name="Freeform 1105"/>
              <p:cNvSpPr>
                <a:spLocks/>
              </p:cNvSpPr>
              <p:nvPr/>
            </p:nvSpPr>
            <p:spPr bwMode="auto">
              <a:xfrm>
                <a:off x="2718" y="3565"/>
                <a:ext cx="5" cy="3"/>
              </a:xfrm>
              <a:custGeom>
                <a:avLst/>
                <a:gdLst/>
                <a:ahLst/>
                <a:cxnLst>
                  <a:cxn ang="0">
                    <a:pos x="0" y="3"/>
                  </a:cxn>
                  <a:cxn ang="0">
                    <a:pos x="0" y="3"/>
                  </a:cxn>
                  <a:cxn ang="0">
                    <a:pos x="0" y="3"/>
                  </a:cxn>
                  <a:cxn ang="0">
                    <a:pos x="0" y="3"/>
                  </a:cxn>
                  <a:cxn ang="0">
                    <a:pos x="1" y="2"/>
                  </a:cxn>
                  <a:cxn ang="0">
                    <a:pos x="1" y="1"/>
                  </a:cxn>
                  <a:cxn ang="0">
                    <a:pos x="1" y="0"/>
                  </a:cxn>
                  <a:cxn ang="0">
                    <a:pos x="1" y="0"/>
                  </a:cxn>
                  <a:cxn ang="0">
                    <a:pos x="1" y="1"/>
                  </a:cxn>
                  <a:cxn ang="0">
                    <a:pos x="1" y="3"/>
                  </a:cxn>
                  <a:cxn ang="0">
                    <a:pos x="1" y="3"/>
                  </a:cxn>
                  <a:cxn ang="0">
                    <a:pos x="1" y="3"/>
                  </a:cxn>
                  <a:cxn ang="0">
                    <a:pos x="2" y="3"/>
                  </a:cxn>
                  <a:cxn ang="0">
                    <a:pos x="2" y="3"/>
                  </a:cxn>
                  <a:cxn ang="0">
                    <a:pos x="2" y="3"/>
                  </a:cxn>
                  <a:cxn ang="0">
                    <a:pos x="2" y="3"/>
                  </a:cxn>
                  <a:cxn ang="0">
                    <a:pos x="2" y="3"/>
                  </a:cxn>
                  <a:cxn ang="0">
                    <a:pos x="2" y="3"/>
                  </a:cxn>
                  <a:cxn ang="0">
                    <a:pos x="2" y="3"/>
                  </a:cxn>
                  <a:cxn ang="0">
                    <a:pos x="2" y="3"/>
                  </a:cxn>
                  <a:cxn ang="0">
                    <a:pos x="3" y="3"/>
                  </a:cxn>
                  <a:cxn ang="0">
                    <a:pos x="3" y="3"/>
                  </a:cxn>
                  <a:cxn ang="0">
                    <a:pos x="3" y="3"/>
                  </a:cxn>
                  <a:cxn ang="0">
                    <a:pos x="3" y="3"/>
                  </a:cxn>
                  <a:cxn ang="0">
                    <a:pos x="3" y="3"/>
                  </a:cxn>
                  <a:cxn ang="0">
                    <a:pos x="4" y="3"/>
                  </a:cxn>
                  <a:cxn ang="0">
                    <a:pos x="4" y="3"/>
                  </a:cxn>
                  <a:cxn ang="0">
                    <a:pos x="4" y="3"/>
                  </a:cxn>
                  <a:cxn ang="0">
                    <a:pos x="4" y="3"/>
                  </a:cxn>
                  <a:cxn ang="0">
                    <a:pos x="4" y="3"/>
                  </a:cxn>
                  <a:cxn ang="0">
                    <a:pos x="4" y="3"/>
                  </a:cxn>
                  <a:cxn ang="0">
                    <a:pos x="4" y="2"/>
                  </a:cxn>
                  <a:cxn ang="0">
                    <a:pos x="5" y="2"/>
                  </a:cxn>
                  <a:cxn ang="0">
                    <a:pos x="5" y="3"/>
                  </a:cxn>
                  <a:cxn ang="0">
                    <a:pos x="5" y="2"/>
                  </a:cxn>
                  <a:cxn ang="0">
                    <a:pos x="5" y="2"/>
                  </a:cxn>
                  <a:cxn ang="0">
                    <a:pos x="5" y="3"/>
                  </a:cxn>
                  <a:cxn ang="0">
                    <a:pos x="5" y="3"/>
                  </a:cxn>
                  <a:cxn ang="0">
                    <a:pos x="5" y="3"/>
                  </a:cxn>
                  <a:cxn ang="0">
                    <a:pos x="5" y="3"/>
                  </a:cxn>
                  <a:cxn ang="0">
                    <a:pos x="6" y="3"/>
                  </a:cxn>
                  <a:cxn ang="0">
                    <a:pos x="6" y="3"/>
                  </a:cxn>
                  <a:cxn ang="0">
                    <a:pos x="6" y="3"/>
                  </a:cxn>
                  <a:cxn ang="0">
                    <a:pos x="6" y="3"/>
                  </a:cxn>
                  <a:cxn ang="0">
                    <a:pos x="6" y="3"/>
                  </a:cxn>
                  <a:cxn ang="0">
                    <a:pos x="6" y="3"/>
                  </a:cxn>
                  <a:cxn ang="0">
                    <a:pos x="6" y="3"/>
                  </a:cxn>
                  <a:cxn ang="0">
                    <a:pos x="6" y="3"/>
                  </a:cxn>
                </a:cxnLst>
                <a:rect l="0" t="0" r="r" b="b"/>
                <a:pathLst>
                  <a:path w="6" h="3">
                    <a:moveTo>
                      <a:pt x="0" y="3"/>
                    </a:move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1" y="2"/>
                    </a:lnTo>
                    <a:lnTo>
                      <a:pt x="1" y="2"/>
                    </a:lnTo>
                    <a:lnTo>
                      <a:pt x="1" y="2"/>
                    </a:lnTo>
                    <a:lnTo>
                      <a:pt x="1" y="1"/>
                    </a:lnTo>
                    <a:lnTo>
                      <a:pt x="1" y="1"/>
                    </a:lnTo>
                    <a:lnTo>
                      <a:pt x="1" y="1"/>
                    </a:lnTo>
                    <a:lnTo>
                      <a:pt x="1" y="0"/>
                    </a:lnTo>
                    <a:lnTo>
                      <a:pt x="1" y="0"/>
                    </a:lnTo>
                    <a:lnTo>
                      <a:pt x="1" y="0"/>
                    </a:lnTo>
                    <a:lnTo>
                      <a:pt x="1" y="0"/>
                    </a:lnTo>
                    <a:lnTo>
                      <a:pt x="1" y="0"/>
                    </a:lnTo>
                    <a:lnTo>
                      <a:pt x="1" y="1"/>
                    </a:lnTo>
                    <a:lnTo>
                      <a:pt x="1" y="1"/>
                    </a:lnTo>
                    <a:lnTo>
                      <a:pt x="1" y="2"/>
                    </a:lnTo>
                    <a:lnTo>
                      <a:pt x="1"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2"/>
                    </a:lnTo>
                    <a:lnTo>
                      <a:pt x="4" y="2"/>
                    </a:lnTo>
                    <a:lnTo>
                      <a:pt x="4" y="2"/>
                    </a:lnTo>
                    <a:lnTo>
                      <a:pt x="5" y="2"/>
                    </a:lnTo>
                    <a:lnTo>
                      <a:pt x="5" y="2"/>
                    </a:lnTo>
                    <a:lnTo>
                      <a:pt x="5" y="2"/>
                    </a:lnTo>
                    <a:lnTo>
                      <a:pt x="5" y="3"/>
                    </a:lnTo>
                    <a:lnTo>
                      <a:pt x="5" y="2"/>
                    </a:lnTo>
                    <a:lnTo>
                      <a:pt x="5" y="2"/>
                    </a:lnTo>
                    <a:lnTo>
                      <a:pt x="5" y="2"/>
                    </a:lnTo>
                    <a:lnTo>
                      <a:pt x="5" y="2"/>
                    </a:lnTo>
                    <a:lnTo>
                      <a:pt x="5" y="2"/>
                    </a:lnTo>
                    <a:lnTo>
                      <a:pt x="5" y="2"/>
                    </a:lnTo>
                    <a:lnTo>
                      <a:pt x="5" y="3"/>
                    </a:lnTo>
                    <a:lnTo>
                      <a:pt x="5" y="2"/>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path>
                </a:pathLst>
              </a:custGeom>
              <a:noFill/>
              <a:ln w="0">
                <a:solidFill>
                  <a:srgbClr val="0000FF"/>
                </a:solidFill>
                <a:prstDash val="solid"/>
                <a:round/>
                <a:headEnd/>
                <a:tailEnd/>
              </a:ln>
            </p:spPr>
            <p:txBody>
              <a:bodyPr/>
              <a:lstStyle/>
              <a:p>
                <a:endParaRPr lang="en-US"/>
              </a:p>
            </p:txBody>
          </p:sp>
          <p:sp>
            <p:nvSpPr>
              <p:cNvPr id="232530" name="Freeform 1106"/>
              <p:cNvSpPr>
                <a:spLocks/>
              </p:cNvSpPr>
              <p:nvPr/>
            </p:nvSpPr>
            <p:spPr bwMode="auto">
              <a:xfrm>
                <a:off x="272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31" name="Freeform 1107"/>
              <p:cNvSpPr>
                <a:spLocks/>
              </p:cNvSpPr>
              <p:nvPr/>
            </p:nvSpPr>
            <p:spPr bwMode="auto">
              <a:xfrm>
                <a:off x="272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532" name="Freeform 1108"/>
              <p:cNvSpPr>
                <a:spLocks/>
              </p:cNvSpPr>
              <p:nvPr/>
            </p:nvSpPr>
            <p:spPr bwMode="auto">
              <a:xfrm>
                <a:off x="272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33" name="Freeform 1109"/>
              <p:cNvSpPr>
                <a:spLocks/>
              </p:cNvSpPr>
              <p:nvPr/>
            </p:nvSpPr>
            <p:spPr bwMode="auto">
              <a:xfrm>
                <a:off x="2728" y="3568"/>
                <a:ext cx="1" cy="1"/>
              </a:xfrm>
              <a:custGeom>
                <a:avLst/>
                <a:gdLst/>
                <a:ahLst/>
                <a:cxnLst>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534" name="Freeform 1110"/>
              <p:cNvSpPr>
                <a:spLocks/>
              </p:cNvSpPr>
              <p:nvPr/>
            </p:nvSpPr>
            <p:spPr bwMode="auto">
              <a:xfrm>
                <a:off x="273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35" name="Rectangle 1111"/>
              <p:cNvSpPr>
                <a:spLocks noChangeArrowheads="1"/>
              </p:cNvSpPr>
              <p:nvPr/>
            </p:nvSpPr>
            <p:spPr bwMode="auto">
              <a:xfrm>
                <a:off x="2731" y="3568"/>
                <a:ext cx="1" cy="1"/>
              </a:xfrm>
              <a:prstGeom prst="rect">
                <a:avLst/>
              </a:prstGeom>
              <a:noFill/>
              <a:ln w="0">
                <a:solidFill>
                  <a:srgbClr val="0000FF"/>
                </a:solidFill>
                <a:miter lim="800000"/>
                <a:headEnd/>
                <a:tailEnd/>
              </a:ln>
            </p:spPr>
            <p:txBody>
              <a:bodyPr/>
              <a:lstStyle/>
              <a:p>
                <a:endParaRPr lang="en-US"/>
              </a:p>
            </p:txBody>
          </p:sp>
          <p:sp>
            <p:nvSpPr>
              <p:cNvPr id="232536" name="Freeform 1112"/>
              <p:cNvSpPr>
                <a:spLocks/>
              </p:cNvSpPr>
              <p:nvPr/>
            </p:nvSpPr>
            <p:spPr bwMode="auto">
              <a:xfrm>
                <a:off x="273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537" name="Freeform 1113"/>
              <p:cNvSpPr>
                <a:spLocks/>
              </p:cNvSpPr>
              <p:nvPr/>
            </p:nvSpPr>
            <p:spPr bwMode="auto">
              <a:xfrm>
                <a:off x="273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38" name="Rectangle 1114"/>
              <p:cNvSpPr>
                <a:spLocks noChangeArrowheads="1"/>
              </p:cNvSpPr>
              <p:nvPr/>
            </p:nvSpPr>
            <p:spPr bwMode="auto">
              <a:xfrm>
                <a:off x="2734" y="3568"/>
                <a:ext cx="1" cy="1"/>
              </a:xfrm>
              <a:prstGeom prst="rect">
                <a:avLst/>
              </a:prstGeom>
              <a:noFill/>
              <a:ln w="0">
                <a:solidFill>
                  <a:srgbClr val="0000FF"/>
                </a:solidFill>
                <a:miter lim="800000"/>
                <a:headEnd/>
                <a:tailEnd/>
              </a:ln>
            </p:spPr>
            <p:txBody>
              <a:bodyPr/>
              <a:lstStyle/>
              <a:p>
                <a:endParaRPr lang="en-US"/>
              </a:p>
            </p:txBody>
          </p:sp>
          <p:sp>
            <p:nvSpPr>
              <p:cNvPr id="232539" name="Freeform 1115"/>
              <p:cNvSpPr>
                <a:spLocks/>
              </p:cNvSpPr>
              <p:nvPr/>
            </p:nvSpPr>
            <p:spPr bwMode="auto">
              <a:xfrm>
                <a:off x="273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40" name="Freeform 1116"/>
              <p:cNvSpPr>
                <a:spLocks/>
              </p:cNvSpPr>
              <p:nvPr/>
            </p:nvSpPr>
            <p:spPr bwMode="auto">
              <a:xfrm>
                <a:off x="273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41" name="Freeform 1117"/>
              <p:cNvSpPr>
                <a:spLocks/>
              </p:cNvSpPr>
              <p:nvPr/>
            </p:nvSpPr>
            <p:spPr bwMode="auto">
              <a:xfrm>
                <a:off x="273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42" name="Freeform 1118"/>
              <p:cNvSpPr>
                <a:spLocks/>
              </p:cNvSpPr>
              <p:nvPr/>
            </p:nvSpPr>
            <p:spPr bwMode="auto">
              <a:xfrm>
                <a:off x="2738" y="3567"/>
                <a:ext cx="1"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1" y="1"/>
                  </a:cxn>
                  <a:cxn ang="0">
                    <a:pos x="1" y="1"/>
                  </a:cxn>
                  <a:cxn ang="0">
                    <a:pos x="1" y="1"/>
                  </a:cxn>
                  <a:cxn ang="0">
                    <a:pos x="1" y="1"/>
                  </a:cxn>
                  <a:cxn ang="0">
                    <a:pos x="1" y="1"/>
                  </a:cxn>
                  <a:cxn ang="0">
                    <a:pos x="1" y="1"/>
                  </a:cxn>
                  <a:cxn ang="0">
                    <a:pos x="1" y="1"/>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0" t="0" r="r" b="b"/>
                <a:pathLst>
                  <a:path w="1" h="1">
                    <a:moveTo>
                      <a:pt x="0" y="1"/>
                    </a:moveTo>
                    <a:lnTo>
                      <a:pt x="0" y="1"/>
                    </a:lnTo>
                    <a:lnTo>
                      <a:pt x="0" y="1"/>
                    </a:lnTo>
                    <a:lnTo>
                      <a:pt x="0" y="1"/>
                    </a:lnTo>
                    <a:lnTo>
                      <a:pt x="0" y="1"/>
                    </a:lnTo>
                    <a:lnTo>
                      <a:pt x="0" y="1"/>
                    </a:lnTo>
                    <a:lnTo>
                      <a:pt x="0" y="1"/>
                    </a:lnTo>
                    <a:lnTo>
                      <a:pt x="0" y="1"/>
                    </a:lnTo>
                    <a:lnTo>
                      <a:pt x="0" y="1"/>
                    </a:lnTo>
                    <a:lnTo>
                      <a:pt x="0" y="1"/>
                    </a:lnTo>
                    <a:lnTo>
                      <a:pt x="0" y="1"/>
                    </a:lnTo>
                    <a:lnTo>
                      <a:pt x="0" y="1"/>
                    </a:lnTo>
                    <a:lnTo>
                      <a:pt x="0" y="1"/>
                    </a:lnTo>
                    <a:lnTo>
                      <a:pt x="1" y="1"/>
                    </a:lnTo>
                    <a:lnTo>
                      <a:pt x="1" y="1"/>
                    </a:lnTo>
                    <a:lnTo>
                      <a:pt x="1" y="1"/>
                    </a:lnTo>
                    <a:lnTo>
                      <a:pt x="1" y="1"/>
                    </a:lnTo>
                    <a:lnTo>
                      <a:pt x="1" y="1"/>
                    </a:lnTo>
                    <a:lnTo>
                      <a:pt x="1" y="1"/>
                    </a:lnTo>
                    <a:lnTo>
                      <a:pt x="1" y="1"/>
                    </a:lnTo>
                    <a:lnTo>
                      <a:pt x="1" y="0"/>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path>
                </a:pathLst>
              </a:custGeom>
              <a:noFill/>
              <a:ln w="0">
                <a:solidFill>
                  <a:srgbClr val="0000FF"/>
                </a:solidFill>
                <a:prstDash val="solid"/>
                <a:round/>
                <a:headEnd/>
                <a:tailEnd/>
              </a:ln>
            </p:spPr>
            <p:txBody>
              <a:bodyPr/>
              <a:lstStyle/>
              <a:p>
                <a:endParaRPr lang="en-US"/>
              </a:p>
            </p:txBody>
          </p:sp>
          <p:sp>
            <p:nvSpPr>
              <p:cNvPr id="232543" name="Freeform 1119"/>
              <p:cNvSpPr>
                <a:spLocks/>
              </p:cNvSpPr>
              <p:nvPr/>
            </p:nvSpPr>
            <p:spPr bwMode="auto">
              <a:xfrm>
                <a:off x="2740" y="3568"/>
                <a:ext cx="6"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3" y="0"/>
                  </a:cxn>
                  <a:cxn ang="0">
                    <a:pos x="3" y="0"/>
                  </a:cxn>
                  <a:cxn ang="0">
                    <a:pos x="3" y="0"/>
                  </a:cxn>
                  <a:cxn ang="0">
                    <a:pos x="4" y="0"/>
                  </a:cxn>
                  <a:cxn ang="0">
                    <a:pos x="4" y="0"/>
                  </a:cxn>
                  <a:cxn ang="0">
                    <a:pos x="4" y="0"/>
                  </a:cxn>
                  <a:cxn ang="0">
                    <a:pos x="4" y="0"/>
                  </a:cxn>
                  <a:cxn ang="0">
                    <a:pos x="4" y="0"/>
                  </a:cxn>
                  <a:cxn ang="0">
                    <a:pos x="4" y="0"/>
                  </a:cxn>
                  <a:cxn ang="0">
                    <a:pos x="4" y="0"/>
                  </a:cxn>
                  <a:cxn ang="0">
                    <a:pos x="4" y="0"/>
                  </a:cxn>
                  <a:cxn ang="0">
                    <a:pos x="4" y="0"/>
                  </a:cxn>
                  <a:cxn ang="0">
                    <a:pos x="4" y="0"/>
                  </a:cxn>
                  <a:cxn ang="0">
                    <a:pos x="5" y="0"/>
                  </a:cxn>
                  <a:cxn ang="0">
                    <a:pos x="5" y="0"/>
                  </a:cxn>
                  <a:cxn ang="0">
                    <a:pos x="5" y="0"/>
                  </a:cxn>
                  <a:cxn ang="0">
                    <a:pos x="5" y="0"/>
                  </a:cxn>
                  <a:cxn ang="0">
                    <a:pos x="5" y="0"/>
                  </a:cxn>
                  <a:cxn ang="0">
                    <a:pos x="5" y="0"/>
                  </a:cxn>
                  <a:cxn ang="0">
                    <a:pos x="5" y="0"/>
                  </a:cxn>
                  <a:cxn ang="0">
                    <a:pos x="6" y="0"/>
                  </a:cxn>
                  <a:cxn ang="0">
                    <a:pos x="6" y="0"/>
                  </a:cxn>
                  <a:cxn ang="0">
                    <a:pos x="6" y="0"/>
                  </a:cxn>
                  <a:cxn ang="0">
                    <a:pos x="6" y="0"/>
                  </a:cxn>
                  <a:cxn ang="0">
                    <a:pos x="6" y="0"/>
                  </a:cxn>
                  <a:cxn ang="0">
                    <a:pos x="6" y="0"/>
                  </a:cxn>
                  <a:cxn ang="0">
                    <a:pos x="6" y="0"/>
                  </a:cxn>
                  <a:cxn ang="0">
                    <a:pos x="6" y="0"/>
                  </a:cxn>
                  <a:cxn ang="0">
                    <a:pos x="6" y="0"/>
                  </a:cxn>
                  <a:cxn ang="0">
                    <a:pos x="6" y="0"/>
                  </a:cxn>
                </a:cxnLst>
                <a:rect l="0" t="0" r="r" b="b"/>
                <a:pathLst>
                  <a:path w="6">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lnTo>
                      <a:pt x="6" y="0"/>
                    </a:lnTo>
                  </a:path>
                </a:pathLst>
              </a:custGeom>
              <a:noFill/>
              <a:ln w="0">
                <a:solidFill>
                  <a:srgbClr val="0000FF"/>
                </a:solidFill>
                <a:prstDash val="solid"/>
                <a:round/>
                <a:headEnd/>
                <a:tailEnd/>
              </a:ln>
            </p:spPr>
            <p:txBody>
              <a:bodyPr/>
              <a:lstStyle/>
              <a:p>
                <a:endParaRPr lang="en-US"/>
              </a:p>
            </p:txBody>
          </p:sp>
          <p:sp>
            <p:nvSpPr>
              <p:cNvPr id="232544" name="Freeform 1120"/>
              <p:cNvSpPr>
                <a:spLocks/>
              </p:cNvSpPr>
              <p:nvPr/>
            </p:nvSpPr>
            <p:spPr bwMode="auto">
              <a:xfrm>
                <a:off x="274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45" name="Freeform 1121"/>
              <p:cNvSpPr>
                <a:spLocks/>
              </p:cNvSpPr>
              <p:nvPr/>
            </p:nvSpPr>
            <p:spPr bwMode="auto">
              <a:xfrm>
                <a:off x="274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46" name="Freeform 1122"/>
              <p:cNvSpPr>
                <a:spLocks/>
              </p:cNvSpPr>
              <p:nvPr/>
            </p:nvSpPr>
            <p:spPr bwMode="auto">
              <a:xfrm>
                <a:off x="274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547" name="Freeform 1123"/>
              <p:cNvSpPr>
                <a:spLocks/>
              </p:cNvSpPr>
              <p:nvPr/>
            </p:nvSpPr>
            <p:spPr bwMode="auto">
              <a:xfrm>
                <a:off x="275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48" name="Freeform 1124"/>
              <p:cNvSpPr>
                <a:spLocks/>
              </p:cNvSpPr>
              <p:nvPr/>
            </p:nvSpPr>
            <p:spPr bwMode="auto">
              <a:xfrm>
                <a:off x="275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49" name="Freeform 1125"/>
              <p:cNvSpPr>
                <a:spLocks/>
              </p:cNvSpPr>
              <p:nvPr/>
            </p:nvSpPr>
            <p:spPr bwMode="auto">
              <a:xfrm>
                <a:off x="275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550" name="Freeform 1126"/>
              <p:cNvSpPr>
                <a:spLocks/>
              </p:cNvSpPr>
              <p:nvPr/>
            </p:nvSpPr>
            <p:spPr bwMode="auto">
              <a:xfrm>
                <a:off x="2754"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51" name="Freeform 1127"/>
              <p:cNvSpPr>
                <a:spLocks/>
              </p:cNvSpPr>
              <p:nvPr/>
            </p:nvSpPr>
            <p:spPr bwMode="auto">
              <a:xfrm>
                <a:off x="2755"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52" name="Freeform 1128"/>
              <p:cNvSpPr>
                <a:spLocks/>
              </p:cNvSpPr>
              <p:nvPr/>
            </p:nvSpPr>
            <p:spPr bwMode="auto">
              <a:xfrm>
                <a:off x="275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553" name="Freeform 1129"/>
              <p:cNvSpPr>
                <a:spLocks/>
              </p:cNvSpPr>
              <p:nvPr/>
            </p:nvSpPr>
            <p:spPr bwMode="auto">
              <a:xfrm>
                <a:off x="275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54" name="Freeform 1130"/>
              <p:cNvSpPr>
                <a:spLocks/>
              </p:cNvSpPr>
              <p:nvPr/>
            </p:nvSpPr>
            <p:spPr bwMode="auto">
              <a:xfrm>
                <a:off x="275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555" name="Freeform 1131"/>
              <p:cNvSpPr>
                <a:spLocks/>
              </p:cNvSpPr>
              <p:nvPr/>
            </p:nvSpPr>
            <p:spPr bwMode="auto">
              <a:xfrm>
                <a:off x="276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56" name="Line 1132"/>
              <p:cNvSpPr>
                <a:spLocks noChangeShapeType="1"/>
              </p:cNvSpPr>
              <p:nvPr/>
            </p:nvSpPr>
            <p:spPr bwMode="auto">
              <a:xfrm>
                <a:off x="2761" y="3568"/>
                <a:ext cx="1" cy="1"/>
              </a:xfrm>
              <a:prstGeom prst="line">
                <a:avLst/>
              </a:prstGeom>
              <a:noFill/>
              <a:ln w="0">
                <a:solidFill>
                  <a:srgbClr val="0000FF"/>
                </a:solidFill>
                <a:round/>
                <a:headEnd/>
                <a:tailEnd/>
              </a:ln>
            </p:spPr>
            <p:txBody>
              <a:bodyPr/>
              <a:lstStyle/>
              <a:p>
                <a:endParaRPr lang="en-US"/>
              </a:p>
            </p:txBody>
          </p:sp>
          <p:sp>
            <p:nvSpPr>
              <p:cNvPr id="232557" name="Freeform 1133"/>
              <p:cNvSpPr>
                <a:spLocks/>
              </p:cNvSpPr>
              <p:nvPr/>
            </p:nvSpPr>
            <p:spPr bwMode="auto">
              <a:xfrm>
                <a:off x="2762" y="3568"/>
                <a:ext cx="2"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path>
                </a:pathLst>
              </a:custGeom>
              <a:noFill/>
              <a:ln w="0">
                <a:solidFill>
                  <a:srgbClr val="0000FF"/>
                </a:solidFill>
                <a:prstDash val="solid"/>
                <a:round/>
                <a:headEnd/>
                <a:tailEnd/>
              </a:ln>
            </p:spPr>
            <p:txBody>
              <a:bodyPr/>
              <a:lstStyle/>
              <a:p>
                <a:endParaRPr lang="en-US"/>
              </a:p>
            </p:txBody>
          </p:sp>
          <p:sp>
            <p:nvSpPr>
              <p:cNvPr id="232558" name="Freeform 1134"/>
              <p:cNvSpPr>
                <a:spLocks/>
              </p:cNvSpPr>
              <p:nvPr/>
            </p:nvSpPr>
            <p:spPr bwMode="auto">
              <a:xfrm>
                <a:off x="2765"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59" name="Freeform 1135"/>
              <p:cNvSpPr>
                <a:spLocks/>
              </p:cNvSpPr>
              <p:nvPr/>
            </p:nvSpPr>
            <p:spPr bwMode="auto">
              <a:xfrm>
                <a:off x="2766" y="3545"/>
                <a:ext cx="2" cy="23"/>
              </a:xfrm>
              <a:custGeom>
                <a:avLst/>
                <a:gdLst/>
                <a:ahLst/>
                <a:cxnLst>
                  <a:cxn ang="0">
                    <a:pos x="0" y="21"/>
                  </a:cxn>
                  <a:cxn ang="0">
                    <a:pos x="0" y="21"/>
                  </a:cxn>
                  <a:cxn ang="0">
                    <a:pos x="0" y="19"/>
                  </a:cxn>
                  <a:cxn ang="0">
                    <a:pos x="0" y="16"/>
                  </a:cxn>
                  <a:cxn ang="0">
                    <a:pos x="0" y="11"/>
                  </a:cxn>
                  <a:cxn ang="0">
                    <a:pos x="0" y="7"/>
                  </a:cxn>
                  <a:cxn ang="0">
                    <a:pos x="0" y="3"/>
                  </a:cxn>
                  <a:cxn ang="0">
                    <a:pos x="0" y="0"/>
                  </a:cxn>
                  <a:cxn ang="0">
                    <a:pos x="0" y="2"/>
                  </a:cxn>
                  <a:cxn ang="0">
                    <a:pos x="0" y="5"/>
                  </a:cxn>
                  <a:cxn ang="0">
                    <a:pos x="1" y="14"/>
                  </a:cxn>
                  <a:cxn ang="0">
                    <a:pos x="1" y="19"/>
                  </a:cxn>
                  <a:cxn ang="0">
                    <a:pos x="1" y="21"/>
                  </a:cxn>
                  <a:cxn ang="0">
                    <a:pos x="1" y="21"/>
                  </a:cxn>
                  <a:cxn ang="0">
                    <a:pos x="1" y="21"/>
                  </a:cxn>
                  <a:cxn ang="0">
                    <a:pos x="1" y="21"/>
                  </a:cxn>
                  <a:cxn ang="0">
                    <a:pos x="1" y="20"/>
                  </a:cxn>
                  <a:cxn ang="0">
                    <a:pos x="1" y="19"/>
                  </a:cxn>
                  <a:cxn ang="0">
                    <a:pos x="1" y="19"/>
                  </a:cxn>
                  <a:cxn ang="0">
                    <a:pos x="1" y="18"/>
                  </a:cxn>
                  <a:cxn ang="0">
                    <a:pos x="1" y="18"/>
                  </a:cxn>
                  <a:cxn ang="0">
                    <a:pos x="1" y="19"/>
                  </a:cxn>
                  <a:cxn ang="0">
                    <a:pos x="1" y="21"/>
                  </a:cxn>
                  <a:cxn ang="0">
                    <a:pos x="1" y="21"/>
                  </a:cxn>
                  <a:cxn ang="0">
                    <a:pos x="2" y="21"/>
                  </a:cxn>
                  <a:cxn ang="0">
                    <a:pos x="2" y="21"/>
                  </a:cxn>
                  <a:cxn ang="0">
                    <a:pos x="2" y="21"/>
                  </a:cxn>
                  <a:cxn ang="0">
                    <a:pos x="2" y="21"/>
                  </a:cxn>
                  <a:cxn ang="0">
                    <a:pos x="2" y="21"/>
                  </a:cxn>
                  <a:cxn ang="0">
                    <a:pos x="2" y="21"/>
                  </a:cxn>
                  <a:cxn ang="0">
                    <a:pos x="2" y="21"/>
                  </a:cxn>
                  <a:cxn ang="0">
                    <a:pos x="2" y="21"/>
                  </a:cxn>
                  <a:cxn ang="0">
                    <a:pos x="2" y="21"/>
                  </a:cxn>
                </a:cxnLst>
                <a:rect l="0" t="0" r="r" b="b"/>
                <a:pathLst>
                  <a:path w="2" h="21">
                    <a:moveTo>
                      <a:pt x="0" y="21"/>
                    </a:moveTo>
                    <a:lnTo>
                      <a:pt x="0" y="21"/>
                    </a:lnTo>
                    <a:lnTo>
                      <a:pt x="0" y="21"/>
                    </a:lnTo>
                    <a:lnTo>
                      <a:pt x="0" y="21"/>
                    </a:lnTo>
                    <a:lnTo>
                      <a:pt x="0" y="21"/>
                    </a:lnTo>
                    <a:lnTo>
                      <a:pt x="0" y="19"/>
                    </a:lnTo>
                    <a:lnTo>
                      <a:pt x="0" y="18"/>
                    </a:lnTo>
                    <a:lnTo>
                      <a:pt x="0" y="16"/>
                    </a:lnTo>
                    <a:lnTo>
                      <a:pt x="0" y="14"/>
                    </a:lnTo>
                    <a:lnTo>
                      <a:pt x="0" y="11"/>
                    </a:lnTo>
                    <a:lnTo>
                      <a:pt x="0" y="10"/>
                    </a:lnTo>
                    <a:lnTo>
                      <a:pt x="0" y="7"/>
                    </a:lnTo>
                    <a:lnTo>
                      <a:pt x="0" y="5"/>
                    </a:lnTo>
                    <a:lnTo>
                      <a:pt x="0" y="3"/>
                    </a:lnTo>
                    <a:lnTo>
                      <a:pt x="0" y="2"/>
                    </a:lnTo>
                    <a:lnTo>
                      <a:pt x="0" y="0"/>
                    </a:lnTo>
                    <a:lnTo>
                      <a:pt x="0" y="1"/>
                    </a:lnTo>
                    <a:lnTo>
                      <a:pt x="0" y="2"/>
                    </a:lnTo>
                    <a:lnTo>
                      <a:pt x="0" y="4"/>
                    </a:lnTo>
                    <a:lnTo>
                      <a:pt x="0" y="5"/>
                    </a:lnTo>
                    <a:lnTo>
                      <a:pt x="0" y="10"/>
                    </a:lnTo>
                    <a:lnTo>
                      <a:pt x="1" y="14"/>
                    </a:lnTo>
                    <a:lnTo>
                      <a:pt x="1" y="18"/>
                    </a:lnTo>
                    <a:lnTo>
                      <a:pt x="1" y="19"/>
                    </a:lnTo>
                    <a:lnTo>
                      <a:pt x="1" y="21"/>
                    </a:lnTo>
                    <a:lnTo>
                      <a:pt x="1" y="21"/>
                    </a:lnTo>
                    <a:lnTo>
                      <a:pt x="1" y="21"/>
                    </a:lnTo>
                    <a:lnTo>
                      <a:pt x="1" y="21"/>
                    </a:lnTo>
                    <a:lnTo>
                      <a:pt x="1" y="21"/>
                    </a:lnTo>
                    <a:lnTo>
                      <a:pt x="1" y="21"/>
                    </a:lnTo>
                    <a:lnTo>
                      <a:pt x="1" y="21"/>
                    </a:lnTo>
                    <a:lnTo>
                      <a:pt x="1" y="21"/>
                    </a:lnTo>
                    <a:lnTo>
                      <a:pt x="1" y="20"/>
                    </a:lnTo>
                    <a:lnTo>
                      <a:pt x="1" y="20"/>
                    </a:lnTo>
                    <a:lnTo>
                      <a:pt x="1" y="20"/>
                    </a:lnTo>
                    <a:lnTo>
                      <a:pt x="1" y="19"/>
                    </a:lnTo>
                    <a:lnTo>
                      <a:pt x="1" y="19"/>
                    </a:lnTo>
                    <a:lnTo>
                      <a:pt x="1" y="19"/>
                    </a:lnTo>
                    <a:lnTo>
                      <a:pt x="1" y="18"/>
                    </a:lnTo>
                    <a:lnTo>
                      <a:pt x="1" y="18"/>
                    </a:lnTo>
                    <a:lnTo>
                      <a:pt x="1" y="17"/>
                    </a:lnTo>
                    <a:lnTo>
                      <a:pt x="1" y="18"/>
                    </a:lnTo>
                    <a:lnTo>
                      <a:pt x="1" y="19"/>
                    </a:lnTo>
                    <a:lnTo>
                      <a:pt x="1" y="19"/>
                    </a:lnTo>
                    <a:lnTo>
                      <a:pt x="1" y="21"/>
                    </a:lnTo>
                    <a:lnTo>
                      <a:pt x="1" y="21"/>
                    </a:lnTo>
                    <a:lnTo>
                      <a:pt x="1" y="21"/>
                    </a:lnTo>
                    <a:lnTo>
                      <a:pt x="1" y="21"/>
                    </a:lnTo>
                    <a:lnTo>
                      <a:pt x="1" y="21"/>
                    </a:lnTo>
                    <a:lnTo>
                      <a:pt x="2" y="21"/>
                    </a:lnTo>
                    <a:lnTo>
                      <a:pt x="2" y="21"/>
                    </a:lnTo>
                    <a:lnTo>
                      <a:pt x="2" y="21"/>
                    </a:lnTo>
                    <a:lnTo>
                      <a:pt x="2" y="21"/>
                    </a:lnTo>
                    <a:lnTo>
                      <a:pt x="2" y="21"/>
                    </a:lnTo>
                    <a:lnTo>
                      <a:pt x="2" y="21"/>
                    </a:lnTo>
                    <a:lnTo>
                      <a:pt x="2" y="21"/>
                    </a:lnTo>
                    <a:lnTo>
                      <a:pt x="2" y="21"/>
                    </a:lnTo>
                    <a:lnTo>
                      <a:pt x="2" y="21"/>
                    </a:lnTo>
                    <a:lnTo>
                      <a:pt x="2" y="21"/>
                    </a:lnTo>
                    <a:lnTo>
                      <a:pt x="2" y="21"/>
                    </a:lnTo>
                    <a:lnTo>
                      <a:pt x="2" y="21"/>
                    </a:lnTo>
                    <a:lnTo>
                      <a:pt x="2" y="21"/>
                    </a:lnTo>
                    <a:lnTo>
                      <a:pt x="2" y="21"/>
                    </a:lnTo>
                    <a:lnTo>
                      <a:pt x="2" y="21"/>
                    </a:lnTo>
                    <a:lnTo>
                      <a:pt x="2" y="21"/>
                    </a:lnTo>
                    <a:lnTo>
                      <a:pt x="2" y="21"/>
                    </a:lnTo>
                  </a:path>
                </a:pathLst>
              </a:custGeom>
              <a:noFill/>
              <a:ln w="0">
                <a:solidFill>
                  <a:srgbClr val="0000FF"/>
                </a:solidFill>
                <a:prstDash val="solid"/>
                <a:round/>
                <a:headEnd/>
                <a:tailEnd/>
              </a:ln>
            </p:spPr>
            <p:txBody>
              <a:bodyPr/>
              <a:lstStyle/>
              <a:p>
                <a:endParaRPr lang="en-US"/>
              </a:p>
            </p:txBody>
          </p:sp>
          <p:sp>
            <p:nvSpPr>
              <p:cNvPr id="232560" name="Freeform 1136"/>
              <p:cNvSpPr>
                <a:spLocks/>
              </p:cNvSpPr>
              <p:nvPr/>
            </p:nvSpPr>
            <p:spPr bwMode="auto">
              <a:xfrm>
                <a:off x="2769" y="2950"/>
                <a:ext cx="3" cy="618"/>
              </a:xfrm>
              <a:custGeom>
                <a:avLst/>
                <a:gdLst/>
                <a:ahLst/>
                <a:cxnLst>
                  <a:cxn ang="0">
                    <a:pos x="0" y="567"/>
                  </a:cxn>
                  <a:cxn ang="0">
                    <a:pos x="0" y="567"/>
                  </a:cxn>
                  <a:cxn ang="0">
                    <a:pos x="0" y="567"/>
                  </a:cxn>
                  <a:cxn ang="0">
                    <a:pos x="0" y="567"/>
                  </a:cxn>
                  <a:cxn ang="0">
                    <a:pos x="0" y="567"/>
                  </a:cxn>
                  <a:cxn ang="0">
                    <a:pos x="0" y="567"/>
                  </a:cxn>
                  <a:cxn ang="0">
                    <a:pos x="0" y="567"/>
                  </a:cxn>
                  <a:cxn ang="0">
                    <a:pos x="0" y="567"/>
                  </a:cxn>
                  <a:cxn ang="0">
                    <a:pos x="0" y="565"/>
                  </a:cxn>
                  <a:cxn ang="0">
                    <a:pos x="0" y="554"/>
                  </a:cxn>
                  <a:cxn ang="0">
                    <a:pos x="0" y="500"/>
                  </a:cxn>
                  <a:cxn ang="0">
                    <a:pos x="0" y="379"/>
                  </a:cxn>
                  <a:cxn ang="0">
                    <a:pos x="1" y="264"/>
                  </a:cxn>
                  <a:cxn ang="0">
                    <a:pos x="1" y="70"/>
                  </a:cxn>
                  <a:cxn ang="0">
                    <a:pos x="1" y="0"/>
                  </a:cxn>
                  <a:cxn ang="0">
                    <a:pos x="1" y="109"/>
                  </a:cxn>
                  <a:cxn ang="0">
                    <a:pos x="1" y="207"/>
                  </a:cxn>
                  <a:cxn ang="0">
                    <a:pos x="1" y="351"/>
                  </a:cxn>
                  <a:cxn ang="0">
                    <a:pos x="1" y="510"/>
                  </a:cxn>
                  <a:cxn ang="0">
                    <a:pos x="1" y="559"/>
                  </a:cxn>
                  <a:cxn ang="0">
                    <a:pos x="1" y="565"/>
                  </a:cxn>
                  <a:cxn ang="0">
                    <a:pos x="1" y="565"/>
                  </a:cxn>
                  <a:cxn ang="0">
                    <a:pos x="1" y="562"/>
                  </a:cxn>
                  <a:cxn ang="0">
                    <a:pos x="1" y="543"/>
                  </a:cxn>
                  <a:cxn ang="0">
                    <a:pos x="2" y="476"/>
                  </a:cxn>
                  <a:cxn ang="0">
                    <a:pos x="2" y="458"/>
                  </a:cxn>
                  <a:cxn ang="0">
                    <a:pos x="2" y="485"/>
                  </a:cxn>
                  <a:cxn ang="0">
                    <a:pos x="2" y="482"/>
                  </a:cxn>
                  <a:cxn ang="0">
                    <a:pos x="2" y="504"/>
                  </a:cxn>
                  <a:cxn ang="0">
                    <a:pos x="2" y="551"/>
                  </a:cxn>
                  <a:cxn ang="0">
                    <a:pos x="2" y="565"/>
                  </a:cxn>
                  <a:cxn ang="0">
                    <a:pos x="2" y="567"/>
                  </a:cxn>
                  <a:cxn ang="0">
                    <a:pos x="2" y="567"/>
                  </a:cxn>
                  <a:cxn ang="0">
                    <a:pos x="2" y="567"/>
                  </a:cxn>
                  <a:cxn ang="0">
                    <a:pos x="2" y="567"/>
                  </a:cxn>
                  <a:cxn ang="0">
                    <a:pos x="3" y="567"/>
                  </a:cxn>
                  <a:cxn ang="0">
                    <a:pos x="3" y="567"/>
                  </a:cxn>
                  <a:cxn ang="0">
                    <a:pos x="3" y="567"/>
                  </a:cxn>
                  <a:cxn ang="0">
                    <a:pos x="3" y="567"/>
                  </a:cxn>
                  <a:cxn ang="0">
                    <a:pos x="3" y="567"/>
                  </a:cxn>
                  <a:cxn ang="0">
                    <a:pos x="3" y="567"/>
                  </a:cxn>
                  <a:cxn ang="0">
                    <a:pos x="3" y="567"/>
                  </a:cxn>
                  <a:cxn ang="0">
                    <a:pos x="3" y="567"/>
                  </a:cxn>
                  <a:cxn ang="0">
                    <a:pos x="3" y="567"/>
                  </a:cxn>
                  <a:cxn ang="0">
                    <a:pos x="3" y="567"/>
                  </a:cxn>
                  <a:cxn ang="0">
                    <a:pos x="3" y="567"/>
                  </a:cxn>
                  <a:cxn ang="0">
                    <a:pos x="3" y="567"/>
                  </a:cxn>
                </a:cxnLst>
                <a:rect l="0" t="0" r="r" b="b"/>
                <a:pathLst>
                  <a:path w="3" h="567">
                    <a:moveTo>
                      <a:pt x="0" y="567"/>
                    </a:moveTo>
                    <a:lnTo>
                      <a:pt x="0" y="567"/>
                    </a:lnTo>
                    <a:lnTo>
                      <a:pt x="0" y="567"/>
                    </a:lnTo>
                    <a:lnTo>
                      <a:pt x="0" y="567"/>
                    </a:lnTo>
                    <a:lnTo>
                      <a:pt x="0" y="567"/>
                    </a:lnTo>
                    <a:lnTo>
                      <a:pt x="0" y="567"/>
                    </a:lnTo>
                    <a:lnTo>
                      <a:pt x="0" y="567"/>
                    </a:lnTo>
                    <a:lnTo>
                      <a:pt x="0" y="567"/>
                    </a:lnTo>
                    <a:lnTo>
                      <a:pt x="0" y="567"/>
                    </a:lnTo>
                    <a:lnTo>
                      <a:pt x="0" y="567"/>
                    </a:lnTo>
                    <a:lnTo>
                      <a:pt x="0" y="567"/>
                    </a:lnTo>
                    <a:lnTo>
                      <a:pt x="0" y="567"/>
                    </a:lnTo>
                    <a:lnTo>
                      <a:pt x="0" y="567"/>
                    </a:lnTo>
                    <a:lnTo>
                      <a:pt x="0" y="567"/>
                    </a:lnTo>
                    <a:lnTo>
                      <a:pt x="0" y="567"/>
                    </a:lnTo>
                    <a:lnTo>
                      <a:pt x="0" y="567"/>
                    </a:lnTo>
                    <a:lnTo>
                      <a:pt x="0" y="567"/>
                    </a:lnTo>
                    <a:lnTo>
                      <a:pt x="0" y="565"/>
                    </a:lnTo>
                    <a:lnTo>
                      <a:pt x="0" y="562"/>
                    </a:lnTo>
                    <a:lnTo>
                      <a:pt x="0" y="554"/>
                    </a:lnTo>
                    <a:lnTo>
                      <a:pt x="0" y="535"/>
                    </a:lnTo>
                    <a:lnTo>
                      <a:pt x="0" y="500"/>
                    </a:lnTo>
                    <a:lnTo>
                      <a:pt x="0" y="444"/>
                    </a:lnTo>
                    <a:lnTo>
                      <a:pt x="0" y="379"/>
                    </a:lnTo>
                    <a:lnTo>
                      <a:pt x="1" y="322"/>
                    </a:lnTo>
                    <a:lnTo>
                      <a:pt x="1" y="264"/>
                    </a:lnTo>
                    <a:lnTo>
                      <a:pt x="1" y="173"/>
                    </a:lnTo>
                    <a:lnTo>
                      <a:pt x="1" y="70"/>
                    </a:lnTo>
                    <a:lnTo>
                      <a:pt x="1" y="0"/>
                    </a:lnTo>
                    <a:lnTo>
                      <a:pt x="1" y="0"/>
                    </a:lnTo>
                    <a:lnTo>
                      <a:pt x="1" y="50"/>
                    </a:lnTo>
                    <a:lnTo>
                      <a:pt x="1" y="109"/>
                    </a:lnTo>
                    <a:lnTo>
                      <a:pt x="1" y="158"/>
                    </a:lnTo>
                    <a:lnTo>
                      <a:pt x="1" y="207"/>
                    </a:lnTo>
                    <a:lnTo>
                      <a:pt x="1" y="269"/>
                    </a:lnTo>
                    <a:lnTo>
                      <a:pt x="1" y="351"/>
                    </a:lnTo>
                    <a:lnTo>
                      <a:pt x="1" y="439"/>
                    </a:lnTo>
                    <a:lnTo>
                      <a:pt x="1" y="510"/>
                    </a:lnTo>
                    <a:lnTo>
                      <a:pt x="1" y="546"/>
                    </a:lnTo>
                    <a:lnTo>
                      <a:pt x="1" y="559"/>
                    </a:lnTo>
                    <a:lnTo>
                      <a:pt x="1" y="563"/>
                    </a:lnTo>
                    <a:lnTo>
                      <a:pt x="1" y="565"/>
                    </a:lnTo>
                    <a:lnTo>
                      <a:pt x="1" y="565"/>
                    </a:lnTo>
                    <a:lnTo>
                      <a:pt x="1" y="565"/>
                    </a:lnTo>
                    <a:lnTo>
                      <a:pt x="1" y="564"/>
                    </a:lnTo>
                    <a:lnTo>
                      <a:pt x="1" y="562"/>
                    </a:lnTo>
                    <a:lnTo>
                      <a:pt x="1" y="558"/>
                    </a:lnTo>
                    <a:lnTo>
                      <a:pt x="1" y="543"/>
                    </a:lnTo>
                    <a:lnTo>
                      <a:pt x="2" y="516"/>
                    </a:lnTo>
                    <a:lnTo>
                      <a:pt x="2" y="476"/>
                    </a:lnTo>
                    <a:lnTo>
                      <a:pt x="2" y="452"/>
                    </a:lnTo>
                    <a:lnTo>
                      <a:pt x="2" y="458"/>
                    </a:lnTo>
                    <a:lnTo>
                      <a:pt x="2" y="474"/>
                    </a:lnTo>
                    <a:lnTo>
                      <a:pt x="2" y="485"/>
                    </a:lnTo>
                    <a:lnTo>
                      <a:pt x="2" y="487"/>
                    </a:lnTo>
                    <a:lnTo>
                      <a:pt x="2" y="482"/>
                    </a:lnTo>
                    <a:lnTo>
                      <a:pt x="2" y="487"/>
                    </a:lnTo>
                    <a:lnTo>
                      <a:pt x="2" y="504"/>
                    </a:lnTo>
                    <a:lnTo>
                      <a:pt x="2" y="530"/>
                    </a:lnTo>
                    <a:lnTo>
                      <a:pt x="2" y="551"/>
                    </a:lnTo>
                    <a:lnTo>
                      <a:pt x="2" y="560"/>
                    </a:lnTo>
                    <a:lnTo>
                      <a:pt x="2" y="565"/>
                    </a:lnTo>
                    <a:lnTo>
                      <a:pt x="2" y="566"/>
                    </a:lnTo>
                    <a:lnTo>
                      <a:pt x="2" y="567"/>
                    </a:lnTo>
                    <a:lnTo>
                      <a:pt x="2" y="567"/>
                    </a:lnTo>
                    <a:lnTo>
                      <a:pt x="2" y="567"/>
                    </a:lnTo>
                    <a:lnTo>
                      <a:pt x="2" y="567"/>
                    </a:lnTo>
                    <a:lnTo>
                      <a:pt x="2" y="567"/>
                    </a:lnTo>
                    <a:lnTo>
                      <a:pt x="2" y="567"/>
                    </a:lnTo>
                    <a:lnTo>
                      <a:pt x="2" y="567"/>
                    </a:lnTo>
                    <a:lnTo>
                      <a:pt x="2" y="567"/>
                    </a:lnTo>
                    <a:lnTo>
                      <a:pt x="3" y="567"/>
                    </a:lnTo>
                    <a:lnTo>
                      <a:pt x="3" y="567"/>
                    </a:lnTo>
                    <a:lnTo>
                      <a:pt x="3" y="567"/>
                    </a:lnTo>
                    <a:lnTo>
                      <a:pt x="3" y="567"/>
                    </a:lnTo>
                    <a:lnTo>
                      <a:pt x="3" y="567"/>
                    </a:lnTo>
                    <a:lnTo>
                      <a:pt x="3" y="567"/>
                    </a:lnTo>
                    <a:lnTo>
                      <a:pt x="3" y="567"/>
                    </a:lnTo>
                    <a:lnTo>
                      <a:pt x="3" y="567"/>
                    </a:lnTo>
                    <a:lnTo>
                      <a:pt x="3" y="567"/>
                    </a:lnTo>
                    <a:lnTo>
                      <a:pt x="3" y="567"/>
                    </a:lnTo>
                    <a:lnTo>
                      <a:pt x="3" y="567"/>
                    </a:lnTo>
                    <a:lnTo>
                      <a:pt x="3" y="567"/>
                    </a:lnTo>
                    <a:lnTo>
                      <a:pt x="3" y="567"/>
                    </a:lnTo>
                    <a:lnTo>
                      <a:pt x="3" y="567"/>
                    </a:lnTo>
                    <a:lnTo>
                      <a:pt x="3" y="567"/>
                    </a:lnTo>
                    <a:lnTo>
                      <a:pt x="3" y="567"/>
                    </a:lnTo>
                    <a:lnTo>
                      <a:pt x="3" y="567"/>
                    </a:lnTo>
                    <a:lnTo>
                      <a:pt x="3" y="567"/>
                    </a:lnTo>
                    <a:lnTo>
                      <a:pt x="3" y="567"/>
                    </a:lnTo>
                    <a:lnTo>
                      <a:pt x="3" y="567"/>
                    </a:lnTo>
                    <a:lnTo>
                      <a:pt x="3" y="567"/>
                    </a:lnTo>
                    <a:lnTo>
                      <a:pt x="3" y="567"/>
                    </a:lnTo>
                    <a:lnTo>
                      <a:pt x="3" y="567"/>
                    </a:lnTo>
                  </a:path>
                </a:pathLst>
              </a:custGeom>
              <a:noFill/>
              <a:ln w="0">
                <a:solidFill>
                  <a:srgbClr val="0000FF"/>
                </a:solidFill>
                <a:prstDash val="solid"/>
                <a:round/>
                <a:headEnd/>
                <a:tailEnd/>
              </a:ln>
            </p:spPr>
            <p:txBody>
              <a:bodyPr/>
              <a:lstStyle/>
              <a:p>
                <a:endParaRPr lang="en-US"/>
              </a:p>
            </p:txBody>
          </p:sp>
          <p:sp>
            <p:nvSpPr>
              <p:cNvPr id="232561" name="Freeform 1137"/>
              <p:cNvSpPr>
                <a:spLocks/>
              </p:cNvSpPr>
              <p:nvPr/>
            </p:nvSpPr>
            <p:spPr bwMode="auto">
              <a:xfrm>
                <a:off x="2772" y="3410"/>
                <a:ext cx="6" cy="158"/>
              </a:xfrm>
              <a:custGeom>
                <a:avLst/>
                <a:gdLst/>
                <a:ahLst/>
                <a:cxnLst>
                  <a:cxn ang="0">
                    <a:pos x="0" y="145"/>
                  </a:cxn>
                  <a:cxn ang="0">
                    <a:pos x="0" y="145"/>
                  </a:cxn>
                  <a:cxn ang="0">
                    <a:pos x="0" y="145"/>
                  </a:cxn>
                  <a:cxn ang="0">
                    <a:pos x="0" y="142"/>
                  </a:cxn>
                  <a:cxn ang="0">
                    <a:pos x="0" y="120"/>
                  </a:cxn>
                  <a:cxn ang="0">
                    <a:pos x="0" y="79"/>
                  </a:cxn>
                  <a:cxn ang="0">
                    <a:pos x="0" y="15"/>
                  </a:cxn>
                  <a:cxn ang="0">
                    <a:pos x="1" y="4"/>
                  </a:cxn>
                  <a:cxn ang="0">
                    <a:pos x="1" y="36"/>
                  </a:cxn>
                  <a:cxn ang="0">
                    <a:pos x="1" y="112"/>
                  </a:cxn>
                  <a:cxn ang="0">
                    <a:pos x="1" y="143"/>
                  </a:cxn>
                  <a:cxn ang="0">
                    <a:pos x="1" y="144"/>
                  </a:cxn>
                  <a:cxn ang="0">
                    <a:pos x="1" y="143"/>
                  </a:cxn>
                  <a:cxn ang="0">
                    <a:pos x="1" y="129"/>
                  </a:cxn>
                  <a:cxn ang="0">
                    <a:pos x="1" y="122"/>
                  </a:cxn>
                  <a:cxn ang="0">
                    <a:pos x="2" y="120"/>
                  </a:cxn>
                  <a:cxn ang="0">
                    <a:pos x="2" y="131"/>
                  </a:cxn>
                  <a:cxn ang="0">
                    <a:pos x="2" y="145"/>
                  </a:cxn>
                  <a:cxn ang="0">
                    <a:pos x="2" y="145"/>
                  </a:cxn>
                  <a:cxn ang="0">
                    <a:pos x="2" y="145"/>
                  </a:cxn>
                  <a:cxn ang="0">
                    <a:pos x="2" y="145"/>
                  </a:cxn>
                  <a:cxn ang="0">
                    <a:pos x="2" y="145"/>
                  </a:cxn>
                  <a:cxn ang="0">
                    <a:pos x="2" y="145"/>
                  </a:cxn>
                  <a:cxn ang="0">
                    <a:pos x="2" y="145"/>
                  </a:cxn>
                  <a:cxn ang="0">
                    <a:pos x="3" y="145"/>
                  </a:cxn>
                  <a:cxn ang="0">
                    <a:pos x="3" y="145"/>
                  </a:cxn>
                  <a:cxn ang="0">
                    <a:pos x="3" y="145"/>
                  </a:cxn>
                  <a:cxn ang="0">
                    <a:pos x="3" y="145"/>
                  </a:cxn>
                  <a:cxn ang="0">
                    <a:pos x="4" y="145"/>
                  </a:cxn>
                  <a:cxn ang="0">
                    <a:pos x="4" y="142"/>
                  </a:cxn>
                  <a:cxn ang="0">
                    <a:pos x="4" y="136"/>
                  </a:cxn>
                  <a:cxn ang="0">
                    <a:pos x="4" y="128"/>
                  </a:cxn>
                  <a:cxn ang="0">
                    <a:pos x="4" y="125"/>
                  </a:cxn>
                  <a:cxn ang="0">
                    <a:pos x="4" y="127"/>
                  </a:cxn>
                  <a:cxn ang="0">
                    <a:pos x="4" y="139"/>
                  </a:cxn>
                  <a:cxn ang="0">
                    <a:pos x="4" y="145"/>
                  </a:cxn>
                  <a:cxn ang="0">
                    <a:pos x="5" y="145"/>
                  </a:cxn>
                  <a:cxn ang="0">
                    <a:pos x="5" y="145"/>
                  </a:cxn>
                  <a:cxn ang="0">
                    <a:pos x="5" y="144"/>
                  </a:cxn>
                  <a:cxn ang="0">
                    <a:pos x="5" y="142"/>
                  </a:cxn>
                  <a:cxn ang="0">
                    <a:pos x="5" y="142"/>
                  </a:cxn>
                  <a:cxn ang="0">
                    <a:pos x="5" y="143"/>
                  </a:cxn>
                  <a:cxn ang="0">
                    <a:pos x="5" y="145"/>
                  </a:cxn>
                  <a:cxn ang="0">
                    <a:pos x="6" y="145"/>
                  </a:cxn>
                  <a:cxn ang="0">
                    <a:pos x="6" y="145"/>
                  </a:cxn>
                  <a:cxn ang="0">
                    <a:pos x="6" y="145"/>
                  </a:cxn>
                  <a:cxn ang="0">
                    <a:pos x="6" y="145"/>
                  </a:cxn>
                </a:cxnLst>
                <a:rect l="0" t="0" r="r" b="b"/>
                <a:pathLst>
                  <a:path w="6" h="145">
                    <a:moveTo>
                      <a:pt x="0" y="145"/>
                    </a:moveTo>
                    <a:lnTo>
                      <a:pt x="0" y="145"/>
                    </a:lnTo>
                    <a:lnTo>
                      <a:pt x="0" y="145"/>
                    </a:lnTo>
                    <a:lnTo>
                      <a:pt x="0" y="145"/>
                    </a:lnTo>
                    <a:lnTo>
                      <a:pt x="0" y="145"/>
                    </a:lnTo>
                    <a:lnTo>
                      <a:pt x="0" y="145"/>
                    </a:lnTo>
                    <a:lnTo>
                      <a:pt x="0" y="145"/>
                    </a:lnTo>
                    <a:lnTo>
                      <a:pt x="0" y="145"/>
                    </a:lnTo>
                    <a:lnTo>
                      <a:pt x="0" y="145"/>
                    </a:lnTo>
                    <a:lnTo>
                      <a:pt x="0" y="145"/>
                    </a:lnTo>
                    <a:lnTo>
                      <a:pt x="0" y="145"/>
                    </a:lnTo>
                    <a:lnTo>
                      <a:pt x="0" y="142"/>
                    </a:lnTo>
                    <a:lnTo>
                      <a:pt x="0" y="138"/>
                    </a:lnTo>
                    <a:lnTo>
                      <a:pt x="0" y="131"/>
                    </a:lnTo>
                    <a:lnTo>
                      <a:pt x="0" y="120"/>
                    </a:lnTo>
                    <a:lnTo>
                      <a:pt x="0" y="106"/>
                    </a:lnTo>
                    <a:lnTo>
                      <a:pt x="0" y="90"/>
                    </a:lnTo>
                    <a:lnTo>
                      <a:pt x="0" y="79"/>
                    </a:lnTo>
                    <a:lnTo>
                      <a:pt x="0" y="60"/>
                    </a:lnTo>
                    <a:lnTo>
                      <a:pt x="0" y="36"/>
                    </a:lnTo>
                    <a:lnTo>
                      <a:pt x="0" y="15"/>
                    </a:lnTo>
                    <a:lnTo>
                      <a:pt x="0" y="4"/>
                    </a:lnTo>
                    <a:lnTo>
                      <a:pt x="0" y="0"/>
                    </a:lnTo>
                    <a:lnTo>
                      <a:pt x="1" y="4"/>
                    </a:lnTo>
                    <a:lnTo>
                      <a:pt x="1" y="11"/>
                    </a:lnTo>
                    <a:lnTo>
                      <a:pt x="1" y="24"/>
                    </a:lnTo>
                    <a:lnTo>
                      <a:pt x="1" y="36"/>
                    </a:lnTo>
                    <a:lnTo>
                      <a:pt x="1" y="58"/>
                    </a:lnTo>
                    <a:lnTo>
                      <a:pt x="1" y="86"/>
                    </a:lnTo>
                    <a:lnTo>
                      <a:pt x="1" y="112"/>
                    </a:lnTo>
                    <a:lnTo>
                      <a:pt x="1" y="131"/>
                    </a:lnTo>
                    <a:lnTo>
                      <a:pt x="1" y="139"/>
                    </a:lnTo>
                    <a:lnTo>
                      <a:pt x="1" y="143"/>
                    </a:lnTo>
                    <a:lnTo>
                      <a:pt x="1" y="144"/>
                    </a:lnTo>
                    <a:lnTo>
                      <a:pt x="1" y="144"/>
                    </a:lnTo>
                    <a:lnTo>
                      <a:pt x="1" y="144"/>
                    </a:lnTo>
                    <a:lnTo>
                      <a:pt x="1" y="144"/>
                    </a:lnTo>
                    <a:lnTo>
                      <a:pt x="1" y="144"/>
                    </a:lnTo>
                    <a:lnTo>
                      <a:pt x="1" y="143"/>
                    </a:lnTo>
                    <a:lnTo>
                      <a:pt x="1" y="141"/>
                    </a:lnTo>
                    <a:lnTo>
                      <a:pt x="1" y="136"/>
                    </a:lnTo>
                    <a:lnTo>
                      <a:pt x="1" y="129"/>
                    </a:lnTo>
                    <a:lnTo>
                      <a:pt x="1" y="124"/>
                    </a:lnTo>
                    <a:lnTo>
                      <a:pt x="1" y="122"/>
                    </a:lnTo>
                    <a:lnTo>
                      <a:pt x="1" y="122"/>
                    </a:lnTo>
                    <a:lnTo>
                      <a:pt x="1" y="122"/>
                    </a:lnTo>
                    <a:lnTo>
                      <a:pt x="2" y="122"/>
                    </a:lnTo>
                    <a:lnTo>
                      <a:pt x="2" y="120"/>
                    </a:lnTo>
                    <a:lnTo>
                      <a:pt x="2" y="120"/>
                    </a:lnTo>
                    <a:lnTo>
                      <a:pt x="2" y="123"/>
                    </a:lnTo>
                    <a:lnTo>
                      <a:pt x="2" y="131"/>
                    </a:lnTo>
                    <a:lnTo>
                      <a:pt x="2" y="138"/>
                    </a:lnTo>
                    <a:lnTo>
                      <a:pt x="2" y="142"/>
                    </a:lnTo>
                    <a:lnTo>
                      <a:pt x="2" y="145"/>
                    </a:lnTo>
                    <a:lnTo>
                      <a:pt x="2" y="145"/>
                    </a:lnTo>
                    <a:lnTo>
                      <a:pt x="2" y="145"/>
                    </a:lnTo>
                    <a:lnTo>
                      <a:pt x="2" y="145"/>
                    </a:lnTo>
                    <a:lnTo>
                      <a:pt x="2" y="145"/>
                    </a:lnTo>
                    <a:lnTo>
                      <a:pt x="2" y="145"/>
                    </a:lnTo>
                    <a:lnTo>
                      <a:pt x="2" y="145"/>
                    </a:lnTo>
                    <a:lnTo>
                      <a:pt x="2" y="145"/>
                    </a:lnTo>
                    <a:lnTo>
                      <a:pt x="2" y="145"/>
                    </a:lnTo>
                    <a:lnTo>
                      <a:pt x="2" y="145"/>
                    </a:lnTo>
                    <a:lnTo>
                      <a:pt x="2" y="145"/>
                    </a:lnTo>
                    <a:lnTo>
                      <a:pt x="2" y="145"/>
                    </a:lnTo>
                    <a:lnTo>
                      <a:pt x="2" y="145"/>
                    </a:lnTo>
                    <a:lnTo>
                      <a:pt x="2" y="145"/>
                    </a:lnTo>
                    <a:lnTo>
                      <a:pt x="2" y="145"/>
                    </a:lnTo>
                    <a:lnTo>
                      <a:pt x="2" y="145"/>
                    </a:lnTo>
                    <a:lnTo>
                      <a:pt x="2" y="145"/>
                    </a:lnTo>
                    <a:lnTo>
                      <a:pt x="2" y="145"/>
                    </a:lnTo>
                    <a:lnTo>
                      <a:pt x="2" y="145"/>
                    </a:lnTo>
                    <a:lnTo>
                      <a:pt x="3" y="145"/>
                    </a:lnTo>
                    <a:lnTo>
                      <a:pt x="3" y="145"/>
                    </a:lnTo>
                    <a:lnTo>
                      <a:pt x="3" y="145"/>
                    </a:lnTo>
                    <a:lnTo>
                      <a:pt x="3" y="145"/>
                    </a:lnTo>
                    <a:lnTo>
                      <a:pt x="3" y="145"/>
                    </a:lnTo>
                    <a:lnTo>
                      <a:pt x="3" y="145"/>
                    </a:lnTo>
                    <a:lnTo>
                      <a:pt x="3" y="145"/>
                    </a:lnTo>
                    <a:lnTo>
                      <a:pt x="3" y="145"/>
                    </a:lnTo>
                    <a:lnTo>
                      <a:pt x="3" y="145"/>
                    </a:lnTo>
                    <a:lnTo>
                      <a:pt x="3" y="145"/>
                    </a:lnTo>
                    <a:lnTo>
                      <a:pt x="3" y="145"/>
                    </a:lnTo>
                    <a:lnTo>
                      <a:pt x="3" y="145"/>
                    </a:lnTo>
                    <a:lnTo>
                      <a:pt x="3" y="145"/>
                    </a:lnTo>
                    <a:lnTo>
                      <a:pt x="4" y="145"/>
                    </a:lnTo>
                    <a:lnTo>
                      <a:pt x="4" y="145"/>
                    </a:lnTo>
                    <a:lnTo>
                      <a:pt x="4" y="144"/>
                    </a:lnTo>
                    <a:lnTo>
                      <a:pt x="4" y="143"/>
                    </a:lnTo>
                    <a:lnTo>
                      <a:pt x="4" y="142"/>
                    </a:lnTo>
                    <a:lnTo>
                      <a:pt x="4" y="139"/>
                    </a:lnTo>
                    <a:lnTo>
                      <a:pt x="4" y="137"/>
                    </a:lnTo>
                    <a:lnTo>
                      <a:pt x="4" y="136"/>
                    </a:lnTo>
                    <a:lnTo>
                      <a:pt x="4" y="133"/>
                    </a:lnTo>
                    <a:lnTo>
                      <a:pt x="4" y="132"/>
                    </a:lnTo>
                    <a:lnTo>
                      <a:pt x="4" y="128"/>
                    </a:lnTo>
                    <a:lnTo>
                      <a:pt x="4" y="127"/>
                    </a:lnTo>
                    <a:lnTo>
                      <a:pt x="4" y="123"/>
                    </a:lnTo>
                    <a:lnTo>
                      <a:pt x="4" y="125"/>
                    </a:lnTo>
                    <a:lnTo>
                      <a:pt x="4" y="125"/>
                    </a:lnTo>
                    <a:lnTo>
                      <a:pt x="4" y="125"/>
                    </a:lnTo>
                    <a:lnTo>
                      <a:pt x="4" y="127"/>
                    </a:lnTo>
                    <a:lnTo>
                      <a:pt x="4" y="130"/>
                    </a:lnTo>
                    <a:lnTo>
                      <a:pt x="4" y="134"/>
                    </a:lnTo>
                    <a:lnTo>
                      <a:pt x="4" y="139"/>
                    </a:lnTo>
                    <a:lnTo>
                      <a:pt x="4" y="142"/>
                    </a:lnTo>
                    <a:lnTo>
                      <a:pt x="4" y="144"/>
                    </a:lnTo>
                    <a:lnTo>
                      <a:pt x="4" y="145"/>
                    </a:lnTo>
                    <a:lnTo>
                      <a:pt x="5" y="145"/>
                    </a:lnTo>
                    <a:lnTo>
                      <a:pt x="5" y="145"/>
                    </a:lnTo>
                    <a:lnTo>
                      <a:pt x="5" y="145"/>
                    </a:lnTo>
                    <a:lnTo>
                      <a:pt x="5" y="145"/>
                    </a:lnTo>
                    <a:lnTo>
                      <a:pt x="5" y="145"/>
                    </a:lnTo>
                    <a:lnTo>
                      <a:pt x="5" y="145"/>
                    </a:lnTo>
                    <a:lnTo>
                      <a:pt x="5" y="145"/>
                    </a:lnTo>
                    <a:lnTo>
                      <a:pt x="5" y="144"/>
                    </a:lnTo>
                    <a:lnTo>
                      <a:pt x="5" y="144"/>
                    </a:lnTo>
                    <a:lnTo>
                      <a:pt x="5" y="144"/>
                    </a:lnTo>
                    <a:lnTo>
                      <a:pt x="5" y="143"/>
                    </a:lnTo>
                    <a:lnTo>
                      <a:pt x="5" y="142"/>
                    </a:lnTo>
                    <a:lnTo>
                      <a:pt x="5" y="143"/>
                    </a:lnTo>
                    <a:lnTo>
                      <a:pt x="5" y="142"/>
                    </a:lnTo>
                    <a:lnTo>
                      <a:pt x="5" y="142"/>
                    </a:lnTo>
                    <a:lnTo>
                      <a:pt x="5" y="142"/>
                    </a:lnTo>
                    <a:lnTo>
                      <a:pt x="5" y="142"/>
                    </a:lnTo>
                    <a:lnTo>
                      <a:pt x="5" y="143"/>
                    </a:lnTo>
                    <a:lnTo>
                      <a:pt x="5" y="144"/>
                    </a:lnTo>
                    <a:lnTo>
                      <a:pt x="5" y="145"/>
                    </a:lnTo>
                    <a:lnTo>
                      <a:pt x="5" y="145"/>
                    </a:lnTo>
                    <a:lnTo>
                      <a:pt x="5" y="145"/>
                    </a:lnTo>
                    <a:lnTo>
                      <a:pt x="5" y="145"/>
                    </a:lnTo>
                    <a:lnTo>
                      <a:pt x="6" y="145"/>
                    </a:lnTo>
                    <a:lnTo>
                      <a:pt x="6" y="145"/>
                    </a:lnTo>
                    <a:lnTo>
                      <a:pt x="6" y="145"/>
                    </a:lnTo>
                    <a:lnTo>
                      <a:pt x="6" y="145"/>
                    </a:lnTo>
                    <a:lnTo>
                      <a:pt x="6" y="145"/>
                    </a:lnTo>
                    <a:lnTo>
                      <a:pt x="6" y="145"/>
                    </a:lnTo>
                    <a:lnTo>
                      <a:pt x="6" y="145"/>
                    </a:lnTo>
                    <a:lnTo>
                      <a:pt x="6" y="145"/>
                    </a:lnTo>
                    <a:lnTo>
                      <a:pt x="6" y="145"/>
                    </a:lnTo>
                    <a:lnTo>
                      <a:pt x="6" y="145"/>
                    </a:lnTo>
                    <a:lnTo>
                      <a:pt x="6" y="145"/>
                    </a:lnTo>
                    <a:lnTo>
                      <a:pt x="6" y="145"/>
                    </a:lnTo>
                  </a:path>
                </a:pathLst>
              </a:custGeom>
              <a:noFill/>
              <a:ln w="0">
                <a:solidFill>
                  <a:srgbClr val="0000FF"/>
                </a:solidFill>
                <a:prstDash val="solid"/>
                <a:round/>
                <a:headEnd/>
                <a:tailEnd/>
              </a:ln>
            </p:spPr>
            <p:txBody>
              <a:bodyPr/>
              <a:lstStyle/>
              <a:p>
                <a:endParaRPr lang="en-US"/>
              </a:p>
            </p:txBody>
          </p:sp>
          <p:sp>
            <p:nvSpPr>
              <p:cNvPr id="232562" name="Freeform 1138"/>
              <p:cNvSpPr>
                <a:spLocks/>
              </p:cNvSpPr>
              <p:nvPr/>
            </p:nvSpPr>
            <p:spPr bwMode="auto">
              <a:xfrm>
                <a:off x="2779" y="3565"/>
                <a:ext cx="6" cy="3"/>
              </a:xfrm>
              <a:custGeom>
                <a:avLst/>
                <a:gdLst/>
                <a:ahLst/>
                <a:cxnLst>
                  <a:cxn ang="0">
                    <a:pos x="0" y="3"/>
                  </a:cxn>
                  <a:cxn ang="0">
                    <a:pos x="0" y="3"/>
                  </a:cxn>
                  <a:cxn ang="0">
                    <a:pos x="0" y="3"/>
                  </a:cxn>
                  <a:cxn ang="0">
                    <a:pos x="0" y="3"/>
                  </a:cxn>
                  <a:cxn ang="0">
                    <a:pos x="0" y="3"/>
                  </a:cxn>
                  <a:cxn ang="0">
                    <a:pos x="1" y="2"/>
                  </a:cxn>
                  <a:cxn ang="0">
                    <a:pos x="1" y="0"/>
                  </a:cxn>
                  <a:cxn ang="0">
                    <a:pos x="1" y="0"/>
                  </a:cxn>
                  <a:cxn ang="0">
                    <a:pos x="1" y="0"/>
                  </a:cxn>
                  <a:cxn ang="0">
                    <a:pos x="1" y="2"/>
                  </a:cxn>
                  <a:cxn ang="0">
                    <a:pos x="1" y="3"/>
                  </a:cxn>
                  <a:cxn ang="0">
                    <a:pos x="1" y="3"/>
                  </a:cxn>
                  <a:cxn ang="0">
                    <a:pos x="2" y="3"/>
                  </a:cxn>
                  <a:cxn ang="0">
                    <a:pos x="2" y="3"/>
                  </a:cxn>
                  <a:cxn ang="0">
                    <a:pos x="2" y="3"/>
                  </a:cxn>
                  <a:cxn ang="0">
                    <a:pos x="2" y="3"/>
                  </a:cxn>
                  <a:cxn ang="0">
                    <a:pos x="2" y="3"/>
                  </a:cxn>
                  <a:cxn ang="0">
                    <a:pos x="2" y="3"/>
                  </a:cxn>
                  <a:cxn ang="0">
                    <a:pos x="2" y="3"/>
                  </a:cxn>
                  <a:cxn ang="0">
                    <a:pos x="2" y="3"/>
                  </a:cxn>
                  <a:cxn ang="0">
                    <a:pos x="3" y="3"/>
                  </a:cxn>
                  <a:cxn ang="0">
                    <a:pos x="3" y="3"/>
                  </a:cxn>
                  <a:cxn ang="0">
                    <a:pos x="3" y="3"/>
                  </a:cxn>
                  <a:cxn ang="0">
                    <a:pos x="3" y="3"/>
                  </a:cxn>
                  <a:cxn ang="0">
                    <a:pos x="3" y="3"/>
                  </a:cxn>
                  <a:cxn ang="0">
                    <a:pos x="4" y="3"/>
                  </a:cxn>
                  <a:cxn ang="0">
                    <a:pos x="4" y="3"/>
                  </a:cxn>
                  <a:cxn ang="0">
                    <a:pos x="4" y="3"/>
                  </a:cxn>
                  <a:cxn ang="0">
                    <a:pos x="4" y="3"/>
                  </a:cxn>
                  <a:cxn ang="0">
                    <a:pos x="4" y="3"/>
                  </a:cxn>
                  <a:cxn ang="0">
                    <a:pos x="4" y="3"/>
                  </a:cxn>
                  <a:cxn ang="0">
                    <a:pos x="4" y="3"/>
                  </a:cxn>
                  <a:cxn ang="0">
                    <a:pos x="5" y="3"/>
                  </a:cxn>
                  <a:cxn ang="0">
                    <a:pos x="5" y="3"/>
                  </a:cxn>
                  <a:cxn ang="0">
                    <a:pos x="5" y="3"/>
                  </a:cxn>
                  <a:cxn ang="0">
                    <a:pos x="5" y="3"/>
                  </a:cxn>
                  <a:cxn ang="0">
                    <a:pos x="5" y="3"/>
                  </a:cxn>
                  <a:cxn ang="0">
                    <a:pos x="5" y="3"/>
                  </a:cxn>
                  <a:cxn ang="0">
                    <a:pos x="5" y="3"/>
                  </a:cxn>
                  <a:cxn ang="0">
                    <a:pos x="5" y="3"/>
                  </a:cxn>
                  <a:cxn ang="0">
                    <a:pos x="6" y="3"/>
                  </a:cxn>
                  <a:cxn ang="0">
                    <a:pos x="6" y="3"/>
                  </a:cxn>
                  <a:cxn ang="0">
                    <a:pos x="6" y="3"/>
                  </a:cxn>
                  <a:cxn ang="0">
                    <a:pos x="6" y="3"/>
                  </a:cxn>
                  <a:cxn ang="0">
                    <a:pos x="6" y="3"/>
                  </a:cxn>
                  <a:cxn ang="0">
                    <a:pos x="6" y="3"/>
                  </a:cxn>
                  <a:cxn ang="0">
                    <a:pos x="6" y="3"/>
                  </a:cxn>
                </a:cxnLst>
                <a:rect l="0" t="0" r="r" b="b"/>
                <a:pathLst>
                  <a:path w="6" h="3">
                    <a:moveTo>
                      <a:pt x="0" y="3"/>
                    </a:move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1" y="2"/>
                    </a:lnTo>
                    <a:lnTo>
                      <a:pt x="1" y="2"/>
                    </a:lnTo>
                    <a:lnTo>
                      <a:pt x="1" y="2"/>
                    </a:lnTo>
                    <a:lnTo>
                      <a:pt x="1" y="1"/>
                    </a:lnTo>
                    <a:lnTo>
                      <a:pt x="1" y="1"/>
                    </a:lnTo>
                    <a:lnTo>
                      <a:pt x="1" y="0"/>
                    </a:lnTo>
                    <a:lnTo>
                      <a:pt x="1" y="0"/>
                    </a:lnTo>
                    <a:lnTo>
                      <a:pt x="1" y="0"/>
                    </a:lnTo>
                    <a:lnTo>
                      <a:pt x="1" y="0"/>
                    </a:lnTo>
                    <a:lnTo>
                      <a:pt x="1" y="0"/>
                    </a:lnTo>
                    <a:lnTo>
                      <a:pt x="1" y="0"/>
                    </a:lnTo>
                    <a:lnTo>
                      <a:pt x="1" y="0"/>
                    </a:lnTo>
                    <a:lnTo>
                      <a:pt x="1" y="1"/>
                    </a:lnTo>
                    <a:lnTo>
                      <a:pt x="1" y="2"/>
                    </a:lnTo>
                    <a:lnTo>
                      <a:pt x="1" y="2"/>
                    </a:lnTo>
                    <a:lnTo>
                      <a:pt x="1" y="3"/>
                    </a:lnTo>
                    <a:lnTo>
                      <a:pt x="1" y="3"/>
                    </a:lnTo>
                    <a:lnTo>
                      <a:pt x="1" y="3"/>
                    </a:lnTo>
                    <a:lnTo>
                      <a:pt x="1" y="3"/>
                    </a:lnTo>
                    <a:lnTo>
                      <a:pt x="1" y="3"/>
                    </a:lnTo>
                    <a:lnTo>
                      <a:pt x="1" y="3"/>
                    </a:lnTo>
                    <a:lnTo>
                      <a:pt x="1" y="3"/>
                    </a:lnTo>
                    <a:lnTo>
                      <a:pt x="1"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path>
                </a:pathLst>
              </a:custGeom>
              <a:noFill/>
              <a:ln w="0">
                <a:solidFill>
                  <a:srgbClr val="0000FF"/>
                </a:solidFill>
                <a:prstDash val="solid"/>
                <a:round/>
                <a:headEnd/>
                <a:tailEnd/>
              </a:ln>
            </p:spPr>
            <p:txBody>
              <a:bodyPr/>
              <a:lstStyle/>
              <a:p>
                <a:endParaRPr lang="en-US"/>
              </a:p>
            </p:txBody>
          </p:sp>
          <p:sp>
            <p:nvSpPr>
              <p:cNvPr id="232563" name="Rectangle 1139"/>
              <p:cNvSpPr>
                <a:spLocks noChangeArrowheads="1"/>
              </p:cNvSpPr>
              <p:nvPr/>
            </p:nvSpPr>
            <p:spPr bwMode="auto">
              <a:xfrm>
                <a:off x="2785" y="3568"/>
                <a:ext cx="1" cy="1"/>
              </a:xfrm>
              <a:prstGeom prst="rect">
                <a:avLst/>
              </a:prstGeom>
              <a:noFill/>
              <a:ln w="0">
                <a:solidFill>
                  <a:srgbClr val="0000FF"/>
                </a:solidFill>
                <a:miter lim="800000"/>
                <a:headEnd/>
                <a:tailEnd/>
              </a:ln>
            </p:spPr>
            <p:txBody>
              <a:bodyPr/>
              <a:lstStyle/>
              <a:p>
                <a:endParaRPr lang="en-US"/>
              </a:p>
            </p:txBody>
          </p:sp>
          <p:sp>
            <p:nvSpPr>
              <p:cNvPr id="232564" name="Freeform 1140"/>
              <p:cNvSpPr>
                <a:spLocks/>
              </p:cNvSpPr>
              <p:nvPr/>
            </p:nvSpPr>
            <p:spPr bwMode="auto">
              <a:xfrm>
                <a:off x="278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65" name="Freeform 1141"/>
              <p:cNvSpPr>
                <a:spLocks/>
              </p:cNvSpPr>
              <p:nvPr/>
            </p:nvSpPr>
            <p:spPr bwMode="auto">
              <a:xfrm>
                <a:off x="278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566" name="Freeform 1142"/>
              <p:cNvSpPr>
                <a:spLocks/>
              </p:cNvSpPr>
              <p:nvPr/>
            </p:nvSpPr>
            <p:spPr bwMode="auto">
              <a:xfrm>
                <a:off x="278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567" name="Freeform 1143"/>
              <p:cNvSpPr>
                <a:spLocks/>
              </p:cNvSpPr>
              <p:nvPr/>
            </p:nvSpPr>
            <p:spPr bwMode="auto">
              <a:xfrm>
                <a:off x="279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68" name="Oval 1144"/>
              <p:cNvSpPr>
                <a:spLocks noChangeArrowheads="1"/>
              </p:cNvSpPr>
              <p:nvPr/>
            </p:nvSpPr>
            <p:spPr bwMode="auto">
              <a:xfrm>
                <a:off x="2791" y="3568"/>
                <a:ext cx="1" cy="1"/>
              </a:xfrm>
              <a:prstGeom prst="ellipse">
                <a:avLst/>
              </a:prstGeom>
              <a:solidFill>
                <a:srgbClr val="FFFFFF"/>
              </a:solidFill>
              <a:ln w="0">
                <a:solidFill>
                  <a:srgbClr val="0000FF"/>
                </a:solidFill>
                <a:round/>
                <a:headEnd/>
                <a:tailEnd/>
              </a:ln>
            </p:spPr>
            <p:txBody>
              <a:bodyPr/>
              <a:lstStyle/>
              <a:p>
                <a:endParaRPr lang="en-US"/>
              </a:p>
            </p:txBody>
          </p:sp>
          <p:sp>
            <p:nvSpPr>
              <p:cNvPr id="232569" name="Freeform 1145"/>
              <p:cNvSpPr>
                <a:spLocks/>
              </p:cNvSpPr>
              <p:nvPr/>
            </p:nvSpPr>
            <p:spPr bwMode="auto">
              <a:xfrm>
                <a:off x="279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70" name="Freeform 1146"/>
              <p:cNvSpPr>
                <a:spLocks/>
              </p:cNvSpPr>
              <p:nvPr/>
            </p:nvSpPr>
            <p:spPr bwMode="auto">
              <a:xfrm>
                <a:off x="279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571" name="Freeform 1147"/>
              <p:cNvSpPr>
                <a:spLocks/>
              </p:cNvSpPr>
              <p:nvPr/>
            </p:nvSpPr>
            <p:spPr bwMode="auto">
              <a:xfrm>
                <a:off x="279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572" name="Freeform 1148"/>
              <p:cNvSpPr>
                <a:spLocks/>
              </p:cNvSpPr>
              <p:nvPr/>
            </p:nvSpPr>
            <p:spPr bwMode="auto">
              <a:xfrm>
                <a:off x="279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573" name="Freeform 1149"/>
              <p:cNvSpPr>
                <a:spLocks/>
              </p:cNvSpPr>
              <p:nvPr/>
            </p:nvSpPr>
            <p:spPr bwMode="auto">
              <a:xfrm>
                <a:off x="279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74" name="Freeform 1150"/>
              <p:cNvSpPr>
                <a:spLocks/>
              </p:cNvSpPr>
              <p:nvPr/>
            </p:nvSpPr>
            <p:spPr bwMode="auto">
              <a:xfrm>
                <a:off x="279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75" name="Freeform 1151"/>
              <p:cNvSpPr>
                <a:spLocks/>
              </p:cNvSpPr>
              <p:nvPr/>
            </p:nvSpPr>
            <p:spPr bwMode="auto">
              <a:xfrm>
                <a:off x="280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576" name="Rectangle 1152"/>
              <p:cNvSpPr>
                <a:spLocks noChangeArrowheads="1"/>
              </p:cNvSpPr>
              <p:nvPr/>
            </p:nvSpPr>
            <p:spPr bwMode="auto">
              <a:xfrm>
                <a:off x="2802" y="3568"/>
                <a:ext cx="1" cy="1"/>
              </a:xfrm>
              <a:prstGeom prst="rect">
                <a:avLst/>
              </a:prstGeom>
              <a:noFill/>
              <a:ln w="0">
                <a:solidFill>
                  <a:srgbClr val="0000FF"/>
                </a:solidFill>
                <a:miter lim="800000"/>
                <a:headEnd/>
                <a:tailEnd/>
              </a:ln>
            </p:spPr>
            <p:txBody>
              <a:bodyPr/>
              <a:lstStyle/>
              <a:p>
                <a:endParaRPr lang="en-US"/>
              </a:p>
            </p:txBody>
          </p:sp>
          <p:sp>
            <p:nvSpPr>
              <p:cNvPr id="232577" name="Freeform 1153"/>
              <p:cNvSpPr>
                <a:spLocks/>
              </p:cNvSpPr>
              <p:nvPr/>
            </p:nvSpPr>
            <p:spPr bwMode="auto">
              <a:xfrm>
                <a:off x="280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578" name="Freeform 1154"/>
              <p:cNvSpPr>
                <a:spLocks/>
              </p:cNvSpPr>
              <p:nvPr/>
            </p:nvSpPr>
            <p:spPr bwMode="auto">
              <a:xfrm>
                <a:off x="280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79" name="Freeform 1155"/>
              <p:cNvSpPr>
                <a:spLocks/>
              </p:cNvSpPr>
              <p:nvPr/>
            </p:nvSpPr>
            <p:spPr bwMode="auto">
              <a:xfrm>
                <a:off x="2806"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80" name="Freeform 1156"/>
              <p:cNvSpPr>
                <a:spLocks/>
              </p:cNvSpPr>
              <p:nvPr/>
            </p:nvSpPr>
            <p:spPr bwMode="auto">
              <a:xfrm>
                <a:off x="280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581" name="Freeform 1157"/>
              <p:cNvSpPr>
                <a:spLocks/>
              </p:cNvSpPr>
              <p:nvPr/>
            </p:nvSpPr>
            <p:spPr bwMode="auto">
              <a:xfrm>
                <a:off x="2809" y="3567"/>
                <a:ext cx="2"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1"/>
                  </a:cxn>
                  <a:cxn ang="0">
                    <a:pos x="2" y="0"/>
                  </a:cxn>
                  <a:cxn ang="0">
                    <a:pos x="2" y="0"/>
                  </a:cxn>
                  <a:cxn ang="0">
                    <a:pos x="2" y="1"/>
                  </a:cxn>
                  <a:cxn ang="0">
                    <a:pos x="2" y="0"/>
                  </a:cxn>
                  <a:cxn ang="0">
                    <a:pos x="2" y="0"/>
                  </a:cxn>
                  <a:cxn ang="0">
                    <a:pos x="2" y="0"/>
                  </a:cxn>
                  <a:cxn ang="0">
                    <a:pos x="2" y="0"/>
                  </a:cxn>
                  <a:cxn ang="0">
                    <a:pos x="2" y="0"/>
                  </a:cxn>
                  <a:cxn ang="0">
                    <a:pos x="2" y="0"/>
                  </a:cxn>
                  <a:cxn ang="0">
                    <a:pos x="2" y="0"/>
                  </a:cxn>
                  <a:cxn ang="0">
                    <a:pos x="2" y="1"/>
                  </a:cxn>
                  <a:cxn ang="0">
                    <a:pos x="2" y="1"/>
                  </a:cxn>
                  <a:cxn ang="0">
                    <a:pos x="2" y="1"/>
                  </a:cxn>
                  <a:cxn ang="0">
                    <a:pos x="2" y="1"/>
                  </a:cxn>
                  <a:cxn ang="0">
                    <a:pos x="2" y="1"/>
                  </a:cxn>
                  <a:cxn ang="0">
                    <a:pos x="2" y="1"/>
                  </a:cxn>
                  <a:cxn ang="0">
                    <a:pos x="2" y="1"/>
                  </a:cxn>
                  <a:cxn ang="0">
                    <a:pos x="2" y="1"/>
                  </a:cxn>
                  <a:cxn ang="0">
                    <a:pos x="2" y="1"/>
                  </a:cxn>
                </a:cxnLst>
                <a:rect l="0" t="0" r="r" b="b"/>
                <a:pathLst>
                  <a:path w="2" h="1">
                    <a:moveTo>
                      <a:pt x="0" y="1"/>
                    </a:move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2" y="1"/>
                    </a:lnTo>
                    <a:lnTo>
                      <a:pt x="2" y="1"/>
                    </a:lnTo>
                    <a:lnTo>
                      <a:pt x="2" y="1"/>
                    </a:lnTo>
                    <a:lnTo>
                      <a:pt x="2" y="1"/>
                    </a:lnTo>
                    <a:lnTo>
                      <a:pt x="2" y="0"/>
                    </a:lnTo>
                    <a:lnTo>
                      <a:pt x="2" y="0"/>
                    </a:lnTo>
                    <a:lnTo>
                      <a:pt x="2" y="1"/>
                    </a:lnTo>
                    <a:lnTo>
                      <a:pt x="2" y="0"/>
                    </a:lnTo>
                    <a:lnTo>
                      <a:pt x="2" y="0"/>
                    </a:lnTo>
                    <a:lnTo>
                      <a:pt x="2" y="0"/>
                    </a:lnTo>
                    <a:lnTo>
                      <a:pt x="2" y="0"/>
                    </a:lnTo>
                    <a:lnTo>
                      <a:pt x="2" y="0"/>
                    </a:lnTo>
                    <a:lnTo>
                      <a:pt x="2" y="0"/>
                    </a:lnTo>
                    <a:lnTo>
                      <a:pt x="2" y="0"/>
                    </a:lnTo>
                    <a:lnTo>
                      <a:pt x="2" y="1"/>
                    </a:lnTo>
                    <a:lnTo>
                      <a:pt x="2" y="1"/>
                    </a:lnTo>
                    <a:lnTo>
                      <a:pt x="2" y="1"/>
                    </a:lnTo>
                    <a:lnTo>
                      <a:pt x="2" y="1"/>
                    </a:lnTo>
                    <a:lnTo>
                      <a:pt x="2" y="1"/>
                    </a:lnTo>
                    <a:lnTo>
                      <a:pt x="2" y="1"/>
                    </a:lnTo>
                    <a:lnTo>
                      <a:pt x="2" y="1"/>
                    </a:lnTo>
                    <a:lnTo>
                      <a:pt x="2" y="1"/>
                    </a:lnTo>
                    <a:lnTo>
                      <a:pt x="2" y="1"/>
                    </a:lnTo>
                  </a:path>
                </a:pathLst>
              </a:custGeom>
              <a:noFill/>
              <a:ln w="0">
                <a:solidFill>
                  <a:srgbClr val="0000FF"/>
                </a:solidFill>
                <a:prstDash val="solid"/>
                <a:round/>
                <a:headEnd/>
                <a:tailEnd/>
              </a:ln>
            </p:spPr>
            <p:txBody>
              <a:bodyPr/>
              <a:lstStyle/>
              <a:p>
                <a:endParaRPr lang="en-US"/>
              </a:p>
            </p:txBody>
          </p:sp>
          <p:sp>
            <p:nvSpPr>
              <p:cNvPr id="232582" name="Freeform 1158"/>
              <p:cNvSpPr>
                <a:spLocks/>
              </p:cNvSpPr>
              <p:nvPr/>
            </p:nvSpPr>
            <p:spPr bwMode="auto">
              <a:xfrm>
                <a:off x="2811" y="3568"/>
                <a:ext cx="3"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3" y="0"/>
                  </a:cxn>
                </a:cxnLst>
                <a:rect l="0" t="0" r="r" b="b"/>
                <a:pathLst>
                  <a:path w="3">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path>
                </a:pathLst>
              </a:custGeom>
              <a:noFill/>
              <a:ln w="0">
                <a:solidFill>
                  <a:srgbClr val="0000FF"/>
                </a:solidFill>
                <a:prstDash val="solid"/>
                <a:round/>
                <a:headEnd/>
                <a:tailEnd/>
              </a:ln>
            </p:spPr>
            <p:txBody>
              <a:bodyPr/>
              <a:lstStyle/>
              <a:p>
                <a:endParaRPr lang="en-US"/>
              </a:p>
            </p:txBody>
          </p:sp>
          <p:sp>
            <p:nvSpPr>
              <p:cNvPr id="232583" name="Freeform 1159"/>
              <p:cNvSpPr>
                <a:spLocks/>
              </p:cNvSpPr>
              <p:nvPr/>
            </p:nvSpPr>
            <p:spPr bwMode="auto">
              <a:xfrm>
                <a:off x="281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84" name="Rectangle 1160"/>
              <p:cNvSpPr>
                <a:spLocks noChangeArrowheads="1"/>
              </p:cNvSpPr>
              <p:nvPr/>
            </p:nvSpPr>
            <p:spPr bwMode="auto">
              <a:xfrm>
                <a:off x="2816" y="3568"/>
                <a:ext cx="1" cy="1"/>
              </a:xfrm>
              <a:prstGeom prst="rect">
                <a:avLst/>
              </a:prstGeom>
              <a:noFill/>
              <a:ln w="0">
                <a:solidFill>
                  <a:srgbClr val="0000FF"/>
                </a:solidFill>
                <a:miter lim="800000"/>
                <a:headEnd/>
                <a:tailEnd/>
              </a:ln>
            </p:spPr>
            <p:txBody>
              <a:bodyPr/>
              <a:lstStyle/>
              <a:p>
                <a:endParaRPr lang="en-US"/>
              </a:p>
            </p:txBody>
          </p:sp>
          <p:sp>
            <p:nvSpPr>
              <p:cNvPr id="232585" name="Freeform 1161"/>
              <p:cNvSpPr>
                <a:spLocks/>
              </p:cNvSpPr>
              <p:nvPr/>
            </p:nvSpPr>
            <p:spPr bwMode="auto">
              <a:xfrm>
                <a:off x="281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586" name="Freeform 1162"/>
              <p:cNvSpPr>
                <a:spLocks/>
              </p:cNvSpPr>
              <p:nvPr/>
            </p:nvSpPr>
            <p:spPr bwMode="auto">
              <a:xfrm>
                <a:off x="281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87" name="Freeform 1163"/>
              <p:cNvSpPr>
                <a:spLocks/>
              </p:cNvSpPr>
              <p:nvPr/>
            </p:nvSpPr>
            <p:spPr bwMode="auto">
              <a:xfrm>
                <a:off x="282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588" name="Freeform 1164"/>
              <p:cNvSpPr>
                <a:spLocks/>
              </p:cNvSpPr>
              <p:nvPr/>
            </p:nvSpPr>
            <p:spPr bwMode="auto">
              <a:xfrm>
                <a:off x="282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589" name="Freeform 1165"/>
              <p:cNvSpPr>
                <a:spLocks/>
              </p:cNvSpPr>
              <p:nvPr/>
            </p:nvSpPr>
            <p:spPr bwMode="auto">
              <a:xfrm>
                <a:off x="2824" y="1622"/>
                <a:ext cx="13" cy="1946"/>
              </a:xfrm>
              <a:custGeom>
                <a:avLst/>
                <a:gdLst/>
                <a:ahLst/>
                <a:cxnLst>
                  <a:cxn ang="0">
                    <a:pos x="0" y="1785"/>
                  </a:cxn>
                  <a:cxn ang="0">
                    <a:pos x="0" y="1785"/>
                  </a:cxn>
                  <a:cxn ang="0">
                    <a:pos x="0" y="1785"/>
                  </a:cxn>
                  <a:cxn ang="0">
                    <a:pos x="1" y="1785"/>
                  </a:cxn>
                  <a:cxn ang="0">
                    <a:pos x="1" y="1785"/>
                  </a:cxn>
                  <a:cxn ang="0">
                    <a:pos x="1" y="1785"/>
                  </a:cxn>
                  <a:cxn ang="0">
                    <a:pos x="2" y="1785"/>
                  </a:cxn>
                  <a:cxn ang="0">
                    <a:pos x="2" y="1785"/>
                  </a:cxn>
                  <a:cxn ang="0">
                    <a:pos x="2" y="1785"/>
                  </a:cxn>
                  <a:cxn ang="0">
                    <a:pos x="2" y="1785"/>
                  </a:cxn>
                  <a:cxn ang="0">
                    <a:pos x="3" y="1785"/>
                  </a:cxn>
                  <a:cxn ang="0">
                    <a:pos x="3" y="1785"/>
                  </a:cxn>
                  <a:cxn ang="0">
                    <a:pos x="3" y="1785"/>
                  </a:cxn>
                  <a:cxn ang="0">
                    <a:pos x="3" y="1785"/>
                  </a:cxn>
                  <a:cxn ang="0">
                    <a:pos x="4" y="1774"/>
                  </a:cxn>
                  <a:cxn ang="0">
                    <a:pos x="4" y="1055"/>
                  </a:cxn>
                  <a:cxn ang="0">
                    <a:pos x="4" y="467"/>
                  </a:cxn>
                  <a:cxn ang="0">
                    <a:pos x="4" y="1681"/>
                  </a:cxn>
                  <a:cxn ang="0">
                    <a:pos x="5" y="1784"/>
                  </a:cxn>
                  <a:cxn ang="0">
                    <a:pos x="5" y="1636"/>
                  </a:cxn>
                  <a:cxn ang="0">
                    <a:pos x="5" y="1622"/>
                  </a:cxn>
                  <a:cxn ang="0">
                    <a:pos x="5" y="1779"/>
                  </a:cxn>
                  <a:cxn ang="0">
                    <a:pos x="6" y="1785"/>
                  </a:cxn>
                  <a:cxn ang="0">
                    <a:pos x="6" y="1785"/>
                  </a:cxn>
                  <a:cxn ang="0">
                    <a:pos x="6" y="1785"/>
                  </a:cxn>
                  <a:cxn ang="0">
                    <a:pos x="6" y="1785"/>
                  </a:cxn>
                  <a:cxn ang="0">
                    <a:pos x="7" y="1785"/>
                  </a:cxn>
                  <a:cxn ang="0">
                    <a:pos x="7" y="1785"/>
                  </a:cxn>
                  <a:cxn ang="0">
                    <a:pos x="7" y="1785"/>
                  </a:cxn>
                  <a:cxn ang="0">
                    <a:pos x="7" y="1668"/>
                  </a:cxn>
                  <a:cxn ang="0">
                    <a:pos x="8" y="1293"/>
                  </a:cxn>
                  <a:cxn ang="0">
                    <a:pos x="8" y="1553"/>
                  </a:cxn>
                  <a:cxn ang="0">
                    <a:pos x="8" y="1783"/>
                  </a:cxn>
                  <a:cxn ang="0">
                    <a:pos x="9" y="1770"/>
                  </a:cxn>
                  <a:cxn ang="0">
                    <a:pos x="9" y="1716"/>
                  </a:cxn>
                  <a:cxn ang="0">
                    <a:pos x="9" y="1770"/>
                  </a:cxn>
                  <a:cxn ang="0">
                    <a:pos x="9" y="1785"/>
                  </a:cxn>
                  <a:cxn ang="0">
                    <a:pos x="10" y="1785"/>
                  </a:cxn>
                  <a:cxn ang="0">
                    <a:pos x="10" y="1785"/>
                  </a:cxn>
                  <a:cxn ang="0">
                    <a:pos x="10" y="1785"/>
                  </a:cxn>
                  <a:cxn ang="0">
                    <a:pos x="11" y="1785"/>
                  </a:cxn>
                  <a:cxn ang="0">
                    <a:pos x="11" y="1785"/>
                  </a:cxn>
                  <a:cxn ang="0">
                    <a:pos x="11" y="1776"/>
                  </a:cxn>
                  <a:cxn ang="0">
                    <a:pos x="11" y="1745"/>
                  </a:cxn>
                  <a:cxn ang="0">
                    <a:pos x="12" y="1745"/>
                  </a:cxn>
                  <a:cxn ang="0">
                    <a:pos x="12" y="1785"/>
                  </a:cxn>
                  <a:cxn ang="0">
                    <a:pos x="12" y="1785"/>
                  </a:cxn>
                  <a:cxn ang="0">
                    <a:pos x="12" y="1779"/>
                  </a:cxn>
                  <a:cxn ang="0">
                    <a:pos x="13" y="1780"/>
                  </a:cxn>
                  <a:cxn ang="0">
                    <a:pos x="13" y="1785"/>
                  </a:cxn>
                  <a:cxn ang="0">
                    <a:pos x="13" y="1785"/>
                  </a:cxn>
                  <a:cxn ang="0">
                    <a:pos x="14" y="1785"/>
                  </a:cxn>
                  <a:cxn ang="0">
                    <a:pos x="14" y="1785"/>
                  </a:cxn>
                </a:cxnLst>
                <a:rect l="0" t="0" r="r" b="b"/>
                <a:pathLst>
                  <a:path w="14" h="1785">
                    <a:moveTo>
                      <a:pt x="0" y="1785"/>
                    </a:moveTo>
                    <a:lnTo>
                      <a:pt x="0" y="1785"/>
                    </a:lnTo>
                    <a:lnTo>
                      <a:pt x="0" y="1785"/>
                    </a:lnTo>
                    <a:lnTo>
                      <a:pt x="0" y="1785"/>
                    </a:lnTo>
                    <a:lnTo>
                      <a:pt x="0" y="1785"/>
                    </a:lnTo>
                    <a:lnTo>
                      <a:pt x="0" y="1785"/>
                    </a:lnTo>
                    <a:lnTo>
                      <a:pt x="0" y="1785"/>
                    </a:lnTo>
                    <a:lnTo>
                      <a:pt x="0" y="1785"/>
                    </a:lnTo>
                    <a:lnTo>
                      <a:pt x="0" y="1785"/>
                    </a:lnTo>
                    <a:lnTo>
                      <a:pt x="0" y="1785"/>
                    </a:lnTo>
                    <a:lnTo>
                      <a:pt x="0" y="1785"/>
                    </a:lnTo>
                    <a:lnTo>
                      <a:pt x="0" y="1785"/>
                    </a:lnTo>
                    <a:lnTo>
                      <a:pt x="0" y="1785"/>
                    </a:lnTo>
                    <a:lnTo>
                      <a:pt x="0" y="1785"/>
                    </a:lnTo>
                    <a:lnTo>
                      <a:pt x="0" y="1785"/>
                    </a:lnTo>
                    <a:lnTo>
                      <a:pt x="0" y="1785"/>
                    </a:lnTo>
                    <a:lnTo>
                      <a:pt x="0" y="1785"/>
                    </a:lnTo>
                    <a:lnTo>
                      <a:pt x="0" y="1785"/>
                    </a:lnTo>
                    <a:lnTo>
                      <a:pt x="0" y="1785"/>
                    </a:lnTo>
                    <a:lnTo>
                      <a:pt x="0" y="1785"/>
                    </a:lnTo>
                    <a:lnTo>
                      <a:pt x="1" y="1785"/>
                    </a:lnTo>
                    <a:lnTo>
                      <a:pt x="1" y="1785"/>
                    </a:lnTo>
                    <a:lnTo>
                      <a:pt x="1" y="1785"/>
                    </a:lnTo>
                    <a:lnTo>
                      <a:pt x="1" y="1785"/>
                    </a:lnTo>
                    <a:lnTo>
                      <a:pt x="1" y="1785"/>
                    </a:lnTo>
                    <a:lnTo>
                      <a:pt x="1" y="1785"/>
                    </a:lnTo>
                    <a:lnTo>
                      <a:pt x="1" y="1785"/>
                    </a:lnTo>
                    <a:lnTo>
                      <a:pt x="1" y="1785"/>
                    </a:lnTo>
                    <a:lnTo>
                      <a:pt x="1" y="1785"/>
                    </a:lnTo>
                    <a:lnTo>
                      <a:pt x="1" y="1785"/>
                    </a:lnTo>
                    <a:lnTo>
                      <a:pt x="1" y="1785"/>
                    </a:lnTo>
                    <a:lnTo>
                      <a:pt x="1" y="1785"/>
                    </a:lnTo>
                    <a:lnTo>
                      <a:pt x="1" y="1785"/>
                    </a:lnTo>
                    <a:lnTo>
                      <a:pt x="1" y="1785"/>
                    </a:lnTo>
                    <a:lnTo>
                      <a:pt x="1" y="1785"/>
                    </a:lnTo>
                    <a:lnTo>
                      <a:pt x="1" y="1785"/>
                    </a:lnTo>
                    <a:lnTo>
                      <a:pt x="1" y="1785"/>
                    </a:lnTo>
                    <a:lnTo>
                      <a:pt x="1" y="1785"/>
                    </a:lnTo>
                    <a:lnTo>
                      <a:pt x="1" y="1785"/>
                    </a:lnTo>
                    <a:lnTo>
                      <a:pt x="2" y="1785"/>
                    </a:lnTo>
                    <a:lnTo>
                      <a:pt x="2" y="1785"/>
                    </a:lnTo>
                    <a:lnTo>
                      <a:pt x="2" y="1785"/>
                    </a:lnTo>
                    <a:lnTo>
                      <a:pt x="2" y="1785"/>
                    </a:lnTo>
                    <a:lnTo>
                      <a:pt x="2" y="1785"/>
                    </a:lnTo>
                    <a:lnTo>
                      <a:pt x="2" y="1785"/>
                    </a:lnTo>
                    <a:lnTo>
                      <a:pt x="2" y="1785"/>
                    </a:lnTo>
                    <a:lnTo>
                      <a:pt x="2" y="1785"/>
                    </a:lnTo>
                    <a:lnTo>
                      <a:pt x="2" y="1785"/>
                    </a:lnTo>
                    <a:lnTo>
                      <a:pt x="2" y="1785"/>
                    </a:lnTo>
                    <a:lnTo>
                      <a:pt x="2" y="1785"/>
                    </a:lnTo>
                    <a:lnTo>
                      <a:pt x="2" y="1785"/>
                    </a:lnTo>
                    <a:lnTo>
                      <a:pt x="2" y="1785"/>
                    </a:lnTo>
                    <a:lnTo>
                      <a:pt x="2" y="1785"/>
                    </a:lnTo>
                    <a:lnTo>
                      <a:pt x="2" y="1785"/>
                    </a:lnTo>
                    <a:lnTo>
                      <a:pt x="2" y="1785"/>
                    </a:lnTo>
                    <a:lnTo>
                      <a:pt x="2" y="1785"/>
                    </a:lnTo>
                    <a:lnTo>
                      <a:pt x="2" y="1785"/>
                    </a:lnTo>
                    <a:lnTo>
                      <a:pt x="2" y="1785"/>
                    </a:lnTo>
                    <a:lnTo>
                      <a:pt x="2" y="1785"/>
                    </a:lnTo>
                    <a:lnTo>
                      <a:pt x="2" y="1785"/>
                    </a:lnTo>
                    <a:lnTo>
                      <a:pt x="2" y="1785"/>
                    </a:lnTo>
                    <a:lnTo>
                      <a:pt x="2" y="1785"/>
                    </a:lnTo>
                    <a:lnTo>
                      <a:pt x="3" y="1785"/>
                    </a:lnTo>
                    <a:lnTo>
                      <a:pt x="3" y="1785"/>
                    </a:lnTo>
                    <a:lnTo>
                      <a:pt x="3" y="1785"/>
                    </a:lnTo>
                    <a:lnTo>
                      <a:pt x="3" y="1785"/>
                    </a:lnTo>
                    <a:lnTo>
                      <a:pt x="3" y="1785"/>
                    </a:lnTo>
                    <a:lnTo>
                      <a:pt x="3" y="1785"/>
                    </a:lnTo>
                    <a:lnTo>
                      <a:pt x="3" y="1785"/>
                    </a:lnTo>
                    <a:lnTo>
                      <a:pt x="3" y="1785"/>
                    </a:lnTo>
                    <a:lnTo>
                      <a:pt x="3" y="1785"/>
                    </a:lnTo>
                    <a:lnTo>
                      <a:pt x="3" y="1785"/>
                    </a:lnTo>
                    <a:lnTo>
                      <a:pt x="3" y="1785"/>
                    </a:lnTo>
                    <a:lnTo>
                      <a:pt x="3" y="1785"/>
                    </a:lnTo>
                    <a:lnTo>
                      <a:pt x="3" y="1785"/>
                    </a:lnTo>
                    <a:lnTo>
                      <a:pt x="3" y="1785"/>
                    </a:lnTo>
                    <a:lnTo>
                      <a:pt x="3" y="1785"/>
                    </a:lnTo>
                    <a:lnTo>
                      <a:pt x="3" y="1785"/>
                    </a:lnTo>
                    <a:lnTo>
                      <a:pt x="3" y="1785"/>
                    </a:lnTo>
                    <a:lnTo>
                      <a:pt x="3" y="1785"/>
                    </a:lnTo>
                    <a:lnTo>
                      <a:pt x="3" y="1785"/>
                    </a:lnTo>
                    <a:lnTo>
                      <a:pt x="3" y="1785"/>
                    </a:lnTo>
                    <a:lnTo>
                      <a:pt x="3" y="1785"/>
                    </a:lnTo>
                    <a:lnTo>
                      <a:pt x="3" y="1785"/>
                    </a:lnTo>
                    <a:lnTo>
                      <a:pt x="3" y="1785"/>
                    </a:lnTo>
                    <a:lnTo>
                      <a:pt x="4" y="1785"/>
                    </a:lnTo>
                    <a:lnTo>
                      <a:pt x="4" y="1784"/>
                    </a:lnTo>
                    <a:lnTo>
                      <a:pt x="4" y="1784"/>
                    </a:lnTo>
                    <a:lnTo>
                      <a:pt x="4" y="1781"/>
                    </a:lnTo>
                    <a:lnTo>
                      <a:pt x="4" y="1774"/>
                    </a:lnTo>
                    <a:lnTo>
                      <a:pt x="4" y="1750"/>
                    </a:lnTo>
                    <a:lnTo>
                      <a:pt x="4" y="1695"/>
                    </a:lnTo>
                    <a:lnTo>
                      <a:pt x="4" y="1559"/>
                    </a:lnTo>
                    <a:lnTo>
                      <a:pt x="4" y="1349"/>
                    </a:lnTo>
                    <a:lnTo>
                      <a:pt x="4" y="1157"/>
                    </a:lnTo>
                    <a:lnTo>
                      <a:pt x="4" y="1055"/>
                    </a:lnTo>
                    <a:lnTo>
                      <a:pt x="4" y="885"/>
                    </a:lnTo>
                    <a:lnTo>
                      <a:pt x="4" y="524"/>
                    </a:lnTo>
                    <a:lnTo>
                      <a:pt x="4" y="151"/>
                    </a:lnTo>
                    <a:lnTo>
                      <a:pt x="4" y="0"/>
                    </a:lnTo>
                    <a:lnTo>
                      <a:pt x="4" y="117"/>
                    </a:lnTo>
                    <a:lnTo>
                      <a:pt x="4" y="467"/>
                    </a:lnTo>
                    <a:lnTo>
                      <a:pt x="4" y="829"/>
                    </a:lnTo>
                    <a:lnTo>
                      <a:pt x="4" y="1046"/>
                    </a:lnTo>
                    <a:lnTo>
                      <a:pt x="4" y="1220"/>
                    </a:lnTo>
                    <a:lnTo>
                      <a:pt x="4" y="1390"/>
                    </a:lnTo>
                    <a:lnTo>
                      <a:pt x="4" y="1556"/>
                    </a:lnTo>
                    <a:lnTo>
                      <a:pt x="4" y="1681"/>
                    </a:lnTo>
                    <a:lnTo>
                      <a:pt x="5" y="1745"/>
                    </a:lnTo>
                    <a:lnTo>
                      <a:pt x="5" y="1773"/>
                    </a:lnTo>
                    <a:lnTo>
                      <a:pt x="5" y="1782"/>
                    </a:lnTo>
                    <a:lnTo>
                      <a:pt x="5" y="1784"/>
                    </a:lnTo>
                    <a:lnTo>
                      <a:pt x="5" y="1785"/>
                    </a:lnTo>
                    <a:lnTo>
                      <a:pt x="5" y="1784"/>
                    </a:lnTo>
                    <a:lnTo>
                      <a:pt x="5" y="1783"/>
                    </a:lnTo>
                    <a:lnTo>
                      <a:pt x="5" y="1781"/>
                    </a:lnTo>
                    <a:lnTo>
                      <a:pt x="5" y="1776"/>
                    </a:lnTo>
                    <a:lnTo>
                      <a:pt x="5" y="1765"/>
                    </a:lnTo>
                    <a:lnTo>
                      <a:pt x="5" y="1727"/>
                    </a:lnTo>
                    <a:lnTo>
                      <a:pt x="5" y="1636"/>
                    </a:lnTo>
                    <a:lnTo>
                      <a:pt x="5" y="1486"/>
                    </a:lnTo>
                    <a:lnTo>
                      <a:pt x="5" y="1362"/>
                    </a:lnTo>
                    <a:lnTo>
                      <a:pt x="5" y="1392"/>
                    </a:lnTo>
                    <a:lnTo>
                      <a:pt x="5" y="1508"/>
                    </a:lnTo>
                    <a:lnTo>
                      <a:pt x="5" y="1589"/>
                    </a:lnTo>
                    <a:lnTo>
                      <a:pt x="5" y="1622"/>
                    </a:lnTo>
                    <a:lnTo>
                      <a:pt x="5" y="1636"/>
                    </a:lnTo>
                    <a:lnTo>
                      <a:pt x="5" y="1668"/>
                    </a:lnTo>
                    <a:lnTo>
                      <a:pt x="5" y="1714"/>
                    </a:lnTo>
                    <a:lnTo>
                      <a:pt x="5" y="1750"/>
                    </a:lnTo>
                    <a:lnTo>
                      <a:pt x="5" y="1770"/>
                    </a:lnTo>
                    <a:lnTo>
                      <a:pt x="5" y="1779"/>
                    </a:lnTo>
                    <a:lnTo>
                      <a:pt x="5" y="1782"/>
                    </a:lnTo>
                    <a:lnTo>
                      <a:pt x="5" y="1784"/>
                    </a:lnTo>
                    <a:lnTo>
                      <a:pt x="5" y="1785"/>
                    </a:lnTo>
                    <a:lnTo>
                      <a:pt x="6" y="1785"/>
                    </a:lnTo>
                    <a:lnTo>
                      <a:pt x="6" y="1785"/>
                    </a:lnTo>
                    <a:lnTo>
                      <a:pt x="6" y="1785"/>
                    </a:lnTo>
                    <a:lnTo>
                      <a:pt x="6" y="1785"/>
                    </a:lnTo>
                    <a:lnTo>
                      <a:pt x="6" y="1785"/>
                    </a:lnTo>
                    <a:lnTo>
                      <a:pt x="6" y="1785"/>
                    </a:lnTo>
                    <a:lnTo>
                      <a:pt x="6" y="1785"/>
                    </a:lnTo>
                    <a:lnTo>
                      <a:pt x="6" y="1785"/>
                    </a:lnTo>
                    <a:lnTo>
                      <a:pt x="6" y="1785"/>
                    </a:lnTo>
                    <a:lnTo>
                      <a:pt x="6" y="1785"/>
                    </a:lnTo>
                    <a:lnTo>
                      <a:pt x="6" y="1785"/>
                    </a:lnTo>
                    <a:lnTo>
                      <a:pt x="6" y="1785"/>
                    </a:lnTo>
                    <a:lnTo>
                      <a:pt x="6" y="1785"/>
                    </a:lnTo>
                    <a:lnTo>
                      <a:pt x="6" y="1785"/>
                    </a:lnTo>
                    <a:lnTo>
                      <a:pt x="6" y="1785"/>
                    </a:lnTo>
                    <a:lnTo>
                      <a:pt x="6" y="1785"/>
                    </a:lnTo>
                    <a:lnTo>
                      <a:pt x="6" y="1785"/>
                    </a:lnTo>
                    <a:lnTo>
                      <a:pt x="6" y="1785"/>
                    </a:lnTo>
                    <a:lnTo>
                      <a:pt x="6" y="1785"/>
                    </a:lnTo>
                    <a:lnTo>
                      <a:pt x="6" y="1785"/>
                    </a:lnTo>
                    <a:lnTo>
                      <a:pt x="6" y="1785"/>
                    </a:lnTo>
                    <a:lnTo>
                      <a:pt x="6" y="1785"/>
                    </a:lnTo>
                    <a:lnTo>
                      <a:pt x="7" y="1785"/>
                    </a:lnTo>
                    <a:lnTo>
                      <a:pt x="7" y="1785"/>
                    </a:lnTo>
                    <a:lnTo>
                      <a:pt x="7" y="1785"/>
                    </a:lnTo>
                    <a:lnTo>
                      <a:pt x="7" y="1785"/>
                    </a:lnTo>
                    <a:lnTo>
                      <a:pt x="7" y="1785"/>
                    </a:lnTo>
                    <a:lnTo>
                      <a:pt x="7" y="1785"/>
                    </a:lnTo>
                    <a:lnTo>
                      <a:pt x="7" y="1785"/>
                    </a:lnTo>
                    <a:lnTo>
                      <a:pt x="7" y="1785"/>
                    </a:lnTo>
                    <a:lnTo>
                      <a:pt x="7" y="1785"/>
                    </a:lnTo>
                    <a:lnTo>
                      <a:pt x="7" y="1785"/>
                    </a:lnTo>
                    <a:lnTo>
                      <a:pt x="7" y="1785"/>
                    </a:lnTo>
                    <a:lnTo>
                      <a:pt x="7" y="1785"/>
                    </a:lnTo>
                    <a:lnTo>
                      <a:pt x="7" y="1785"/>
                    </a:lnTo>
                    <a:lnTo>
                      <a:pt x="7" y="1785"/>
                    </a:lnTo>
                    <a:lnTo>
                      <a:pt x="7" y="1785"/>
                    </a:lnTo>
                    <a:lnTo>
                      <a:pt x="7" y="1785"/>
                    </a:lnTo>
                    <a:lnTo>
                      <a:pt x="7" y="1785"/>
                    </a:lnTo>
                    <a:lnTo>
                      <a:pt x="7" y="1783"/>
                    </a:lnTo>
                    <a:lnTo>
                      <a:pt x="7" y="1779"/>
                    </a:lnTo>
                    <a:lnTo>
                      <a:pt x="7" y="1770"/>
                    </a:lnTo>
                    <a:lnTo>
                      <a:pt x="7" y="1750"/>
                    </a:lnTo>
                    <a:lnTo>
                      <a:pt x="7" y="1716"/>
                    </a:lnTo>
                    <a:lnTo>
                      <a:pt x="7" y="1668"/>
                    </a:lnTo>
                    <a:lnTo>
                      <a:pt x="8" y="1618"/>
                    </a:lnTo>
                    <a:lnTo>
                      <a:pt x="8" y="1573"/>
                    </a:lnTo>
                    <a:lnTo>
                      <a:pt x="8" y="1509"/>
                    </a:lnTo>
                    <a:lnTo>
                      <a:pt x="8" y="1420"/>
                    </a:lnTo>
                    <a:lnTo>
                      <a:pt x="8" y="1337"/>
                    </a:lnTo>
                    <a:lnTo>
                      <a:pt x="8" y="1293"/>
                    </a:lnTo>
                    <a:lnTo>
                      <a:pt x="8" y="1307"/>
                    </a:lnTo>
                    <a:lnTo>
                      <a:pt x="8" y="1356"/>
                    </a:lnTo>
                    <a:lnTo>
                      <a:pt x="8" y="1400"/>
                    </a:lnTo>
                    <a:lnTo>
                      <a:pt x="8" y="1437"/>
                    </a:lnTo>
                    <a:lnTo>
                      <a:pt x="8" y="1482"/>
                    </a:lnTo>
                    <a:lnTo>
                      <a:pt x="8" y="1553"/>
                    </a:lnTo>
                    <a:lnTo>
                      <a:pt x="8" y="1640"/>
                    </a:lnTo>
                    <a:lnTo>
                      <a:pt x="8" y="1719"/>
                    </a:lnTo>
                    <a:lnTo>
                      <a:pt x="8" y="1762"/>
                    </a:lnTo>
                    <a:lnTo>
                      <a:pt x="8" y="1778"/>
                    </a:lnTo>
                    <a:lnTo>
                      <a:pt x="8" y="1782"/>
                    </a:lnTo>
                    <a:lnTo>
                      <a:pt x="8" y="1783"/>
                    </a:lnTo>
                    <a:lnTo>
                      <a:pt x="8" y="1784"/>
                    </a:lnTo>
                    <a:lnTo>
                      <a:pt x="8" y="1783"/>
                    </a:lnTo>
                    <a:lnTo>
                      <a:pt x="8" y="1783"/>
                    </a:lnTo>
                    <a:lnTo>
                      <a:pt x="8" y="1782"/>
                    </a:lnTo>
                    <a:lnTo>
                      <a:pt x="8" y="1780"/>
                    </a:lnTo>
                    <a:lnTo>
                      <a:pt x="9" y="1770"/>
                    </a:lnTo>
                    <a:lnTo>
                      <a:pt x="9" y="1748"/>
                    </a:lnTo>
                    <a:lnTo>
                      <a:pt x="9" y="1717"/>
                    </a:lnTo>
                    <a:lnTo>
                      <a:pt x="9" y="1693"/>
                    </a:lnTo>
                    <a:lnTo>
                      <a:pt x="9" y="1695"/>
                    </a:lnTo>
                    <a:lnTo>
                      <a:pt x="9" y="1707"/>
                    </a:lnTo>
                    <a:lnTo>
                      <a:pt x="9" y="1716"/>
                    </a:lnTo>
                    <a:lnTo>
                      <a:pt x="9" y="1715"/>
                    </a:lnTo>
                    <a:lnTo>
                      <a:pt x="9" y="1711"/>
                    </a:lnTo>
                    <a:lnTo>
                      <a:pt x="9" y="1713"/>
                    </a:lnTo>
                    <a:lnTo>
                      <a:pt x="9" y="1726"/>
                    </a:lnTo>
                    <a:lnTo>
                      <a:pt x="9" y="1751"/>
                    </a:lnTo>
                    <a:lnTo>
                      <a:pt x="9" y="1770"/>
                    </a:lnTo>
                    <a:lnTo>
                      <a:pt x="9" y="1780"/>
                    </a:lnTo>
                    <a:lnTo>
                      <a:pt x="9" y="1784"/>
                    </a:lnTo>
                    <a:lnTo>
                      <a:pt x="9" y="1785"/>
                    </a:lnTo>
                    <a:lnTo>
                      <a:pt x="9" y="1785"/>
                    </a:lnTo>
                    <a:lnTo>
                      <a:pt x="9" y="1785"/>
                    </a:lnTo>
                    <a:lnTo>
                      <a:pt x="9" y="1785"/>
                    </a:lnTo>
                    <a:lnTo>
                      <a:pt x="9" y="1785"/>
                    </a:lnTo>
                    <a:lnTo>
                      <a:pt x="9" y="1785"/>
                    </a:lnTo>
                    <a:lnTo>
                      <a:pt x="9" y="1785"/>
                    </a:lnTo>
                    <a:lnTo>
                      <a:pt x="9" y="1785"/>
                    </a:lnTo>
                    <a:lnTo>
                      <a:pt x="10" y="1785"/>
                    </a:lnTo>
                    <a:lnTo>
                      <a:pt x="10" y="1785"/>
                    </a:lnTo>
                    <a:lnTo>
                      <a:pt x="10" y="1785"/>
                    </a:lnTo>
                    <a:lnTo>
                      <a:pt x="10" y="1785"/>
                    </a:lnTo>
                    <a:lnTo>
                      <a:pt x="10" y="1785"/>
                    </a:lnTo>
                    <a:lnTo>
                      <a:pt x="10" y="1785"/>
                    </a:lnTo>
                    <a:lnTo>
                      <a:pt x="10" y="1785"/>
                    </a:lnTo>
                    <a:lnTo>
                      <a:pt x="10" y="1785"/>
                    </a:lnTo>
                    <a:lnTo>
                      <a:pt x="10" y="1785"/>
                    </a:lnTo>
                    <a:lnTo>
                      <a:pt x="10" y="1785"/>
                    </a:lnTo>
                    <a:lnTo>
                      <a:pt x="10" y="1785"/>
                    </a:lnTo>
                    <a:lnTo>
                      <a:pt x="10" y="1785"/>
                    </a:lnTo>
                    <a:lnTo>
                      <a:pt x="10" y="1785"/>
                    </a:lnTo>
                    <a:lnTo>
                      <a:pt x="10" y="1785"/>
                    </a:lnTo>
                    <a:lnTo>
                      <a:pt x="10" y="1785"/>
                    </a:lnTo>
                    <a:lnTo>
                      <a:pt x="10" y="1785"/>
                    </a:lnTo>
                    <a:lnTo>
                      <a:pt x="10" y="1785"/>
                    </a:lnTo>
                    <a:lnTo>
                      <a:pt x="10" y="1785"/>
                    </a:lnTo>
                    <a:lnTo>
                      <a:pt x="10" y="1785"/>
                    </a:lnTo>
                    <a:lnTo>
                      <a:pt x="11" y="1785"/>
                    </a:lnTo>
                    <a:lnTo>
                      <a:pt x="11" y="1785"/>
                    </a:lnTo>
                    <a:lnTo>
                      <a:pt x="11" y="1785"/>
                    </a:lnTo>
                    <a:lnTo>
                      <a:pt x="11" y="1785"/>
                    </a:lnTo>
                    <a:lnTo>
                      <a:pt x="11" y="1785"/>
                    </a:lnTo>
                    <a:lnTo>
                      <a:pt x="11" y="1785"/>
                    </a:lnTo>
                    <a:lnTo>
                      <a:pt x="11" y="1785"/>
                    </a:lnTo>
                    <a:lnTo>
                      <a:pt x="11" y="1785"/>
                    </a:lnTo>
                    <a:lnTo>
                      <a:pt x="11" y="1785"/>
                    </a:lnTo>
                    <a:lnTo>
                      <a:pt x="11" y="1784"/>
                    </a:lnTo>
                    <a:lnTo>
                      <a:pt x="11" y="1782"/>
                    </a:lnTo>
                    <a:lnTo>
                      <a:pt x="11" y="1780"/>
                    </a:lnTo>
                    <a:lnTo>
                      <a:pt x="11" y="1776"/>
                    </a:lnTo>
                    <a:lnTo>
                      <a:pt x="11" y="1772"/>
                    </a:lnTo>
                    <a:lnTo>
                      <a:pt x="11" y="1767"/>
                    </a:lnTo>
                    <a:lnTo>
                      <a:pt x="11" y="1763"/>
                    </a:lnTo>
                    <a:lnTo>
                      <a:pt x="11" y="1759"/>
                    </a:lnTo>
                    <a:lnTo>
                      <a:pt x="11" y="1752"/>
                    </a:lnTo>
                    <a:lnTo>
                      <a:pt x="11" y="1745"/>
                    </a:lnTo>
                    <a:lnTo>
                      <a:pt x="11" y="1740"/>
                    </a:lnTo>
                    <a:lnTo>
                      <a:pt x="12" y="1737"/>
                    </a:lnTo>
                    <a:lnTo>
                      <a:pt x="12" y="1734"/>
                    </a:lnTo>
                    <a:lnTo>
                      <a:pt x="12" y="1738"/>
                    </a:lnTo>
                    <a:lnTo>
                      <a:pt x="12" y="1739"/>
                    </a:lnTo>
                    <a:lnTo>
                      <a:pt x="12" y="1745"/>
                    </a:lnTo>
                    <a:lnTo>
                      <a:pt x="12" y="1753"/>
                    </a:lnTo>
                    <a:lnTo>
                      <a:pt x="12" y="1763"/>
                    </a:lnTo>
                    <a:lnTo>
                      <a:pt x="12" y="1772"/>
                    </a:lnTo>
                    <a:lnTo>
                      <a:pt x="12" y="1779"/>
                    </a:lnTo>
                    <a:lnTo>
                      <a:pt x="12" y="1783"/>
                    </a:lnTo>
                    <a:lnTo>
                      <a:pt x="12" y="1785"/>
                    </a:lnTo>
                    <a:lnTo>
                      <a:pt x="12" y="1785"/>
                    </a:lnTo>
                    <a:lnTo>
                      <a:pt x="12" y="1785"/>
                    </a:lnTo>
                    <a:lnTo>
                      <a:pt x="12" y="1785"/>
                    </a:lnTo>
                    <a:lnTo>
                      <a:pt x="12" y="1785"/>
                    </a:lnTo>
                    <a:lnTo>
                      <a:pt x="12" y="1785"/>
                    </a:lnTo>
                    <a:lnTo>
                      <a:pt x="12" y="1785"/>
                    </a:lnTo>
                    <a:lnTo>
                      <a:pt x="12" y="1784"/>
                    </a:lnTo>
                    <a:lnTo>
                      <a:pt x="12" y="1783"/>
                    </a:lnTo>
                    <a:lnTo>
                      <a:pt x="12" y="1782"/>
                    </a:lnTo>
                    <a:lnTo>
                      <a:pt x="12" y="1780"/>
                    </a:lnTo>
                    <a:lnTo>
                      <a:pt x="12" y="1778"/>
                    </a:lnTo>
                    <a:lnTo>
                      <a:pt x="12" y="1779"/>
                    </a:lnTo>
                    <a:lnTo>
                      <a:pt x="13" y="1778"/>
                    </a:lnTo>
                    <a:lnTo>
                      <a:pt x="13" y="1778"/>
                    </a:lnTo>
                    <a:lnTo>
                      <a:pt x="13" y="1777"/>
                    </a:lnTo>
                    <a:lnTo>
                      <a:pt x="13" y="1777"/>
                    </a:lnTo>
                    <a:lnTo>
                      <a:pt x="13" y="1777"/>
                    </a:lnTo>
                    <a:lnTo>
                      <a:pt x="13" y="1780"/>
                    </a:lnTo>
                    <a:lnTo>
                      <a:pt x="13" y="1783"/>
                    </a:lnTo>
                    <a:lnTo>
                      <a:pt x="13" y="1784"/>
                    </a:lnTo>
                    <a:lnTo>
                      <a:pt x="13" y="1785"/>
                    </a:lnTo>
                    <a:lnTo>
                      <a:pt x="13" y="1785"/>
                    </a:lnTo>
                    <a:lnTo>
                      <a:pt x="13" y="1785"/>
                    </a:lnTo>
                    <a:lnTo>
                      <a:pt x="13" y="1785"/>
                    </a:lnTo>
                    <a:lnTo>
                      <a:pt x="13" y="1785"/>
                    </a:lnTo>
                    <a:lnTo>
                      <a:pt x="13" y="1785"/>
                    </a:lnTo>
                    <a:lnTo>
                      <a:pt x="13" y="1785"/>
                    </a:lnTo>
                    <a:lnTo>
                      <a:pt x="13" y="1785"/>
                    </a:lnTo>
                    <a:lnTo>
                      <a:pt x="13" y="1785"/>
                    </a:lnTo>
                    <a:lnTo>
                      <a:pt x="13" y="1785"/>
                    </a:lnTo>
                    <a:lnTo>
                      <a:pt x="13" y="1785"/>
                    </a:lnTo>
                    <a:lnTo>
                      <a:pt x="13" y="1785"/>
                    </a:lnTo>
                    <a:lnTo>
                      <a:pt x="13" y="1785"/>
                    </a:lnTo>
                    <a:lnTo>
                      <a:pt x="13" y="1785"/>
                    </a:lnTo>
                    <a:lnTo>
                      <a:pt x="14" y="1785"/>
                    </a:lnTo>
                    <a:lnTo>
                      <a:pt x="14" y="1785"/>
                    </a:lnTo>
                    <a:lnTo>
                      <a:pt x="14" y="1785"/>
                    </a:lnTo>
                    <a:lnTo>
                      <a:pt x="14" y="1785"/>
                    </a:lnTo>
                    <a:lnTo>
                      <a:pt x="14" y="1785"/>
                    </a:lnTo>
                    <a:lnTo>
                      <a:pt x="14" y="1785"/>
                    </a:lnTo>
                    <a:lnTo>
                      <a:pt x="14" y="1785"/>
                    </a:lnTo>
                    <a:lnTo>
                      <a:pt x="14" y="1785"/>
                    </a:lnTo>
                    <a:lnTo>
                      <a:pt x="14" y="1785"/>
                    </a:lnTo>
                    <a:lnTo>
                      <a:pt x="14" y="1785"/>
                    </a:lnTo>
                  </a:path>
                </a:pathLst>
              </a:custGeom>
              <a:noFill/>
              <a:ln w="0">
                <a:solidFill>
                  <a:srgbClr val="0000FF"/>
                </a:solidFill>
                <a:prstDash val="solid"/>
                <a:round/>
                <a:headEnd/>
                <a:tailEnd/>
              </a:ln>
            </p:spPr>
            <p:txBody>
              <a:bodyPr/>
              <a:lstStyle/>
              <a:p>
                <a:endParaRPr lang="en-US"/>
              </a:p>
            </p:txBody>
          </p:sp>
          <p:sp>
            <p:nvSpPr>
              <p:cNvPr id="232590" name="Freeform 1166"/>
              <p:cNvSpPr>
                <a:spLocks/>
              </p:cNvSpPr>
              <p:nvPr/>
            </p:nvSpPr>
            <p:spPr bwMode="auto">
              <a:xfrm>
                <a:off x="2837" y="3560"/>
                <a:ext cx="2" cy="8"/>
              </a:xfrm>
              <a:custGeom>
                <a:avLst/>
                <a:gdLst/>
                <a:ahLst/>
                <a:cxnLst>
                  <a:cxn ang="0">
                    <a:pos x="0" y="7"/>
                  </a:cxn>
                  <a:cxn ang="0">
                    <a:pos x="0" y="7"/>
                  </a:cxn>
                  <a:cxn ang="0">
                    <a:pos x="0" y="6"/>
                  </a:cxn>
                  <a:cxn ang="0">
                    <a:pos x="0" y="5"/>
                  </a:cxn>
                  <a:cxn ang="0">
                    <a:pos x="0" y="4"/>
                  </a:cxn>
                  <a:cxn ang="0">
                    <a:pos x="0" y="3"/>
                  </a:cxn>
                  <a:cxn ang="0">
                    <a:pos x="0" y="1"/>
                  </a:cxn>
                  <a:cxn ang="0">
                    <a:pos x="0" y="0"/>
                  </a:cxn>
                  <a:cxn ang="0">
                    <a:pos x="0" y="2"/>
                  </a:cxn>
                  <a:cxn ang="0">
                    <a:pos x="0" y="4"/>
                  </a:cxn>
                  <a:cxn ang="0">
                    <a:pos x="0" y="7"/>
                  </a:cxn>
                  <a:cxn ang="0">
                    <a:pos x="1" y="7"/>
                  </a:cxn>
                  <a:cxn ang="0">
                    <a:pos x="1" y="7"/>
                  </a:cxn>
                  <a:cxn ang="0">
                    <a:pos x="1" y="7"/>
                  </a:cxn>
                  <a:cxn ang="0">
                    <a:pos x="1" y="7"/>
                  </a:cxn>
                  <a:cxn ang="0">
                    <a:pos x="1" y="7"/>
                  </a:cxn>
                  <a:cxn ang="0">
                    <a:pos x="1" y="7"/>
                  </a:cxn>
                  <a:cxn ang="0">
                    <a:pos x="1" y="7"/>
                  </a:cxn>
                  <a:cxn ang="0">
                    <a:pos x="1" y="6"/>
                  </a:cxn>
                  <a:cxn ang="0">
                    <a:pos x="1" y="7"/>
                  </a:cxn>
                  <a:cxn ang="0">
                    <a:pos x="1" y="7"/>
                  </a:cxn>
                  <a:cxn ang="0">
                    <a:pos x="1" y="7"/>
                  </a:cxn>
                  <a:cxn ang="0">
                    <a:pos x="1" y="7"/>
                  </a:cxn>
                  <a:cxn ang="0">
                    <a:pos x="2" y="7"/>
                  </a:cxn>
                  <a:cxn ang="0">
                    <a:pos x="2" y="7"/>
                  </a:cxn>
                  <a:cxn ang="0">
                    <a:pos x="2" y="7"/>
                  </a:cxn>
                  <a:cxn ang="0">
                    <a:pos x="2" y="7"/>
                  </a:cxn>
                  <a:cxn ang="0">
                    <a:pos x="2" y="7"/>
                  </a:cxn>
                  <a:cxn ang="0">
                    <a:pos x="2" y="7"/>
                  </a:cxn>
                  <a:cxn ang="0">
                    <a:pos x="2" y="7"/>
                  </a:cxn>
                  <a:cxn ang="0">
                    <a:pos x="2" y="7"/>
                  </a:cxn>
                  <a:cxn ang="0">
                    <a:pos x="2" y="7"/>
                  </a:cxn>
                  <a:cxn ang="0">
                    <a:pos x="2" y="7"/>
                  </a:cxn>
                </a:cxnLst>
                <a:rect l="0" t="0" r="r" b="b"/>
                <a:pathLst>
                  <a:path w="2" h="7">
                    <a:moveTo>
                      <a:pt x="0" y="7"/>
                    </a:moveTo>
                    <a:lnTo>
                      <a:pt x="0" y="7"/>
                    </a:lnTo>
                    <a:lnTo>
                      <a:pt x="0" y="7"/>
                    </a:lnTo>
                    <a:lnTo>
                      <a:pt x="0" y="7"/>
                    </a:lnTo>
                    <a:lnTo>
                      <a:pt x="0" y="7"/>
                    </a:lnTo>
                    <a:lnTo>
                      <a:pt x="0" y="6"/>
                    </a:lnTo>
                    <a:lnTo>
                      <a:pt x="0" y="6"/>
                    </a:lnTo>
                    <a:lnTo>
                      <a:pt x="0" y="5"/>
                    </a:lnTo>
                    <a:lnTo>
                      <a:pt x="0" y="4"/>
                    </a:lnTo>
                    <a:lnTo>
                      <a:pt x="0" y="4"/>
                    </a:lnTo>
                    <a:lnTo>
                      <a:pt x="0" y="3"/>
                    </a:lnTo>
                    <a:lnTo>
                      <a:pt x="0" y="3"/>
                    </a:lnTo>
                    <a:lnTo>
                      <a:pt x="0" y="2"/>
                    </a:lnTo>
                    <a:lnTo>
                      <a:pt x="0" y="1"/>
                    </a:lnTo>
                    <a:lnTo>
                      <a:pt x="0" y="1"/>
                    </a:lnTo>
                    <a:lnTo>
                      <a:pt x="0" y="0"/>
                    </a:lnTo>
                    <a:lnTo>
                      <a:pt x="0" y="1"/>
                    </a:lnTo>
                    <a:lnTo>
                      <a:pt x="0" y="2"/>
                    </a:lnTo>
                    <a:lnTo>
                      <a:pt x="0" y="3"/>
                    </a:lnTo>
                    <a:lnTo>
                      <a:pt x="0" y="4"/>
                    </a:lnTo>
                    <a:lnTo>
                      <a:pt x="0" y="5"/>
                    </a:lnTo>
                    <a:lnTo>
                      <a:pt x="0" y="7"/>
                    </a:lnTo>
                    <a:lnTo>
                      <a:pt x="0" y="7"/>
                    </a:lnTo>
                    <a:lnTo>
                      <a:pt x="1" y="7"/>
                    </a:lnTo>
                    <a:lnTo>
                      <a:pt x="1" y="7"/>
                    </a:lnTo>
                    <a:lnTo>
                      <a:pt x="1" y="7"/>
                    </a:lnTo>
                    <a:lnTo>
                      <a:pt x="1" y="7"/>
                    </a:lnTo>
                    <a:lnTo>
                      <a:pt x="1" y="7"/>
                    </a:lnTo>
                    <a:lnTo>
                      <a:pt x="1" y="7"/>
                    </a:lnTo>
                    <a:lnTo>
                      <a:pt x="1" y="7"/>
                    </a:lnTo>
                    <a:lnTo>
                      <a:pt x="1" y="7"/>
                    </a:lnTo>
                    <a:lnTo>
                      <a:pt x="1" y="7"/>
                    </a:lnTo>
                    <a:lnTo>
                      <a:pt x="1" y="7"/>
                    </a:lnTo>
                    <a:lnTo>
                      <a:pt x="1" y="7"/>
                    </a:lnTo>
                    <a:lnTo>
                      <a:pt x="1" y="7"/>
                    </a:lnTo>
                    <a:lnTo>
                      <a:pt x="1" y="7"/>
                    </a:lnTo>
                    <a:lnTo>
                      <a:pt x="1" y="7"/>
                    </a:lnTo>
                    <a:lnTo>
                      <a:pt x="1" y="6"/>
                    </a:lnTo>
                    <a:lnTo>
                      <a:pt x="1" y="7"/>
                    </a:lnTo>
                    <a:lnTo>
                      <a:pt x="1" y="7"/>
                    </a:lnTo>
                    <a:lnTo>
                      <a:pt x="1" y="7"/>
                    </a:lnTo>
                    <a:lnTo>
                      <a:pt x="1" y="7"/>
                    </a:lnTo>
                    <a:lnTo>
                      <a:pt x="1" y="7"/>
                    </a:lnTo>
                    <a:lnTo>
                      <a:pt x="1" y="7"/>
                    </a:lnTo>
                    <a:lnTo>
                      <a:pt x="1" y="7"/>
                    </a:lnTo>
                    <a:lnTo>
                      <a:pt x="1" y="7"/>
                    </a:lnTo>
                    <a:lnTo>
                      <a:pt x="2" y="7"/>
                    </a:lnTo>
                    <a:lnTo>
                      <a:pt x="2" y="7"/>
                    </a:lnTo>
                    <a:lnTo>
                      <a:pt x="2" y="7"/>
                    </a:lnTo>
                    <a:lnTo>
                      <a:pt x="2" y="7"/>
                    </a:lnTo>
                    <a:lnTo>
                      <a:pt x="2" y="7"/>
                    </a:lnTo>
                    <a:lnTo>
                      <a:pt x="2" y="7"/>
                    </a:lnTo>
                    <a:lnTo>
                      <a:pt x="2" y="7"/>
                    </a:lnTo>
                    <a:lnTo>
                      <a:pt x="2" y="7"/>
                    </a:lnTo>
                    <a:lnTo>
                      <a:pt x="2" y="7"/>
                    </a:lnTo>
                    <a:lnTo>
                      <a:pt x="2" y="7"/>
                    </a:lnTo>
                    <a:lnTo>
                      <a:pt x="2" y="7"/>
                    </a:lnTo>
                    <a:lnTo>
                      <a:pt x="2" y="7"/>
                    </a:lnTo>
                    <a:lnTo>
                      <a:pt x="2" y="7"/>
                    </a:lnTo>
                    <a:lnTo>
                      <a:pt x="2" y="7"/>
                    </a:lnTo>
                    <a:lnTo>
                      <a:pt x="2" y="7"/>
                    </a:lnTo>
                    <a:lnTo>
                      <a:pt x="2" y="7"/>
                    </a:lnTo>
                    <a:lnTo>
                      <a:pt x="2" y="7"/>
                    </a:lnTo>
                    <a:lnTo>
                      <a:pt x="2" y="7"/>
                    </a:lnTo>
                    <a:lnTo>
                      <a:pt x="2" y="7"/>
                    </a:lnTo>
                    <a:lnTo>
                      <a:pt x="2" y="7"/>
                    </a:lnTo>
                    <a:lnTo>
                      <a:pt x="2" y="7"/>
                    </a:lnTo>
                  </a:path>
                </a:pathLst>
              </a:custGeom>
              <a:noFill/>
              <a:ln w="0">
                <a:solidFill>
                  <a:srgbClr val="0000FF"/>
                </a:solidFill>
                <a:prstDash val="solid"/>
                <a:round/>
                <a:headEnd/>
                <a:tailEnd/>
              </a:ln>
            </p:spPr>
            <p:txBody>
              <a:bodyPr/>
              <a:lstStyle/>
              <a:p>
                <a:endParaRPr lang="en-US"/>
              </a:p>
            </p:txBody>
          </p:sp>
          <p:sp>
            <p:nvSpPr>
              <p:cNvPr id="232591" name="Freeform 1167"/>
              <p:cNvSpPr>
                <a:spLocks/>
              </p:cNvSpPr>
              <p:nvPr/>
            </p:nvSpPr>
            <p:spPr bwMode="auto">
              <a:xfrm>
                <a:off x="2840" y="3567"/>
                <a:ext cx="1"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0" t="0" r="r" b="b"/>
                <a:pathLst>
                  <a:path w="1" h="1">
                    <a:moveTo>
                      <a:pt x="0" y="1"/>
                    </a:move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1" y="1"/>
                    </a:lnTo>
                    <a:lnTo>
                      <a:pt x="1" y="1"/>
                    </a:lnTo>
                    <a:lnTo>
                      <a:pt x="1" y="1"/>
                    </a:lnTo>
                    <a:lnTo>
                      <a:pt x="1" y="1"/>
                    </a:lnTo>
                    <a:lnTo>
                      <a:pt x="1" y="1"/>
                    </a:lnTo>
                    <a:lnTo>
                      <a:pt x="1" y="1"/>
                    </a:lnTo>
                    <a:lnTo>
                      <a:pt x="1" y="1"/>
                    </a:lnTo>
                    <a:lnTo>
                      <a:pt x="1" y="1"/>
                    </a:lnTo>
                    <a:lnTo>
                      <a:pt x="1" y="1"/>
                    </a:lnTo>
                    <a:lnTo>
                      <a:pt x="1" y="0"/>
                    </a:lnTo>
                    <a:lnTo>
                      <a:pt x="1" y="1"/>
                    </a:lnTo>
                    <a:lnTo>
                      <a:pt x="1" y="1"/>
                    </a:lnTo>
                    <a:lnTo>
                      <a:pt x="1" y="1"/>
                    </a:lnTo>
                    <a:lnTo>
                      <a:pt x="1" y="1"/>
                    </a:lnTo>
                    <a:lnTo>
                      <a:pt x="1" y="1"/>
                    </a:lnTo>
                    <a:lnTo>
                      <a:pt x="1" y="1"/>
                    </a:lnTo>
                    <a:lnTo>
                      <a:pt x="1" y="1"/>
                    </a:lnTo>
                    <a:lnTo>
                      <a:pt x="1" y="1"/>
                    </a:lnTo>
                    <a:lnTo>
                      <a:pt x="1" y="1"/>
                    </a:lnTo>
                    <a:lnTo>
                      <a:pt x="1" y="1"/>
                    </a:lnTo>
                    <a:lnTo>
                      <a:pt x="1" y="1"/>
                    </a:lnTo>
                    <a:lnTo>
                      <a:pt x="1" y="1"/>
                    </a:lnTo>
                  </a:path>
                </a:pathLst>
              </a:custGeom>
              <a:noFill/>
              <a:ln w="0">
                <a:solidFill>
                  <a:srgbClr val="0000FF"/>
                </a:solidFill>
                <a:prstDash val="solid"/>
                <a:round/>
                <a:headEnd/>
                <a:tailEnd/>
              </a:ln>
            </p:spPr>
            <p:txBody>
              <a:bodyPr/>
              <a:lstStyle/>
              <a:p>
                <a:endParaRPr lang="en-US"/>
              </a:p>
            </p:txBody>
          </p:sp>
          <p:sp>
            <p:nvSpPr>
              <p:cNvPr id="232592" name="Freeform 1168"/>
              <p:cNvSpPr>
                <a:spLocks/>
              </p:cNvSpPr>
              <p:nvPr/>
            </p:nvSpPr>
            <p:spPr bwMode="auto">
              <a:xfrm>
                <a:off x="284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93" name="Freeform 1169"/>
              <p:cNvSpPr>
                <a:spLocks/>
              </p:cNvSpPr>
              <p:nvPr/>
            </p:nvSpPr>
            <p:spPr bwMode="auto">
              <a:xfrm>
                <a:off x="2843"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94" name="Freeform 1170"/>
              <p:cNvSpPr>
                <a:spLocks/>
              </p:cNvSpPr>
              <p:nvPr/>
            </p:nvSpPr>
            <p:spPr bwMode="auto">
              <a:xfrm>
                <a:off x="2844" y="3568"/>
                <a:ext cx="2"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path>
                </a:pathLst>
              </a:custGeom>
              <a:noFill/>
              <a:ln w="0">
                <a:solidFill>
                  <a:srgbClr val="0000FF"/>
                </a:solidFill>
                <a:prstDash val="solid"/>
                <a:round/>
                <a:headEnd/>
                <a:tailEnd/>
              </a:ln>
            </p:spPr>
            <p:txBody>
              <a:bodyPr/>
              <a:lstStyle/>
              <a:p>
                <a:endParaRPr lang="en-US"/>
              </a:p>
            </p:txBody>
          </p:sp>
          <p:sp>
            <p:nvSpPr>
              <p:cNvPr id="232595" name="Freeform 1171"/>
              <p:cNvSpPr>
                <a:spLocks/>
              </p:cNvSpPr>
              <p:nvPr/>
            </p:nvSpPr>
            <p:spPr bwMode="auto">
              <a:xfrm>
                <a:off x="284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96" name="Freeform 1172"/>
              <p:cNvSpPr>
                <a:spLocks/>
              </p:cNvSpPr>
              <p:nvPr/>
            </p:nvSpPr>
            <p:spPr bwMode="auto">
              <a:xfrm>
                <a:off x="284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97" name="Freeform 1173"/>
              <p:cNvSpPr>
                <a:spLocks/>
              </p:cNvSpPr>
              <p:nvPr/>
            </p:nvSpPr>
            <p:spPr bwMode="auto">
              <a:xfrm>
                <a:off x="284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598" name="Oval 1174"/>
              <p:cNvSpPr>
                <a:spLocks noChangeArrowheads="1"/>
              </p:cNvSpPr>
              <p:nvPr/>
            </p:nvSpPr>
            <p:spPr bwMode="auto">
              <a:xfrm>
                <a:off x="2850" y="3568"/>
                <a:ext cx="1" cy="1"/>
              </a:xfrm>
              <a:prstGeom prst="ellipse">
                <a:avLst/>
              </a:prstGeom>
              <a:solidFill>
                <a:srgbClr val="FFFFFF"/>
              </a:solidFill>
              <a:ln w="0">
                <a:solidFill>
                  <a:srgbClr val="0000FF"/>
                </a:solidFill>
                <a:round/>
                <a:headEnd/>
                <a:tailEnd/>
              </a:ln>
            </p:spPr>
            <p:txBody>
              <a:bodyPr/>
              <a:lstStyle/>
              <a:p>
                <a:endParaRPr lang="en-US"/>
              </a:p>
            </p:txBody>
          </p:sp>
          <p:sp>
            <p:nvSpPr>
              <p:cNvPr id="232599" name="Freeform 1175"/>
              <p:cNvSpPr>
                <a:spLocks/>
              </p:cNvSpPr>
              <p:nvPr/>
            </p:nvSpPr>
            <p:spPr bwMode="auto">
              <a:xfrm>
                <a:off x="285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00" name="Freeform 1176"/>
              <p:cNvSpPr>
                <a:spLocks/>
              </p:cNvSpPr>
              <p:nvPr/>
            </p:nvSpPr>
            <p:spPr bwMode="auto">
              <a:xfrm>
                <a:off x="285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01" name="Freeform 1177"/>
              <p:cNvSpPr>
                <a:spLocks/>
              </p:cNvSpPr>
              <p:nvPr/>
            </p:nvSpPr>
            <p:spPr bwMode="auto">
              <a:xfrm>
                <a:off x="285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02" name="Rectangle 1178"/>
              <p:cNvSpPr>
                <a:spLocks noChangeArrowheads="1"/>
              </p:cNvSpPr>
              <p:nvPr/>
            </p:nvSpPr>
            <p:spPr bwMode="auto">
              <a:xfrm>
                <a:off x="2853" y="3568"/>
                <a:ext cx="1" cy="1"/>
              </a:xfrm>
              <a:prstGeom prst="rect">
                <a:avLst/>
              </a:prstGeom>
              <a:noFill/>
              <a:ln w="0">
                <a:solidFill>
                  <a:srgbClr val="0000FF"/>
                </a:solidFill>
                <a:miter lim="800000"/>
                <a:headEnd/>
                <a:tailEnd/>
              </a:ln>
            </p:spPr>
            <p:txBody>
              <a:bodyPr/>
              <a:lstStyle/>
              <a:p>
                <a:endParaRPr lang="en-US"/>
              </a:p>
            </p:txBody>
          </p:sp>
          <p:sp>
            <p:nvSpPr>
              <p:cNvPr id="232603" name="Freeform 1179"/>
              <p:cNvSpPr>
                <a:spLocks/>
              </p:cNvSpPr>
              <p:nvPr/>
            </p:nvSpPr>
            <p:spPr bwMode="auto">
              <a:xfrm>
                <a:off x="2854" y="3568"/>
                <a:ext cx="2"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Lst>
                <a:rect l="0" t="0" r="r" b="b"/>
                <a:pathLst>
                  <a:path w="2">
                    <a:moveTo>
                      <a:pt x="0" y="0"/>
                    </a:move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2" y="0"/>
                    </a:lnTo>
                  </a:path>
                </a:pathLst>
              </a:custGeom>
              <a:noFill/>
              <a:ln w="0">
                <a:solidFill>
                  <a:srgbClr val="0000FF"/>
                </a:solidFill>
                <a:prstDash val="solid"/>
                <a:round/>
                <a:headEnd/>
                <a:tailEnd/>
              </a:ln>
            </p:spPr>
            <p:txBody>
              <a:bodyPr/>
              <a:lstStyle/>
              <a:p>
                <a:endParaRPr lang="en-US"/>
              </a:p>
            </p:txBody>
          </p:sp>
          <p:sp>
            <p:nvSpPr>
              <p:cNvPr id="232604" name="Freeform 1180"/>
              <p:cNvSpPr>
                <a:spLocks/>
              </p:cNvSpPr>
              <p:nvPr/>
            </p:nvSpPr>
            <p:spPr bwMode="auto">
              <a:xfrm>
                <a:off x="285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05" name="Freeform 1181"/>
              <p:cNvSpPr>
                <a:spLocks/>
              </p:cNvSpPr>
              <p:nvPr/>
            </p:nvSpPr>
            <p:spPr bwMode="auto">
              <a:xfrm>
                <a:off x="285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06" name="Freeform 1182"/>
              <p:cNvSpPr>
                <a:spLocks/>
              </p:cNvSpPr>
              <p:nvPr/>
            </p:nvSpPr>
            <p:spPr bwMode="auto">
              <a:xfrm>
                <a:off x="285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07" name="Freeform 1183"/>
              <p:cNvSpPr>
                <a:spLocks/>
              </p:cNvSpPr>
              <p:nvPr/>
            </p:nvSpPr>
            <p:spPr bwMode="auto">
              <a:xfrm>
                <a:off x="286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08" name="Freeform 1184"/>
              <p:cNvSpPr>
                <a:spLocks/>
              </p:cNvSpPr>
              <p:nvPr/>
            </p:nvSpPr>
            <p:spPr bwMode="auto">
              <a:xfrm>
                <a:off x="2861" y="3568"/>
                <a:ext cx="1" cy="1"/>
              </a:xfrm>
              <a:custGeom>
                <a:avLst/>
                <a:gdLst/>
                <a:ahLst/>
                <a:cxnLst>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609" name="Freeform 1185"/>
              <p:cNvSpPr>
                <a:spLocks/>
              </p:cNvSpPr>
              <p:nvPr/>
            </p:nvSpPr>
            <p:spPr bwMode="auto">
              <a:xfrm>
                <a:off x="286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10" name="Freeform 1186"/>
              <p:cNvSpPr>
                <a:spLocks/>
              </p:cNvSpPr>
              <p:nvPr/>
            </p:nvSpPr>
            <p:spPr bwMode="auto">
              <a:xfrm>
                <a:off x="286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611" name="Freeform 1187"/>
              <p:cNvSpPr>
                <a:spLocks/>
              </p:cNvSpPr>
              <p:nvPr/>
            </p:nvSpPr>
            <p:spPr bwMode="auto">
              <a:xfrm>
                <a:off x="286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612" name="Freeform 1188"/>
              <p:cNvSpPr>
                <a:spLocks/>
              </p:cNvSpPr>
              <p:nvPr/>
            </p:nvSpPr>
            <p:spPr bwMode="auto">
              <a:xfrm>
                <a:off x="286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13" name="Oval 1189"/>
              <p:cNvSpPr>
                <a:spLocks noChangeArrowheads="1"/>
              </p:cNvSpPr>
              <p:nvPr/>
            </p:nvSpPr>
            <p:spPr bwMode="auto">
              <a:xfrm>
                <a:off x="2867" y="3568"/>
                <a:ext cx="1" cy="1"/>
              </a:xfrm>
              <a:prstGeom prst="ellipse">
                <a:avLst/>
              </a:prstGeom>
              <a:solidFill>
                <a:srgbClr val="FFFFFF"/>
              </a:solidFill>
              <a:ln w="0">
                <a:solidFill>
                  <a:srgbClr val="0000FF"/>
                </a:solidFill>
                <a:round/>
                <a:headEnd/>
                <a:tailEnd/>
              </a:ln>
            </p:spPr>
            <p:txBody>
              <a:bodyPr/>
              <a:lstStyle/>
              <a:p>
                <a:endParaRPr lang="en-US"/>
              </a:p>
            </p:txBody>
          </p:sp>
          <p:sp>
            <p:nvSpPr>
              <p:cNvPr id="232614" name="Freeform 1190"/>
              <p:cNvSpPr>
                <a:spLocks/>
              </p:cNvSpPr>
              <p:nvPr/>
            </p:nvSpPr>
            <p:spPr bwMode="auto">
              <a:xfrm>
                <a:off x="2868" y="3566"/>
                <a:ext cx="1" cy="2"/>
              </a:xfrm>
              <a:custGeom>
                <a:avLst/>
                <a:gdLst/>
                <a:ahLst/>
                <a:cxnLst>
                  <a:cxn ang="0">
                    <a:pos x="0" y="2"/>
                  </a:cxn>
                  <a:cxn ang="0">
                    <a:pos x="0" y="2"/>
                  </a:cxn>
                  <a:cxn ang="0">
                    <a:pos x="0" y="2"/>
                  </a:cxn>
                  <a:cxn ang="0">
                    <a:pos x="0" y="2"/>
                  </a:cxn>
                  <a:cxn ang="0">
                    <a:pos x="0" y="2"/>
                  </a:cxn>
                  <a:cxn ang="0">
                    <a:pos x="0" y="2"/>
                  </a:cxn>
                  <a:cxn ang="0">
                    <a:pos x="0" y="2"/>
                  </a:cxn>
                  <a:cxn ang="0">
                    <a:pos x="0" y="2"/>
                  </a:cxn>
                  <a:cxn ang="0">
                    <a:pos x="0" y="1"/>
                  </a:cxn>
                  <a:cxn ang="0">
                    <a:pos x="0" y="1"/>
                  </a:cxn>
                  <a:cxn ang="0">
                    <a:pos x="0" y="1"/>
                  </a:cxn>
                  <a:cxn ang="0">
                    <a:pos x="0" y="1"/>
                  </a:cxn>
                  <a:cxn ang="0">
                    <a:pos x="0" y="0"/>
                  </a:cxn>
                  <a:cxn ang="0">
                    <a:pos x="0" y="0"/>
                  </a:cxn>
                  <a:cxn ang="0">
                    <a:pos x="0" y="0"/>
                  </a:cxn>
                  <a:cxn ang="0">
                    <a:pos x="0" y="0"/>
                  </a:cxn>
                  <a:cxn ang="0">
                    <a:pos x="0" y="0"/>
                  </a:cxn>
                  <a:cxn ang="0">
                    <a:pos x="0" y="0"/>
                  </a:cxn>
                  <a:cxn ang="0">
                    <a:pos x="0" y="1"/>
                  </a:cxn>
                  <a:cxn ang="0">
                    <a:pos x="0" y="1"/>
                  </a:cxn>
                  <a:cxn ang="0">
                    <a:pos x="0" y="2"/>
                  </a:cxn>
                  <a:cxn ang="0">
                    <a:pos x="0" y="2"/>
                  </a:cxn>
                  <a:cxn ang="0">
                    <a:pos x="0" y="2"/>
                  </a:cxn>
                  <a:cxn ang="0">
                    <a:pos x="0" y="2"/>
                  </a:cxn>
                  <a:cxn ang="0">
                    <a:pos x="0" y="2"/>
                  </a:cxn>
                </a:cxnLst>
                <a:rect l="0" t="0" r="r" b="b"/>
                <a:pathLst>
                  <a:path h="2">
                    <a:moveTo>
                      <a:pt x="0" y="2"/>
                    </a:moveTo>
                    <a:lnTo>
                      <a:pt x="0" y="2"/>
                    </a:lnTo>
                    <a:lnTo>
                      <a:pt x="0" y="2"/>
                    </a:lnTo>
                    <a:lnTo>
                      <a:pt x="0" y="2"/>
                    </a:lnTo>
                    <a:lnTo>
                      <a:pt x="0" y="2"/>
                    </a:lnTo>
                    <a:lnTo>
                      <a:pt x="0" y="2"/>
                    </a:lnTo>
                    <a:lnTo>
                      <a:pt x="0" y="2"/>
                    </a:lnTo>
                    <a:lnTo>
                      <a:pt x="0" y="2"/>
                    </a:lnTo>
                    <a:lnTo>
                      <a:pt x="0" y="1"/>
                    </a:lnTo>
                    <a:lnTo>
                      <a:pt x="0" y="1"/>
                    </a:lnTo>
                    <a:lnTo>
                      <a:pt x="0" y="1"/>
                    </a:lnTo>
                    <a:lnTo>
                      <a:pt x="0" y="1"/>
                    </a:lnTo>
                    <a:lnTo>
                      <a:pt x="0" y="0"/>
                    </a:lnTo>
                    <a:lnTo>
                      <a:pt x="0" y="0"/>
                    </a:lnTo>
                    <a:lnTo>
                      <a:pt x="0" y="0"/>
                    </a:lnTo>
                    <a:lnTo>
                      <a:pt x="0" y="0"/>
                    </a:lnTo>
                    <a:lnTo>
                      <a:pt x="0" y="0"/>
                    </a:lnTo>
                    <a:lnTo>
                      <a:pt x="0" y="0"/>
                    </a:lnTo>
                    <a:lnTo>
                      <a:pt x="0" y="1"/>
                    </a:lnTo>
                    <a:lnTo>
                      <a:pt x="0" y="1"/>
                    </a:lnTo>
                    <a:lnTo>
                      <a:pt x="0" y="2"/>
                    </a:lnTo>
                    <a:lnTo>
                      <a:pt x="0" y="2"/>
                    </a:lnTo>
                    <a:lnTo>
                      <a:pt x="0" y="2"/>
                    </a:lnTo>
                    <a:lnTo>
                      <a:pt x="0" y="2"/>
                    </a:lnTo>
                    <a:lnTo>
                      <a:pt x="0" y="2"/>
                    </a:lnTo>
                  </a:path>
                </a:pathLst>
              </a:custGeom>
              <a:noFill/>
              <a:ln w="0">
                <a:solidFill>
                  <a:srgbClr val="0000FF"/>
                </a:solidFill>
                <a:prstDash val="solid"/>
                <a:round/>
                <a:headEnd/>
                <a:tailEnd/>
              </a:ln>
            </p:spPr>
            <p:txBody>
              <a:bodyPr/>
              <a:lstStyle/>
              <a:p>
                <a:endParaRPr lang="en-US"/>
              </a:p>
            </p:txBody>
          </p:sp>
          <p:sp>
            <p:nvSpPr>
              <p:cNvPr id="232615" name="Freeform 1191"/>
              <p:cNvSpPr>
                <a:spLocks/>
              </p:cNvSpPr>
              <p:nvPr/>
            </p:nvSpPr>
            <p:spPr bwMode="auto">
              <a:xfrm>
                <a:off x="286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616" name="Freeform 1192"/>
              <p:cNvSpPr>
                <a:spLocks/>
              </p:cNvSpPr>
              <p:nvPr/>
            </p:nvSpPr>
            <p:spPr bwMode="auto">
              <a:xfrm>
                <a:off x="2871" y="3567"/>
                <a:ext cx="2"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1" y="1"/>
                  </a:cxn>
                  <a:cxn ang="0">
                    <a:pos x="1" y="1"/>
                  </a:cxn>
                  <a:cxn ang="0">
                    <a:pos x="1" y="1"/>
                  </a:cxn>
                  <a:cxn ang="0">
                    <a:pos x="1" y="1"/>
                  </a:cxn>
                  <a:cxn ang="0">
                    <a:pos x="1" y="1"/>
                  </a:cxn>
                  <a:cxn ang="0">
                    <a:pos x="1" y="1"/>
                  </a:cxn>
                  <a:cxn ang="0">
                    <a:pos x="1" y="1"/>
                  </a:cxn>
                  <a:cxn ang="0">
                    <a:pos x="1" y="0"/>
                  </a:cxn>
                  <a:cxn ang="0">
                    <a:pos x="1" y="0"/>
                  </a:cxn>
                  <a:cxn ang="0">
                    <a:pos x="1" y="0"/>
                  </a:cxn>
                  <a:cxn ang="0">
                    <a:pos x="1" y="0"/>
                  </a:cxn>
                  <a:cxn ang="0">
                    <a:pos x="1" y="0"/>
                  </a:cxn>
                  <a:cxn ang="0">
                    <a:pos x="1" y="0"/>
                  </a:cxn>
                  <a:cxn ang="0">
                    <a:pos x="1" y="1"/>
                  </a:cxn>
                  <a:cxn ang="0">
                    <a:pos x="1" y="0"/>
                  </a:cxn>
                  <a:cxn ang="0">
                    <a:pos x="1" y="1"/>
                  </a:cxn>
                  <a:cxn ang="0">
                    <a:pos x="1" y="0"/>
                  </a:cxn>
                  <a:cxn ang="0">
                    <a:pos x="1" y="0"/>
                  </a:cxn>
                  <a:cxn ang="0">
                    <a:pos x="1" y="0"/>
                  </a:cxn>
                  <a:cxn ang="0">
                    <a:pos x="1" y="1"/>
                  </a:cxn>
                  <a:cxn ang="0">
                    <a:pos x="1" y="1"/>
                  </a:cxn>
                  <a:cxn ang="0">
                    <a:pos x="1" y="1"/>
                  </a:cxn>
                  <a:cxn ang="0">
                    <a:pos x="1"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0" t="0" r="r" b="b"/>
                <a:pathLst>
                  <a:path w="2" h="1">
                    <a:moveTo>
                      <a:pt x="0" y="1"/>
                    </a:moveTo>
                    <a:lnTo>
                      <a:pt x="0" y="1"/>
                    </a:lnTo>
                    <a:lnTo>
                      <a:pt x="0" y="1"/>
                    </a:lnTo>
                    <a:lnTo>
                      <a:pt x="0" y="1"/>
                    </a:lnTo>
                    <a:lnTo>
                      <a:pt x="0" y="1"/>
                    </a:lnTo>
                    <a:lnTo>
                      <a:pt x="0" y="1"/>
                    </a:lnTo>
                    <a:lnTo>
                      <a:pt x="0" y="1"/>
                    </a:lnTo>
                    <a:lnTo>
                      <a:pt x="0" y="1"/>
                    </a:lnTo>
                    <a:lnTo>
                      <a:pt x="0" y="1"/>
                    </a:lnTo>
                    <a:lnTo>
                      <a:pt x="1" y="1"/>
                    </a:lnTo>
                    <a:lnTo>
                      <a:pt x="1" y="1"/>
                    </a:lnTo>
                    <a:lnTo>
                      <a:pt x="1" y="1"/>
                    </a:lnTo>
                    <a:lnTo>
                      <a:pt x="1" y="1"/>
                    </a:lnTo>
                    <a:lnTo>
                      <a:pt x="1" y="1"/>
                    </a:lnTo>
                    <a:lnTo>
                      <a:pt x="1" y="1"/>
                    </a:lnTo>
                    <a:lnTo>
                      <a:pt x="1" y="1"/>
                    </a:lnTo>
                    <a:lnTo>
                      <a:pt x="1" y="0"/>
                    </a:lnTo>
                    <a:lnTo>
                      <a:pt x="1" y="0"/>
                    </a:lnTo>
                    <a:lnTo>
                      <a:pt x="1" y="0"/>
                    </a:lnTo>
                    <a:lnTo>
                      <a:pt x="1" y="0"/>
                    </a:lnTo>
                    <a:lnTo>
                      <a:pt x="1" y="0"/>
                    </a:lnTo>
                    <a:lnTo>
                      <a:pt x="1" y="0"/>
                    </a:lnTo>
                    <a:lnTo>
                      <a:pt x="1" y="1"/>
                    </a:lnTo>
                    <a:lnTo>
                      <a:pt x="1" y="0"/>
                    </a:lnTo>
                    <a:lnTo>
                      <a:pt x="1" y="1"/>
                    </a:lnTo>
                    <a:lnTo>
                      <a:pt x="1" y="0"/>
                    </a:lnTo>
                    <a:lnTo>
                      <a:pt x="1" y="0"/>
                    </a:lnTo>
                    <a:lnTo>
                      <a:pt x="1" y="0"/>
                    </a:lnTo>
                    <a:lnTo>
                      <a:pt x="1" y="1"/>
                    </a:lnTo>
                    <a:lnTo>
                      <a:pt x="1" y="1"/>
                    </a:lnTo>
                    <a:lnTo>
                      <a:pt x="1" y="1"/>
                    </a:lnTo>
                    <a:lnTo>
                      <a:pt x="1"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path>
                </a:pathLst>
              </a:custGeom>
              <a:noFill/>
              <a:ln w="0">
                <a:solidFill>
                  <a:srgbClr val="0000FF"/>
                </a:solidFill>
                <a:prstDash val="solid"/>
                <a:round/>
                <a:headEnd/>
                <a:tailEnd/>
              </a:ln>
            </p:spPr>
            <p:txBody>
              <a:bodyPr/>
              <a:lstStyle/>
              <a:p>
                <a:endParaRPr lang="en-US"/>
              </a:p>
            </p:txBody>
          </p:sp>
          <p:sp>
            <p:nvSpPr>
              <p:cNvPr id="232617" name="Freeform 1193"/>
              <p:cNvSpPr>
                <a:spLocks/>
              </p:cNvSpPr>
              <p:nvPr/>
            </p:nvSpPr>
            <p:spPr bwMode="auto">
              <a:xfrm>
                <a:off x="287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18" name="Freeform 1194"/>
              <p:cNvSpPr>
                <a:spLocks/>
              </p:cNvSpPr>
              <p:nvPr/>
            </p:nvSpPr>
            <p:spPr bwMode="auto">
              <a:xfrm>
                <a:off x="287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619" name="Freeform 1195"/>
              <p:cNvSpPr>
                <a:spLocks/>
              </p:cNvSpPr>
              <p:nvPr/>
            </p:nvSpPr>
            <p:spPr bwMode="auto">
              <a:xfrm>
                <a:off x="287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20" name="Freeform 1196"/>
              <p:cNvSpPr>
                <a:spLocks/>
              </p:cNvSpPr>
              <p:nvPr/>
            </p:nvSpPr>
            <p:spPr bwMode="auto">
              <a:xfrm>
                <a:off x="2877"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21" name="Freeform 1197"/>
              <p:cNvSpPr>
                <a:spLocks/>
              </p:cNvSpPr>
              <p:nvPr/>
            </p:nvSpPr>
            <p:spPr bwMode="auto">
              <a:xfrm>
                <a:off x="287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622" name="Freeform 1198"/>
              <p:cNvSpPr>
                <a:spLocks/>
              </p:cNvSpPr>
              <p:nvPr/>
            </p:nvSpPr>
            <p:spPr bwMode="auto">
              <a:xfrm>
                <a:off x="2880"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23" name="Freeform 1199"/>
              <p:cNvSpPr>
                <a:spLocks/>
              </p:cNvSpPr>
              <p:nvPr/>
            </p:nvSpPr>
            <p:spPr bwMode="auto">
              <a:xfrm>
                <a:off x="288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624" name="Freeform 1200"/>
              <p:cNvSpPr>
                <a:spLocks/>
              </p:cNvSpPr>
              <p:nvPr/>
            </p:nvSpPr>
            <p:spPr bwMode="auto">
              <a:xfrm>
                <a:off x="288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25" name="Freeform 1201"/>
              <p:cNvSpPr>
                <a:spLocks/>
              </p:cNvSpPr>
              <p:nvPr/>
            </p:nvSpPr>
            <p:spPr bwMode="auto">
              <a:xfrm>
                <a:off x="2884"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26" name="Freeform 1202"/>
              <p:cNvSpPr>
                <a:spLocks/>
              </p:cNvSpPr>
              <p:nvPr/>
            </p:nvSpPr>
            <p:spPr bwMode="auto">
              <a:xfrm>
                <a:off x="2885" y="3568"/>
                <a:ext cx="2"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2"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path>
                </a:pathLst>
              </a:custGeom>
              <a:noFill/>
              <a:ln w="0">
                <a:solidFill>
                  <a:srgbClr val="0000FF"/>
                </a:solidFill>
                <a:prstDash val="solid"/>
                <a:round/>
                <a:headEnd/>
                <a:tailEnd/>
              </a:ln>
            </p:spPr>
            <p:txBody>
              <a:bodyPr/>
              <a:lstStyle/>
              <a:p>
                <a:endParaRPr lang="en-US"/>
              </a:p>
            </p:txBody>
          </p:sp>
          <p:sp>
            <p:nvSpPr>
              <p:cNvPr id="232627" name="Line 1203"/>
              <p:cNvSpPr>
                <a:spLocks noChangeShapeType="1"/>
              </p:cNvSpPr>
              <p:nvPr/>
            </p:nvSpPr>
            <p:spPr bwMode="auto">
              <a:xfrm>
                <a:off x="2888" y="3568"/>
                <a:ext cx="1" cy="1"/>
              </a:xfrm>
              <a:prstGeom prst="line">
                <a:avLst/>
              </a:prstGeom>
              <a:noFill/>
              <a:ln w="0">
                <a:solidFill>
                  <a:srgbClr val="0000FF"/>
                </a:solidFill>
                <a:round/>
                <a:headEnd/>
                <a:tailEnd/>
              </a:ln>
            </p:spPr>
            <p:txBody>
              <a:bodyPr/>
              <a:lstStyle/>
              <a:p>
                <a:endParaRPr lang="en-US"/>
              </a:p>
            </p:txBody>
          </p:sp>
          <p:sp>
            <p:nvSpPr>
              <p:cNvPr id="232628" name="Freeform 1204"/>
              <p:cNvSpPr>
                <a:spLocks/>
              </p:cNvSpPr>
              <p:nvPr/>
            </p:nvSpPr>
            <p:spPr bwMode="auto">
              <a:xfrm>
                <a:off x="288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29" name="Freeform 1205"/>
              <p:cNvSpPr>
                <a:spLocks/>
              </p:cNvSpPr>
              <p:nvPr/>
            </p:nvSpPr>
            <p:spPr bwMode="auto">
              <a:xfrm>
                <a:off x="2889"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30" name="Freeform 1206"/>
              <p:cNvSpPr>
                <a:spLocks/>
              </p:cNvSpPr>
              <p:nvPr/>
            </p:nvSpPr>
            <p:spPr bwMode="auto">
              <a:xfrm>
                <a:off x="289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31" name="Freeform 1207"/>
              <p:cNvSpPr>
                <a:spLocks/>
              </p:cNvSpPr>
              <p:nvPr/>
            </p:nvSpPr>
            <p:spPr bwMode="auto">
              <a:xfrm>
                <a:off x="2891" y="3567"/>
                <a:ext cx="3" cy="1"/>
              </a:xfrm>
              <a:custGeom>
                <a:avLst/>
                <a:gdLst/>
                <a:ahLst/>
                <a:cxnLst>
                  <a:cxn ang="0">
                    <a:pos x="0" y="1"/>
                  </a:cxn>
                  <a:cxn ang="0">
                    <a:pos x="0" y="1"/>
                  </a:cxn>
                  <a:cxn ang="0">
                    <a:pos x="0" y="1"/>
                  </a:cxn>
                  <a:cxn ang="0">
                    <a:pos x="0" y="1"/>
                  </a:cxn>
                  <a:cxn ang="0">
                    <a:pos x="0"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0"/>
                  </a:cxn>
                  <a:cxn ang="0">
                    <a:pos x="2" y="0"/>
                  </a:cxn>
                  <a:cxn ang="0">
                    <a:pos x="2" y="1"/>
                  </a:cxn>
                  <a:cxn ang="0">
                    <a:pos x="2" y="1"/>
                  </a:cxn>
                  <a:cxn ang="0">
                    <a:pos x="2" y="1"/>
                  </a:cxn>
                  <a:cxn ang="0">
                    <a:pos x="2" y="1"/>
                  </a:cxn>
                  <a:cxn ang="0">
                    <a:pos x="2" y="1"/>
                  </a:cxn>
                  <a:cxn ang="0">
                    <a:pos x="2" y="1"/>
                  </a:cxn>
                  <a:cxn ang="0">
                    <a:pos x="2" y="1"/>
                  </a:cxn>
                  <a:cxn ang="0">
                    <a:pos x="2" y="1"/>
                  </a:cxn>
                  <a:cxn ang="0">
                    <a:pos x="2" y="1"/>
                  </a:cxn>
                  <a:cxn ang="0">
                    <a:pos x="3" y="1"/>
                  </a:cxn>
                  <a:cxn ang="0">
                    <a:pos x="3" y="1"/>
                  </a:cxn>
                  <a:cxn ang="0">
                    <a:pos x="3" y="1"/>
                  </a:cxn>
                  <a:cxn ang="0">
                    <a:pos x="3" y="1"/>
                  </a:cxn>
                  <a:cxn ang="0">
                    <a:pos x="3" y="1"/>
                  </a:cxn>
                </a:cxnLst>
                <a:rect l="0" t="0" r="r" b="b"/>
                <a:pathLst>
                  <a:path w="3" h="1">
                    <a:moveTo>
                      <a:pt x="0" y="1"/>
                    </a:moveTo>
                    <a:lnTo>
                      <a:pt x="0" y="1"/>
                    </a:lnTo>
                    <a:lnTo>
                      <a:pt x="0" y="1"/>
                    </a:lnTo>
                    <a:lnTo>
                      <a:pt x="0" y="1"/>
                    </a:lnTo>
                    <a:lnTo>
                      <a:pt x="0" y="1"/>
                    </a:lnTo>
                    <a:lnTo>
                      <a:pt x="0" y="1"/>
                    </a:lnTo>
                    <a:lnTo>
                      <a:pt x="0" y="1"/>
                    </a:lnTo>
                    <a:lnTo>
                      <a:pt x="0" y="1"/>
                    </a:lnTo>
                    <a:lnTo>
                      <a:pt x="0" y="1"/>
                    </a:lnTo>
                    <a:lnTo>
                      <a:pt x="0" y="1"/>
                    </a:lnTo>
                    <a:lnTo>
                      <a:pt x="0" y="1"/>
                    </a:lnTo>
                    <a:lnTo>
                      <a:pt x="0"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2" y="0"/>
                    </a:lnTo>
                    <a:lnTo>
                      <a:pt x="2" y="0"/>
                    </a:lnTo>
                    <a:lnTo>
                      <a:pt x="2" y="0"/>
                    </a:lnTo>
                    <a:lnTo>
                      <a:pt x="2" y="0"/>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3" y="1"/>
                    </a:lnTo>
                    <a:lnTo>
                      <a:pt x="3" y="1"/>
                    </a:lnTo>
                    <a:lnTo>
                      <a:pt x="3" y="1"/>
                    </a:lnTo>
                    <a:lnTo>
                      <a:pt x="3" y="1"/>
                    </a:lnTo>
                    <a:lnTo>
                      <a:pt x="3" y="1"/>
                    </a:lnTo>
                    <a:lnTo>
                      <a:pt x="3" y="1"/>
                    </a:lnTo>
                    <a:lnTo>
                      <a:pt x="3" y="1"/>
                    </a:lnTo>
                    <a:lnTo>
                      <a:pt x="3" y="1"/>
                    </a:lnTo>
                    <a:lnTo>
                      <a:pt x="3" y="1"/>
                    </a:lnTo>
                    <a:lnTo>
                      <a:pt x="3" y="1"/>
                    </a:lnTo>
                  </a:path>
                </a:pathLst>
              </a:custGeom>
              <a:noFill/>
              <a:ln w="0">
                <a:solidFill>
                  <a:srgbClr val="0000FF"/>
                </a:solidFill>
                <a:prstDash val="solid"/>
                <a:round/>
                <a:headEnd/>
                <a:tailEnd/>
              </a:ln>
            </p:spPr>
            <p:txBody>
              <a:bodyPr/>
              <a:lstStyle/>
              <a:p>
                <a:endParaRPr lang="en-US"/>
              </a:p>
            </p:txBody>
          </p:sp>
          <p:sp>
            <p:nvSpPr>
              <p:cNvPr id="232632" name="Freeform 1208"/>
              <p:cNvSpPr>
                <a:spLocks/>
              </p:cNvSpPr>
              <p:nvPr/>
            </p:nvSpPr>
            <p:spPr bwMode="auto">
              <a:xfrm>
                <a:off x="2895" y="3563"/>
                <a:ext cx="2" cy="5"/>
              </a:xfrm>
              <a:custGeom>
                <a:avLst/>
                <a:gdLst/>
                <a:ahLst/>
                <a:cxnLst>
                  <a:cxn ang="0">
                    <a:pos x="0" y="4"/>
                  </a:cxn>
                  <a:cxn ang="0">
                    <a:pos x="0" y="4"/>
                  </a:cxn>
                  <a:cxn ang="0">
                    <a:pos x="0" y="4"/>
                  </a:cxn>
                  <a:cxn ang="0">
                    <a:pos x="0" y="4"/>
                  </a:cxn>
                  <a:cxn ang="0">
                    <a:pos x="0" y="4"/>
                  </a:cxn>
                  <a:cxn ang="0">
                    <a:pos x="0" y="3"/>
                  </a:cxn>
                  <a:cxn ang="0">
                    <a:pos x="0" y="2"/>
                  </a:cxn>
                  <a:cxn ang="0">
                    <a:pos x="0" y="2"/>
                  </a:cxn>
                  <a:cxn ang="0">
                    <a:pos x="1" y="1"/>
                  </a:cxn>
                  <a:cxn ang="0">
                    <a:pos x="1" y="0"/>
                  </a:cxn>
                  <a:cxn ang="0">
                    <a:pos x="1" y="0"/>
                  </a:cxn>
                  <a:cxn ang="0">
                    <a:pos x="1" y="1"/>
                  </a:cxn>
                  <a:cxn ang="0">
                    <a:pos x="1" y="3"/>
                  </a:cxn>
                  <a:cxn ang="0">
                    <a:pos x="1" y="4"/>
                  </a:cxn>
                  <a:cxn ang="0">
                    <a:pos x="1" y="4"/>
                  </a:cxn>
                  <a:cxn ang="0">
                    <a:pos x="1" y="4"/>
                  </a:cxn>
                  <a:cxn ang="0">
                    <a:pos x="1" y="4"/>
                  </a:cxn>
                  <a:cxn ang="0">
                    <a:pos x="1" y="4"/>
                  </a:cxn>
                  <a:cxn ang="0">
                    <a:pos x="1" y="4"/>
                  </a:cxn>
                  <a:cxn ang="0">
                    <a:pos x="1" y="4"/>
                  </a:cxn>
                  <a:cxn ang="0">
                    <a:pos x="1" y="4"/>
                  </a:cxn>
                  <a:cxn ang="0">
                    <a:pos x="1" y="4"/>
                  </a:cxn>
                  <a:cxn ang="0">
                    <a:pos x="2" y="4"/>
                  </a:cxn>
                  <a:cxn ang="0">
                    <a:pos x="2" y="4"/>
                  </a:cxn>
                  <a:cxn ang="0">
                    <a:pos x="2" y="4"/>
                  </a:cxn>
                  <a:cxn ang="0">
                    <a:pos x="2" y="4"/>
                  </a:cxn>
                  <a:cxn ang="0">
                    <a:pos x="2" y="4"/>
                  </a:cxn>
                  <a:cxn ang="0">
                    <a:pos x="2" y="4"/>
                  </a:cxn>
                  <a:cxn ang="0">
                    <a:pos x="2" y="4"/>
                  </a:cxn>
                  <a:cxn ang="0">
                    <a:pos x="2" y="4"/>
                  </a:cxn>
                  <a:cxn ang="0">
                    <a:pos x="2" y="4"/>
                  </a:cxn>
                  <a:cxn ang="0">
                    <a:pos x="2" y="4"/>
                  </a:cxn>
                </a:cxnLst>
                <a:rect l="0" t="0" r="r" b="b"/>
                <a:pathLst>
                  <a:path w="2" h="4">
                    <a:moveTo>
                      <a:pt x="0" y="4"/>
                    </a:moveTo>
                    <a:lnTo>
                      <a:pt x="0" y="4"/>
                    </a:lnTo>
                    <a:lnTo>
                      <a:pt x="0" y="4"/>
                    </a:lnTo>
                    <a:lnTo>
                      <a:pt x="0" y="4"/>
                    </a:lnTo>
                    <a:lnTo>
                      <a:pt x="0" y="4"/>
                    </a:lnTo>
                    <a:lnTo>
                      <a:pt x="0" y="4"/>
                    </a:lnTo>
                    <a:lnTo>
                      <a:pt x="0" y="4"/>
                    </a:lnTo>
                    <a:lnTo>
                      <a:pt x="0" y="4"/>
                    </a:lnTo>
                    <a:lnTo>
                      <a:pt x="0" y="4"/>
                    </a:lnTo>
                    <a:lnTo>
                      <a:pt x="0" y="4"/>
                    </a:lnTo>
                    <a:lnTo>
                      <a:pt x="0" y="4"/>
                    </a:lnTo>
                    <a:lnTo>
                      <a:pt x="0" y="3"/>
                    </a:lnTo>
                    <a:lnTo>
                      <a:pt x="0" y="2"/>
                    </a:lnTo>
                    <a:lnTo>
                      <a:pt x="0" y="2"/>
                    </a:lnTo>
                    <a:lnTo>
                      <a:pt x="0" y="2"/>
                    </a:lnTo>
                    <a:lnTo>
                      <a:pt x="0" y="2"/>
                    </a:lnTo>
                    <a:lnTo>
                      <a:pt x="0" y="1"/>
                    </a:lnTo>
                    <a:lnTo>
                      <a:pt x="1" y="1"/>
                    </a:lnTo>
                    <a:lnTo>
                      <a:pt x="1" y="0"/>
                    </a:lnTo>
                    <a:lnTo>
                      <a:pt x="1" y="0"/>
                    </a:lnTo>
                    <a:lnTo>
                      <a:pt x="1" y="0"/>
                    </a:lnTo>
                    <a:lnTo>
                      <a:pt x="1" y="0"/>
                    </a:lnTo>
                    <a:lnTo>
                      <a:pt x="1" y="1"/>
                    </a:lnTo>
                    <a:lnTo>
                      <a:pt x="1" y="1"/>
                    </a:lnTo>
                    <a:lnTo>
                      <a:pt x="1" y="2"/>
                    </a:lnTo>
                    <a:lnTo>
                      <a:pt x="1" y="3"/>
                    </a:lnTo>
                    <a:lnTo>
                      <a:pt x="1" y="3"/>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path>
                </a:pathLst>
              </a:custGeom>
              <a:noFill/>
              <a:ln w="0">
                <a:solidFill>
                  <a:srgbClr val="0000FF"/>
                </a:solidFill>
                <a:prstDash val="solid"/>
                <a:round/>
                <a:headEnd/>
                <a:tailEnd/>
              </a:ln>
            </p:spPr>
            <p:txBody>
              <a:bodyPr/>
              <a:lstStyle/>
              <a:p>
                <a:endParaRPr lang="en-US"/>
              </a:p>
            </p:txBody>
          </p:sp>
          <p:sp>
            <p:nvSpPr>
              <p:cNvPr id="232633" name="Freeform 1209"/>
              <p:cNvSpPr>
                <a:spLocks/>
              </p:cNvSpPr>
              <p:nvPr/>
            </p:nvSpPr>
            <p:spPr bwMode="auto">
              <a:xfrm>
                <a:off x="2898"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34" name="Freeform 1210"/>
              <p:cNvSpPr>
                <a:spLocks/>
              </p:cNvSpPr>
              <p:nvPr/>
            </p:nvSpPr>
            <p:spPr bwMode="auto">
              <a:xfrm>
                <a:off x="2899" y="3567"/>
                <a:ext cx="2"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0"/>
                  </a:cxn>
                  <a:cxn ang="0">
                    <a:pos x="0" y="0"/>
                  </a:cxn>
                  <a:cxn ang="0">
                    <a:pos x="0" y="0"/>
                  </a:cxn>
                  <a:cxn ang="0">
                    <a:pos x="0" y="0"/>
                  </a:cxn>
                  <a:cxn ang="0">
                    <a:pos x="0" y="0"/>
                  </a:cxn>
                  <a:cxn ang="0">
                    <a:pos x="0" y="0"/>
                  </a:cxn>
                  <a:cxn ang="0">
                    <a:pos x="0" y="0"/>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0" t="0" r="r" b="b"/>
                <a:pathLst>
                  <a:path w="2" h="1">
                    <a:moveTo>
                      <a:pt x="0" y="1"/>
                    </a:moveTo>
                    <a:lnTo>
                      <a:pt x="0" y="1"/>
                    </a:lnTo>
                    <a:lnTo>
                      <a:pt x="0" y="1"/>
                    </a:lnTo>
                    <a:lnTo>
                      <a:pt x="0" y="1"/>
                    </a:lnTo>
                    <a:lnTo>
                      <a:pt x="0" y="1"/>
                    </a:lnTo>
                    <a:lnTo>
                      <a:pt x="0" y="1"/>
                    </a:lnTo>
                    <a:lnTo>
                      <a:pt x="0" y="1"/>
                    </a:lnTo>
                    <a:lnTo>
                      <a:pt x="0" y="1"/>
                    </a:lnTo>
                    <a:lnTo>
                      <a:pt x="0" y="1"/>
                    </a:lnTo>
                    <a:lnTo>
                      <a:pt x="0" y="0"/>
                    </a:lnTo>
                    <a:lnTo>
                      <a:pt x="0" y="0"/>
                    </a:lnTo>
                    <a:lnTo>
                      <a:pt x="0" y="0"/>
                    </a:lnTo>
                    <a:lnTo>
                      <a:pt x="0" y="0"/>
                    </a:lnTo>
                    <a:lnTo>
                      <a:pt x="0" y="0"/>
                    </a:lnTo>
                    <a:lnTo>
                      <a:pt x="0" y="0"/>
                    </a:lnTo>
                    <a:lnTo>
                      <a:pt x="0" y="0"/>
                    </a:lnTo>
                    <a:lnTo>
                      <a:pt x="0" y="0"/>
                    </a:lnTo>
                    <a:lnTo>
                      <a:pt x="0" y="0"/>
                    </a:lnTo>
                    <a:lnTo>
                      <a:pt x="0"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path>
                </a:pathLst>
              </a:custGeom>
              <a:noFill/>
              <a:ln w="0">
                <a:solidFill>
                  <a:srgbClr val="0000FF"/>
                </a:solidFill>
                <a:prstDash val="solid"/>
                <a:round/>
                <a:headEnd/>
                <a:tailEnd/>
              </a:ln>
            </p:spPr>
            <p:txBody>
              <a:bodyPr/>
              <a:lstStyle/>
              <a:p>
                <a:endParaRPr lang="en-US"/>
              </a:p>
            </p:txBody>
          </p:sp>
          <p:sp>
            <p:nvSpPr>
              <p:cNvPr id="232635" name="Freeform 1211"/>
              <p:cNvSpPr>
                <a:spLocks/>
              </p:cNvSpPr>
              <p:nvPr/>
            </p:nvSpPr>
            <p:spPr bwMode="auto">
              <a:xfrm>
                <a:off x="2902"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36" name="Freeform 1212"/>
              <p:cNvSpPr>
                <a:spLocks/>
              </p:cNvSpPr>
              <p:nvPr/>
            </p:nvSpPr>
            <p:spPr bwMode="auto">
              <a:xfrm>
                <a:off x="290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37" name="Freeform 1213"/>
              <p:cNvSpPr>
                <a:spLocks/>
              </p:cNvSpPr>
              <p:nvPr/>
            </p:nvSpPr>
            <p:spPr bwMode="auto">
              <a:xfrm>
                <a:off x="290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38" name="Rectangle 1214"/>
              <p:cNvSpPr>
                <a:spLocks noChangeArrowheads="1"/>
              </p:cNvSpPr>
              <p:nvPr/>
            </p:nvSpPr>
            <p:spPr bwMode="auto">
              <a:xfrm>
                <a:off x="2904" y="3568"/>
                <a:ext cx="1" cy="1"/>
              </a:xfrm>
              <a:prstGeom prst="rect">
                <a:avLst/>
              </a:prstGeom>
              <a:noFill/>
              <a:ln w="0">
                <a:solidFill>
                  <a:srgbClr val="0000FF"/>
                </a:solidFill>
                <a:miter lim="800000"/>
                <a:headEnd/>
                <a:tailEnd/>
              </a:ln>
            </p:spPr>
            <p:txBody>
              <a:bodyPr/>
              <a:lstStyle/>
              <a:p>
                <a:endParaRPr lang="en-US"/>
              </a:p>
            </p:txBody>
          </p:sp>
          <p:sp>
            <p:nvSpPr>
              <p:cNvPr id="232639" name="Freeform 1215"/>
              <p:cNvSpPr>
                <a:spLocks/>
              </p:cNvSpPr>
              <p:nvPr/>
            </p:nvSpPr>
            <p:spPr bwMode="auto">
              <a:xfrm>
                <a:off x="2905" y="3563"/>
                <a:ext cx="2" cy="5"/>
              </a:xfrm>
              <a:custGeom>
                <a:avLst/>
                <a:gdLst/>
                <a:ahLst/>
                <a:cxnLst>
                  <a:cxn ang="0">
                    <a:pos x="0" y="4"/>
                  </a:cxn>
                  <a:cxn ang="0">
                    <a:pos x="0" y="4"/>
                  </a:cxn>
                  <a:cxn ang="0">
                    <a:pos x="0" y="4"/>
                  </a:cxn>
                  <a:cxn ang="0">
                    <a:pos x="0" y="4"/>
                  </a:cxn>
                  <a:cxn ang="0">
                    <a:pos x="0" y="4"/>
                  </a:cxn>
                  <a:cxn ang="0">
                    <a:pos x="0" y="4"/>
                  </a:cxn>
                  <a:cxn ang="0">
                    <a:pos x="0" y="4"/>
                  </a:cxn>
                  <a:cxn ang="0">
                    <a:pos x="0" y="3"/>
                  </a:cxn>
                  <a:cxn ang="0">
                    <a:pos x="0" y="4"/>
                  </a:cxn>
                  <a:cxn ang="0">
                    <a:pos x="0" y="2"/>
                  </a:cxn>
                  <a:cxn ang="0">
                    <a:pos x="0" y="3"/>
                  </a:cxn>
                  <a:cxn ang="0">
                    <a:pos x="0" y="2"/>
                  </a:cxn>
                  <a:cxn ang="0">
                    <a:pos x="0" y="1"/>
                  </a:cxn>
                  <a:cxn ang="0">
                    <a:pos x="0" y="0"/>
                  </a:cxn>
                  <a:cxn ang="0">
                    <a:pos x="0" y="0"/>
                  </a:cxn>
                  <a:cxn ang="0">
                    <a:pos x="0" y="0"/>
                  </a:cxn>
                  <a:cxn ang="0">
                    <a:pos x="1" y="0"/>
                  </a:cxn>
                  <a:cxn ang="0">
                    <a:pos x="1" y="0"/>
                  </a:cxn>
                  <a:cxn ang="0">
                    <a:pos x="1" y="0"/>
                  </a:cxn>
                  <a:cxn ang="0">
                    <a:pos x="1" y="1"/>
                  </a:cxn>
                  <a:cxn ang="0">
                    <a:pos x="1" y="1"/>
                  </a:cxn>
                  <a:cxn ang="0">
                    <a:pos x="1" y="2"/>
                  </a:cxn>
                  <a:cxn ang="0">
                    <a:pos x="1" y="3"/>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Lst>
                <a:rect l="0" t="0" r="r" b="b"/>
                <a:pathLst>
                  <a:path w="2" h="4">
                    <a:moveTo>
                      <a:pt x="0" y="4"/>
                    </a:moveTo>
                    <a:lnTo>
                      <a:pt x="0" y="4"/>
                    </a:lnTo>
                    <a:lnTo>
                      <a:pt x="0" y="4"/>
                    </a:lnTo>
                    <a:lnTo>
                      <a:pt x="0" y="4"/>
                    </a:lnTo>
                    <a:lnTo>
                      <a:pt x="0" y="4"/>
                    </a:lnTo>
                    <a:lnTo>
                      <a:pt x="0" y="4"/>
                    </a:lnTo>
                    <a:lnTo>
                      <a:pt x="0" y="4"/>
                    </a:lnTo>
                    <a:lnTo>
                      <a:pt x="0" y="3"/>
                    </a:lnTo>
                    <a:lnTo>
                      <a:pt x="0" y="4"/>
                    </a:lnTo>
                    <a:lnTo>
                      <a:pt x="0" y="2"/>
                    </a:lnTo>
                    <a:lnTo>
                      <a:pt x="0" y="3"/>
                    </a:lnTo>
                    <a:lnTo>
                      <a:pt x="0" y="2"/>
                    </a:lnTo>
                    <a:lnTo>
                      <a:pt x="0" y="1"/>
                    </a:lnTo>
                    <a:lnTo>
                      <a:pt x="0" y="0"/>
                    </a:lnTo>
                    <a:lnTo>
                      <a:pt x="0" y="0"/>
                    </a:lnTo>
                    <a:lnTo>
                      <a:pt x="0" y="0"/>
                    </a:lnTo>
                    <a:lnTo>
                      <a:pt x="1" y="0"/>
                    </a:lnTo>
                    <a:lnTo>
                      <a:pt x="1" y="0"/>
                    </a:lnTo>
                    <a:lnTo>
                      <a:pt x="1" y="0"/>
                    </a:lnTo>
                    <a:lnTo>
                      <a:pt x="1" y="1"/>
                    </a:lnTo>
                    <a:lnTo>
                      <a:pt x="1" y="1"/>
                    </a:lnTo>
                    <a:lnTo>
                      <a:pt x="1" y="2"/>
                    </a:lnTo>
                    <a:lnTo>
                      <a:pt x="1" y="3"/>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path>
                </a:pathLst>
              </a:custGeom>
              <a:noFill/>
              <a:ln w="0">
                <a:solidFill>
                  <a:srgbClr val="0000FF"/>
                </a:solidFill>
                <a:prstDash val="solid"/>
                <a:round/>
                <a:headEnd/>
                <a:tailEnd/>
              </a:ln>
            </p:spPr>
            <p:txBody>
              <a:bodyPr/>
              <a:lstStyle/>
              <a:p>
                <a:endParaRPr lang="en-US"/>
              </a:p>
            </p:txBody>
          </p:sp>
          <p:sp>
            <p:nvSpPr>
              <p:cNvPr id="232640" name="Freeform 1216"/>
              <p:cNvSpPr>
                <a:spLocks/>
              </p:cNvSpPr>
              <p:nvPr/>
            </p:nvSpPr>
            <p:spPr bwMode="auto">
              <a:xfrm>
                <a:off x="2908"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41" name="Freeform 1217"/>
              <p:cNvSpPr>
                <a:spLocks/>
              </p:cNvSpPr>
              <p:nvPr/>
            </p:nvSpPr>
            <p:spPr bwMode="auto">
              <a:xfrm>
                <a:off x="2909" y="3565"/>
                <a:ext cx="2" cy="3"/>
              </a:xfrm>
              <a:custGeom>
                <a:avLst/>
                <a:gdLst/>
                <a:ahLst/>
                <a:cxnLst>
                  <a:cxn ang="0">
                    <a:pos x="0" y="3"/>
                  </a:cxn>
                  <a:cxn ang="0">
                    <a:pos x="0" y="3"/>
                  </a:cxn>
                  <a:cxn ang="0">
                    <a:pos x="0" y="3"/>
                  </a:cxn>
                  <a:cxn ang="0">
                    <a:pos x="0" y="3"/>
                  </a:cxn>
                  <a:cxn ang="0">
                    <a:pos x="0" y="3"/>
                  </a:cxn>
                  <a:cxn ang="0">
                    <a:pos x="0" y="3"/>
                  </a:cxn>
                  <a:cxn ang="0">
                    <a:pos x="0" y="3"/>
                  </a:cxn>
                  <a:cxn ang="0">
                    <a:pos x="0" y="2"/>
                  </a:cxn>
                  <a:cxn ang="0">
                    <a:pos x="0" y="2"/>
                  </a:cxn>
                  <a:cxn ang="0">
                    <a:pos x="0" y="1"/>
                  </a:cxn>
                  <a:cxn ang="0">
                    <a:pos x="0" y="1"/>
                  </a:cxn>
                  <a:cxn ang="0">
                    <a:pos x="0" y="1"/>
                  </a:cxn>
                  <a:cxn ang="0">
                    <a:pos x="0" y="1"/>
                  </a:cxn>
                  <a:cxn ang="0">
                    <a:pos x="0" y="1"/>
                  </a:cxn>
                  <a:cxn ang="0">
                    <a:pos x="0" y="0"/>
                  </a:cxn>
                  <a:cxn ang="0">
                    <a:pos x="0" y="0"/>
                  </a:cxn>
                  <a:cxn ang="0">
                    <a:pos x="0" y="0"/>
                  </a:cxn>
                  <a:cxn ang="0">
                    <a:pos x="0" y="1"/>
                  </a:cxn>
                  <a:cxn ang="0">
                    <a:pos x="0" y="1"/>
                  </a:cxn>
                  <a:cxn ang="0">
                    <a:pos x="0" y="1"/>
                  </a:cxn>
                  <a:cxn ang="0">
                    <a:pos x="0" y="2"/>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2" y="3"/>
                  </a:cxn>
                  <a:cxn ang="0">
                    <a:pos x="2" y="3"/>
                  </a:cxn>
                  <a:cxn ang="0">
                    <a:pos x="2" y="3"/>
                  </a:cxn>
                  <a:cxn ang="0">
                    <a:pos x="2" y="3"/>
                  </a:cxn>
                  <a:cxn ang="0">
                    <a:pos x="2" y="3"/>
                  </a:cxn>
                  <a:cxn ang="0">
                    <a:pos x="2" y="3"/>
                  </a:cxn>
                  <a:cxn ang="0">
                    <a:pos x="2" y="3"/>
                  </a:cxn>
                </a:cxnLst>
                <a:rect l="0" t="0" r="r" b="b"/>
                <a:pathLst>
                  <a:path w="2" h="3">
                    <a:moveTo>
                      <a:pt x="0" y="3"/>
                    </a:moveTo>
                    <a:lnTo>
                      <a:pt x="0" y="3"/>
                    </a:lnTo>
                    <a:lnTo>
                      <a:pt x="0" y="3"/>
                    </a:lnTo>
                    <a:lnTo>
                      <a:pt x="0" y="3"/>
                    </a:lnTo>
                    <a:lnTo>
                      <a:pt x="0" y="3"/>
                    </a:lnTo>
                    <a:lnTo>
                      <a:pt x="0" y="3"/>
                    </a:lnTo>
                    <a:lnTo>
                      <a:pt x="0" y="3"/>
                    </a:lnTo>
                    <a:lnTo>
                      <a:pt x="0" y="2"/>
                    </a:lnTo>
                    <a:lnTo>
                      <a:pt x="0" y="2"/>
                    </a:lnTo>
                    <a:lnTo>
                      <a:pt x="0" y="1"/>
                    </a:lnTo>
                    <a:lnTo>
                      <a:pt x="0" y="1"/>
                    </a:lnTo>
                    <a:lnTo>
                      <a:pt x="0" y="1"/>
                    </a:lnTo>
                    <a:lnTo>
                      <a:pt x="0" y="1"/>
                    </a:lnTo>
                    <a:lnTo>
                      <a:pt x="0" y="1"/>
                    </a:lnTo>
                    <a:lnTo>
                      <a:pt x="0" y="0"/>
                    </a:lnTo>
                    <a:lnTo>
                      <a:pt x="0" y="0"/>
                    </a:lnTo>
                    <a:lnTo>
                      <a:pt x="0" y="0"/>
                    </a:lnTo>
                    <a:lnTo>
                      <a:pt x="0" y="1"/>
                    </a:lnTo>
                    <a:lnTo>
                      <a:pt x="0" y="1"/>
                    </a:lnTo>
                    <a:lnTo>
                      <a:pt x="0" y="1"/>
                    </a:lnTo>
                    <a:lnTo>
                      <a:pt x="0" y="2"/>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3"/>
                    </a:lnTo>
                    <a:lnTo>
                      <a:pt x="2" y="3"/>
                    </a:lnTo>
                    <a:lnTo>
                      <a:pt x="2" y="3"/>
                    </a:lnTo>
                    <a:lnTo>
                      <a:pt x="2" y="3"/>
                    </a:lnTo>
                  </a:path>
                </a:pathLst>
              </a:custGeom>
              <a:noFill/>
              <a:ln w="0">
                <a:solidFill>
                  <a:srgbClr val="0000FF"/>
                </a:solidFill>
                <a:prstDash val="solid"/>
                <a:round/>
                <a:headEnd/>
                <a:tailEnd/>
              </a:ln>
            </p:spPr>
            <p:txBody>
              <a:bodyPr/>
              <a:lstStyle/>
              <a:p>
                <a:endParaRPr lang="en-US"/>
              </a:p>
            </p:txBody>
          </p:sp>
          <p:sp>
            <p:nvSpPr>
              <p:cNvPr id="232642" name="Freeform 1218"/>
              <p:cNvSpPr>
                <a:spLocks/>
              </p:cNvSpPr>
              <p:nvPr/>
            </p:nvSpPr>
            <p:spPr bwMode="auto">
              <a:xfrm>
                <a:off x="291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643" name="Freeform 1219"/>
              <p:cNvSpPr>
                <a:spLocks/>
              </p:cNvSpPr>
              <p:nvPr/>
            </p:nvSpPr>
            <p:spPr bwMode="auto">
              <a:xfrm>
                <a:off x="291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44" name="Freeform 1220"/>
              <p:cNvSpPr>
                <a:spLocks/>
              </p:cNvSpPr>
              <p:nvPr/>
            </p:nvSpPr>
            <p:spPr bwMode="auto">
              <a:xfrm>
                <a:off x="2915"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45" name="Freeform 1221"/>
              <p:cNvSpPr>
                <a:spLocks/>
              </p:cNvSpPr>
              <p:nvPr/>
            </p:nvSpPr>
            <p:spPr bwMode="auto">
              <a:xfrm>
                <a:off x="291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646" name="Freeform 1222"/>
              <p:cNvSpPr>
                <a:spLocks/>
              </p:cNvSpPr>
              <p:nvPr/>
            </p:nvSpPr>
            <p:spPr bwMode="auto">
              <a:xfrm>
                <a:off x="291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47" name="Freeform 1223"/>
              <p:cNvSpPr>
                <a:spLocks/>
              </p:cNvSpPr>
              <p:nvPr/>
            </p:nvSpPr>
            <p:spPr bwMode="auto">
              <a:xfrm>
                <a:off x="2918"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48" name="Freeform 1224"/>
              <p:cNvSpPr>
                <a:spLocks/>
              </p:cNvSpPr>
              <p:nvPr/>
            </p:nvSpPr>
            <p:spPr bwMode="auto">
              <a:xfrm>
                <a:off x="291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49" name="Freeform 1225"/>
              <p:cNvSpPr>
                <a:spLocks/>
              </p:cNvSpPr>
              <p:nvPr/>
            </p:nvSpPr>
            <p:spPr bwMode="auto">
              <a:xfrm>
                <a:off x="2920"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50" name="Freeform 1226"/>
              <p:cNvSpPr>
                <a:spLocks/>
              </p:cNvSpPr>
              <p:nvPr/>
            </p:nvSpPr>
            <p:spPr bwMode="auto">
              <a:xfrm>
                <a:off x="2921"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51" name="Freeform 1227"/>
              <p:cNvSpPr>
                <a:spLocks/>
              </p:cNvSpPr>
              <p:nvPr/>
            </p:nvSpPr>
            <p:spPr bwMode="auto">
              <a:xfrm>
                <a:off x="2922" y="3565"/>
                <a:ext cx="6" cy="3"/>
              </a:xfrm>
              <a:custGeom>
                <a:avLst/>
                <a:gdLst/>
                <a:ahLst/>
                <a:cxnLst>
                  <a:cxn ang="0">
                    <a:pos x="0" y="3"/>
                  </a:cxn>
                  <a:cxn ang="0">
                    <a:pos x="0" y="3"/>
                  </a:cxn>
                  <a:cxn ang="0">
                    <a:pos x="1" y="2"/>
                  </a:cxn>
                  <a:cxn ang="0">
                    <a:pos x="1" y="1"/>
                  </a:cxn>
                  <a:cxn ang="0">
                    <a:pos x="1" y="0"/>
                  </a:cxn>
                  <a:cxn ang="0">
                    <a:pos x="1" y="0"/>
                  </a:cxn>
                  <a:cxn ang="0">
                    <a:pos x="1" y="2"/>
                  </a:cxn>
                  <a:cxn ang="0">
                    <a:pos x="1" y="3"/>
                  </a:cxn>
                  <a:cxn ang="0">
                    <a:pos x="1" y="3"/>
                  </a:cxn>
                  <a:cxn ang="0">
                    <a:pos x="2" y="3"/>
                  </a:cxn>
                  <a:cxn ang="0">
                    <a:pos x="2" y="3"/>
                  </a:cxn>
                  <a:cxn ang="0">
                    <a:pos x="2" y="3"/>
                  </a:cxn>
                  <a:cxn ang="0">
                    <a:pos x="2" y="3"/>
                  </a:cxn>
                  <a:cxn ang="0">
                    <a:pos x="2" y="3"/>
                  </a:cxn>
                  <a:cxn ang="0">
                    <a:pos x="2" y="3"/>
                  </a:cxn>
                  <a:cxn ang="0">
                    <a:pos x="2" y="3"/>
                  </a:cxn>
                  <a:cxn ang="0">
                    <a:pos x="2" y="3"/>
                  </a:cxn>
                  <a:cxn ang="0">
                    <a:pos x="3" y="3"/>
                  </a:cxn>
                  <a:cxn ang="0">
                    <a:pos x="3" y="3"/>
                  </a:cxn>
                  <a:cxn ang="0">
                    <a:pos x="3" y="3"/>
                  </a:cxn>
                  <a:cxn ang="0">
                    <a:pos x="3" y="3"/>
                  </a:cxn>
                  <a:cxn ang="0">
                    <a:pos x="4" y="3"/>
                  </a:cxn>
                  <a:cxn ang="0">
                    <a:pos x="4" y="3"/>
                  </a:cxn>
                  <a:cxn ang="0">
                    <a:pos x="4" y="3"/>
                  </a:cxn>
                  <a:cxn ang="0">
                    <a:pos x="4" y="3"/>
                  </a:cxn>
                  <a:cxn ang="0">
                    <a:pos x="4" y="3"/>
                  </a:cxn>
                  <a:cxn ang="0">
                    <a:pos x="4" y="3"/>
                  </a:cxn>
                  <a:cxn ang="0">
                    <a:pos x="4" y="2"/>
                  </a:cxn>
                  <a:cxn ang="0">
                    <a:pos x="5" y="2"/>
                  </a:cxn>
                  <a:cxn ang="0">
                    <a:pos x="5" y="1"/>
                  </a:cxn>
                  <a:cxn ang="0">
                    <a:pos x="5" y="2"/>
                  </a:cxn>
                  <a:cxn ang="0">
                    <a:pos x="5" y="3"/>
                  </a:cxn>
                  <a:cxn ang="0">
                    <a:pos x="5" y="3"/>
                  </a:cxn>
                  <a:cxn ang="0">
                    <a:pos x="5" y="3"/>
                  </a:cxn>
                  <a:cxn ang="0">
                    <a:pos x="5" y="3"/>
                  </a:cxn>
                  <a:cxn ang="0">
                    <a:pos x="5" y="3"/>
                  </a:cxn>
                  <a:cxn ang="0">
                    <a:pos x="6" y="3"/>
                  </a:cxn>
                  <a:cxn ang="0">
                    <a:pos x="6" y="3"/>
                  </a:cxn>
                  <a:cxn ang="0">
                    <a:pos x="6" y="3"/>
                  </a:cxn>
                  <a:cxn ang="0">
                    <a:pos x="6" y="3"/>
                  </a:cxn>
                  <a:cxn ang="0">
                    <a:pos x="6" y="3"/>
                  </a:cxn>
                  <a:cxn ang="0">
                    <a:pos x="6" y="3"/>
                  </a:cxn>
                  <a:cxn ang="0">
                    <a:pos x="6" y="3"/>
                  </a:cxn>
                </a:cxnLst>
                <a:rect l="0" t="0" r="r" b="b"/>
                <a:pathLst>
                  <a:path w="6" h="3">
                    <a:moveTo>
                      <a:pt x="0" y="3"/>
                    </a:moveTo>
                    <a:lnTo>
                      <a:pt x="0" y="3"/>
                    </a:lnTo>
                    <a:lnTo>
                      <a:pt x="0" y="3"/>
                    </a:lnTo>
                    <a:lnTo>
                      <a:pt x="0" y="3"/>
                    </a:lnTo>
                    <a:lnTo>
                      <a:pt x="0" y="3"/>
                    </a:lnTo>
                    <a:lnTo>
                      <a:pt x="0" y="3"/>
                    </a:lnTo>
                    <a:lnTo>
                      <a:pt x="0" y="3"/>
                    </a:lnTo>
                    <a:lnTo>
                      <a:pt x="1" y="2"/>
                    </a:lnTo>
                    <a:lnTo>
                      <a:pt x="1" y="2"/>
                    </a:lnTo>
                    <a:lnTo>
                      <a:pt x="1" y="2"/>
                    </a:lnTo>
                    <a:lnTo>
                      <a:pt x="1" y="1"/>
                    </a:lnTo>
                    <a:lnTo>
                      <a:pt x="1" y="1"/>
                    </a:lnTo>
                    <a:lnTo>
                      <a:pt x="1" y="1"/>
                    </a:lnTo>
                    <a:lnTo>
                      <a:pt x="1" y="1"/>
                    </a:lnTo>
                    <a:lnTo>
                      <a:pt x="1" y="0"/>
                    </a:lnTo>
                    <a:lnTo>
                      <a:pt x="1" y="0"/>
                    </a:lnTo>
                    <a:lnTo>
                      <a:pt x="1" y="0"/>
                    </a:lnTo>
                    <a:lnTo>
                      <a:pt x="1" y="0"/>
                    </a:lnTo>
                    <a:lnTo>
                      <a:pt x="1" y="0"/>
                    </a:lnTo>
                    <a:lnTo>
                      <a:pt x="1" y="1"/>
                    </a:lnTo>
                    <a:lnTo>
                      <a:pt x="1" y="2"/>
                    </a:lnTo>
                    <a:lnTo>
                      <a:pt x="1" y="2"/>
                    </a:lnTo>
                    <a:lnTo>
                      <a:pt x="1" y="3"/>
                    </a:lnTo>
                    <a:lnTo>
                      <a:pt x="1" y="3"/>
                    </a:lnTo>
                    <a:lnTo>
                      <a:pt x="1" y="3"/>
                    </a:lnTo>
                    <a:lnTo>
                      <a:pt x="1" y="3"/>
                    </a:lnTo>
                    <a:lnTo>
                      <a:pt x="1" y="3"/>
                    </a:lnTo>
                    <a:lnTo>
                      <a:pt x="1" y="3"/>
                    </a:lnTo>
                    <a:lnTo>
                      <a:pt x="1"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2"/>
                    </a:lnTo>
                    <a:lnTo>
                      <a:pt x="4" y="2"/>
                    </a:lnTo>
                    <a:lnTo>
                      <a:pt x="4" y="2"/>
                    </a:lnTo>
                    <a:lnTo>
                      <a:pt x="5" y="2"/>
                    </a:lnTo>
                    <a:lnTo>
                      <a:pt x="5" y="2"/>
                    </a:lnTo>
                    <a:lnTo>
                      <a:pt x="5" y="2"/>
                    </a:lnTo>
                    <a:lnTo>
                      <a:pt x="5" y="1"/>
                    </a:lnTo>
                    <a:lnTo>
                      <a:pt x="5" y="2"/>
                    </a:lnTo>
                    <a:lnTo>
                      <a:pt x="5" y="2"/>
                    </a:lnTo>
                    <a:lnTo>
                      <a:pt x="5" y="2"/>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lnTo>
                      <a:pt x="6" y="3"/>
                    </a:lnTo>
                  </a:path>
                </a:pathLst>
              </a:custGeom>
              <a:noFill/>
              <a:ln w="0">
                <a:solidFill>
                  <a:srgbClr val="0000FF"/>
                </a:solidFill>
                <a:prstDash val="solid"/>
                <a:round/>
                <a:headEnd/>
                <a:tailEnd/>
              </a:ln>
            </p:spPr>
            <p:txBody>
              <a:bodyPr/>
              <a:lstStyle/>
              <a:p>
                <a:endParaRPr lang="en-US"/>
              </a:p>
            </p:txBody>
          </p:sp>
          <p:sp>
            <p:nvSpPr>
              <p:cNvPr id="232652" name="Rectangle 1228"/>
              <p:cNvSpPr>
                <a:spLocks noChangeArrowheads="1"/>
              </p:cNvSpPr>
              <p:nvPr/>
            </p:nvSpPr>
            <p:spPr bwMode="auto">
              <a:xfrm>
                <a:off x="2928" y="3568"/>
                <a:ext cx="1" cy="1"/>
              </a:xfrm>
              <a:prstGeom prst="rect">
                <a:avLst/>
              </a:prstGeom>
              <a:noFill/>
              <a:ln w="0">
                <a:solidFill>
                  <a:srgbClr val="0000FF"/>
                </a:solidFill>
                <a:miter lim="800000"/>
                <a:headEnd/>
                <a:tailEnd/>
              </a:ln>
            </p:spPr>
            <p:txBody>
              <a:bodyPr/>
              <a:lstStyle/>
              <a:p>
                <a:endParaRPr lang="en-US"/>
              </a:p>
            </p:txBody>
          </p:sp>
          <p:sp>
            <p:nvSpPr>
              <p:cNvPr id="232653" name="Freeform 1229"/>
              <p:cNvSpPr>
                <a:spLocks/>
              </p:cNvSpPr>
              <p:nvPr/>
            </p:nvSpPr>
            <p:spPr bwMode="auto">
              <a:xfrm>
                <a:off x="2929" y="3568"/>
                <a:ext cx="2"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path>
                </a:pathLst>
              </a:custGeom>
              <a:noFill/>
              <a:ln w="0">
                <a:solidFill>
                  <a:srgbClr val="0000FF"/>
                </a:solidFill>
                <a:prstDash val="solid"/>
                <a:round/>
                <a:headEnd/>
                <a:tailEnd/>
              </a:ln>
            </p:spPr>
            <p:txBody>
              <a:bodyPr/>
              <a:lstStyle/>
              <a:p>
                <a:endParaRPr lang="en-US"/>
              </a:p>
            </p:txBody>
          </p:sp>
          <p:sp>
            <p:nvSpPr>
              <p:cNvPr id="232654" name="Freeform 1230"/>
              <p:cNvSpPr>
                <a:spLocks/>
              </p:cNvSpPr>
              <p:nvPr/>
            </p:nvSpPr>
            <p:spPr bwMode="auto">
              <a:xfrm>
                <a:off x="2932" y="3568"/>
                <a:ext cx="1" cy="1"/>
              </a:xfrm>
              <a:custGeom>
                <a:avLst/>
                <a:gdLst/>
                <a:ahLst/>
                <a:cxnLst>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655" name="Freeform 1231"/>
              <p:cNvSpPr>
                <a:spLocks/>
              </p:cNvSpPr>
              <p:nvPr/>
            </p:nvSpPr>
            <p:spPr bwMode="auto">
              <a:xfrm>
                <a:off x="293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56" name="Freeform 1232"/>
              <p:cNvSpPr>
                <a:spLocks/>
              </p:cNvSpPr>
              <p:nvPr/>
            </p:nvSpPr>
            <p:spPr bwMode="auto">
              <a:xfrm>
                <a:off x="293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657" name="Freeform 1233"/>
              <p:cNvSpPr>
                <a:spLocks/>
              </p:cNvSpPr>
              <p:nvPr/>
            </p:nvSpPr>
            <p:spPr bwMode="auto">
              <a:xfrm>
                <a:off x="2936" y="3568"/>
                <a:ext cx="1" cy="1"/>
              </a:xfrm>
              <a:custGeom>
                <a:avLst/>
                <a:gdLst/>
                <a:ahLst/>
                <a:cxnLst>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658" name="Freeform 1234"/>
              <p:cNvSpPr>
                <a:spLocks/>
              </p:cNvSpPr>
              <p:nvPr/>
            </p:nvSpPr>
            <p:spPr bwMode="auto">
              <a:xfrm>
                <a:off x="2938"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59" name="Freeform 1235"/>
              <p:cNvSpPr>
                <a:spLocks/>
              </p:cNvSpPr>
              <p:nvPr/>
            </p:nvSpPr>
            <p:spPr bwMode="auto">
              <a:xfrm>
                <a:off x="293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660" name="Freeform 1236"/>
              <p:cNvSpPr>
                <a:spLocks/>
              </p:cNvSpPr>
              <p:nvPr/>
            </p:nvSpPr>
            <p:spPr bwMode="auto">
              <a:xfrm>
                <a:off x="294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61" name="Freeform 1237"/>
              <p:cNvSpPr>
                <a:spLocks/>
              </p:cNvSpPr>
              <p:nvPr/>
            </p:nvSpPr>
            <p:spPr bwMode="auto">
              <a:xfrm>
                <a:off x="2941"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62" name="Rectangle 1238"/>
              <p:cNvSpPr>
                <a:spLocks noChangeArrowheads="1"/>
              </p:cNvSpPr>
              <p:nvPr/>
            </p:nvSpPr>
            <p:spPr bwMode="auto">
              <a:xfrm>
                <a:off x="2941" y="3568"/>
                <a:ext cx="1" cy="1"/>
              </a:xfrm>
              <a:prstGeom prst="rect">
                <a:avLst/>
              </a:prstGeom>
              <a:noFill/>
              <a:ln w="0">
                <a:solidFill>
                  <a:srgbClr val="0000FF"/>
                </a:solidFill>
                <a:miter lim="800000"/>
                <a:headEnd/>
                <a:tailEnd/>
              </a:ln>
            </p:spPr>
            <p:txBody>
              <a:bodyPr/>
              <a:lstStyle/>
              <a:p>
                <a:endParaRPr lang="en-US"/>
              </a:p>
            </p:txBody>
          </p:sp>
          <p:sp>
            <p:nvSpPr>
              <p:cNvPr id="232663" name="Freeform 1239"/>
              <p:cNvSpPr>
                <a:spLocks/>
              </p:cNvSpPr>
              <p:nvPr/>
            </p:nvSpPr>
            <p:spPr bwMode="auto">
              <a:xfrm>
                <a:off x="294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664" name="Freeform 1240"/>
              <p:cNvSpPr>
                <a:spLocks/>
              </p:cNvSpPr>
              <p:nvPr/>
            </p:nvSpPr>
            <p:spPr bwMode="auto">
              <a:xfrm>
                <a:off x="2944"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65" name="Rectangle 1241"/>
              <p:cNvSpPr>
                <a:spLocks noChangeArrowheads="1"/>
              </p:cNvSpPr>
              <p:nvPr/>
            </p:nvSpPr>
            <p:spPr bwMode="auto">
              <a:xfrm>
                <a:off x="2945" y="3568"/>
                <a:ext cx="1" cy="1"/>
              </a:xfrm>
              <a:prstGeom prst="rect">
                <a:avLst/>
              </a:prstGeom>
              <a:noFill/>
              <a:ln w="0">
                <a:solidFill>
                  <a:srgbClr val="0000FF"/>
                </a:solidFill>
                <a:miter lim="800000"/>
                <a:headEnd/>
                <a:tailEnd/>
              </a:ln>
            </p:spPr>
            <p:txBody>
              <a:bodyPr/>
              <a:lstStyle/>
              <a:p>
                <a:endParaRPr lang="en-US"/>
              </a:p>
            </p:txBody>
          </p:sp>
          <p:sp>
            <p:nvSpPr>
              <p:cNvPr id="232666" name="Freeform 1242"/>
              <p:cNvSpPr>
                <a:spLocks/>
              </p:cNvSpPr>
              <p:nvPr/>
            </p:nvSpPr>
            <p:spPr bwMode="auto">
              <a:xfrm>
                <a:off x="294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667" name="Freeform 1243"/>
              <p:cNvSpPr>
                <a:spLocks/>
              </p:cNvSpPr>
              <p:nvPr/>
            </p:nvSpPr>
            <p:spPr bwMode="auto">
              <a:xfrm>
                <a:off x="294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68" name="Freeform 1244"/>
              <p:cNvSpPr>
                <a:spLocks/>
              </p:cNvSpPr>
              <p:nvPr/>
            </p:nvSpPr>
            <p:spPr bwMode="auto">
              <a:xfrm>
                <a:off x="294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669" name="Freeform 1245"/>
              <p:cNvSpPr>
                <a:spLocks/>
              </p:cNvSpPr>
              <p:nvPr/>
            </p:nvSpPr>
            <p:spPr bwMode="auto">
              <a:xfrm>
                <a:off x="295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70" name="Freeform 1246"/>
              <p:cNvSpPr>
                <a:spLocks/>
              </p:cNvSpPr>
              <p:nvPr/>
            </p:nvSpPr>
            <p:spPr bwMode="auto">
              <a:xfrm>
                <a:off x="295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671" name="Freeform 1247"/>
              <p:cNvSpPr>
                <a:spLocks/>
              </p:cNvSpPr>
              <p:nvPr/>
            </p:nvSpPr>
            <p:spPr bwMode="auto">
              <a:xfrm>
                <a:off x="295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Lst>
                <a:rect l="0" t="0" r="r" b="b"/>
                <a:pathLst>
                  <a:path w="2">
                    <a:moveTo>
                      <a:pt x="0" y="0"/>
                    </a:move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path>
                </a:pathLst>
              </a:custGeom>
              <a:noFill/>
              <a:ln w="0">
                <a:solidFill>
                  <a:srgbClr val="0000FF"/>
                </a:solidFill>
                <a:prstDash val="solid"/>
                <a:round/>
                <a:headEnd/>
                <a:tailEnd/>
              </a:ln>
            </p:spPr>
            <p:txBody>
              <a:bodyPr/>
              <a:lstStyle/>
              <a:p>
                <a:endParaRPr lang="en-US"/>
              </a:p>
            </p:txBody>
          </p:sp>
          <p:sp>
            <p:nvSpPr>
              <p:cNvPr id="232672" name="Freeform 1248"/>
              <p:cNvSpPr>
                <a:spLocks/>
              </p:cNvSpPr>
              <p:nvPr/>
            </p:nvSpPr>
            <p:spPr bwMode="auto">
              <a:xfrm>
                <a:off x="2955"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73" name="Freeform 1249"/>
              <p:cNvSpPr>
                <a:spLocks/>
              </p:cNvSpPr>
              <p:nvPr/>
            </p:nvSpPr>
            <p:spPr bwMode="auto">
              <a:xfrm>
                <a:off x="2956" y="3542"/>
                <a:ext cx="2" cy="26"/>
              </a:xfrm>
              <a:custGeom>
                <a:avLst/>
                <a:gdLst/>
                <a:ahLst/>
                <a:cxnLst>
                  <a:cxn ang="0">
                    <a:pos x="0" y="24"/>
                  </a:cxn>
                  <a:cxn ang="0">
                    <a:pos x="0" y="24"/>
                  </a:cxn>
                  <a:cxn ang="0">
                    <a:pos x="0" y="24"/>
                  </a:cxn>
                  <a:cxn ang="0">
                    <a:pos x="0" y="24"/>
                  </a:cxn>
                  <a:cxn ang="0">
                    <a:pos x="0" y="24"/>
                  </a:cxn>
                  <a:cxn ang="0">
                    <a:pos x="0" y="22"/>
                  </a:cxn>
                  <a:cxn ang="0">
                    <a:pos x="0" y="20"/>
                  </a:cxn>
                  <a:cxn ang="0">
                    <a:pos x="0" y="19"/>
                  </a:cxn>
                  <a:cxn ang="0">
                    <a:pos x="0" y="16"/>
                  </a:cxn>
                  <a:cxn ang="0">
                    <a:pos x="0" y="14"/>
                  </a:cxn>
                  <a:cxn ang="0">
                    <a:pos x="0" y="11"/>
                  </a:cxn>
                  <a:cxn ang="0">
                    <a:pos x="0" y="9"/>
                  </a:cxn>
                  <a:cxn ang="0">
                    <a:pos x="0" y="6"/>
                  </a:cxn>
                  <a:cxn ang="0">
                    <a:pos x="0" y="3"/>
                  </a:cxn>
                  <a:cxn ang="0">
                    <a:pos x="0" y="1"/>
                  </a:cxn>
                  <a:cxn ang="0">
                    <a:pos x="0" y="0"/>
                  </a:cxn>
                  <a:cxn ang="0">
                    <a:pos x="0" y="0"/>
                  </a:cxn>
                  <a:cxn ang="0">
                    <a:pos x="0" y="1"/>
                  </a:cxn>
                  <a:cxn ang="0">
                    <a:pos x="1" y="2"/>
                  </a:cxn>
                  <a:cxn ang="0">
                    <a:pos x="1" y="3"/>
                  </a:cxn>
                  <a:cxn ang="0">
                    <a:pos x="1" y="8"/>
                  </a:cxn>
                  <a:cxn ang="0">
                    <a:pos x="1" y="12"/>
                  </a:cxn>
                  <a:cxn ang="0">
                    <a:pos x="1" y="16"/>
                  </a:cxn>
                  <a:cxn ang="0">
                    <a:pos x="1" y="20"/>
                  </a:cxn>
                  <a:cxn ang="0">
                    <a:pos x="1" y="22"/>
                  </a:cxn>
                  <a:cxn ang="0">
                    <a:pos x="1" y="24"/>
                  </a:cxn>
                  <a:cxn ang="0">
                    <a:pos x="1" y="24"/>
                  </a:cxn>
                  <a:cxn ang="0">
                    <a:pos x="1" y="24"/>
                  </a:cxn>
                  <a:cxn ang="0">
                    <a:pos x="1" y="24"/>
                  </a:cxn>
                  <a:cxn ang="0">
                    <a:pos x="1" y="24"/>
                  </a:cxn>
                  <a:cxn ang="0">
                    <a:pos x="1" y="24"/>
                  </a:cxn>
                  <a:cxn ang="0">
                    <a:pos x="1" y="24"/>
                  </a:cxn>
                  <a:cxn ang="0">
                    <a:pos x="1" y="23"/>
                  </a:cxn>
                  <a:cxn ang="0">
                    <a:pos x="1" y="23"/>
                  </a:cxn>
                  <a:cxn ang="0">
                    <a:pos x="1" y="22"/>
                  </a:cxn>
                  <a:cxn ang="0">
                    <a:pos x="1" y="22"/>
                  </a:cxn>
                  <a:cxn ang="0">
                    <a:pos x="1" y="22"/>
                  </a:cxn>
                  <a:cxn ang="0">
                    <a:pos x="1" y="21"/>
                  </a:cxn>
                  <a:cxn ang="0">
                    <a:pos x="1" y="21"/>
                  </a:cxn>
                  <a:cxn ang="0">
                    <a:pos x="1" y="21"/>
                  </a:cxn>
                  <a:cxn ang="0">
                    <a:pos x="2" y="20"/>
                  </a:cxn>
                  <a:cxn ang="0">
                    <a:pos x="2" y="20"/>
                  </a:cxn>
                  <a:cxn ang="0">
                    <a:pos x="2" y="21"/>
                  </a:cxn>
                  <a:cxn ang="0">
                    <a:pos x="2" y="21"/>
                  </a:cxn>
                  <a:cxn ang="0">
                    <a:pos x="2" y="22"/>
                  </a:cxn>
                  <a:cxn ang="0">
                    <a:pos x="2" y="24"/>
                  </a:cxn>
                  <a:cxn ang="0">
                    <a:pos x="2" y="24"/>
                  </a:cxn>
                  <a:cxn ang="0">
                    <a:pos x="2" y="24"/>
                  </a:cxn>
                  <a:cxn ang="0">
                    <a:pos x="2" y="24"/>
                  </a:cxn>
                  <a:cxn ang="0">
                    <a:pos x="2" y="24"/>
                  </a:cxn>
                  <a:cxn ang="0">
                    <a:pos x="2" y="24"/>
                  </a:cxn>
                  <a:cxn ang="0">
                    <a:pos x="2" y="24"/>
                  </a:cxn>
                  <a:cxn ang="0">
                    <a:pos x="2" y="24"/>
                  </a:cxn>
                  <a:cxn ang="0">
                    <a:pos x="2" y="24"/>
                  </a:cxn>
                  <a:cxn ang="0">
                    <a:pos x="2" y="24"/>
                  </a:cxn>
                </a:cxnLst>
                <a:rect l="0" t="0" r="r" b="b"/>
                <a:pathLst>
                  <a:path w="2" h="24">
                    <a:moveTo>
                      <a:pt x="0" y="24"/>
                    </a:moveTo>
                    <a:lnTo>
                      <a:pt x="0" y="24"/>
                    </a:lnTo>
                    <a:lnTo>
                      <a:pt x="0" y="24"/>
                    </a:lnTo>
                    <a:lnTo>
                      <a:pt x="0" y="24"/>
                    </a:lnTo>
                    <a:lnTo>
                      <a:pt x="0" y="24"/>
                    </a:lnTo>
                    <a:lnTo>
                      <a:pt x="0" y="22"/>
                    </a:lnTo>
                    <a:lnTo>
                      <a:pt x="0" y="20"/>
                    </a:lnTo>
                    <a:lnTo>
                      <a:pt x="0" y="19"/>
                    </a:lnTo>
                    <a:lnTo>
                      <a:pt x="0" y="16"/>
                    </a:lnTo>
                    <a:lnTo>
                      <a:pt x="0" y="14"/>
                    </a:lnTo>
                    <a:lnTo>
                      <a:pt x="0" y="11"/>
                    </a:lnTo>
                    <a:lnTo>
                      <a:pt x="0" y="9"/>
                    </a:lnTo>
                    <a:lnTo>
                      <a:pt x="0" y="6"/>
                    </a:lnTo>
                    <a:lnTo>
                      <a:pt x="0" y="3"/>
                    </a:lnTo>
                    <a:lnTo>
                      <a:pt x="0" y="1"/>
                    </a:lnTo>
                    <a:lnTo>
                      <a:pt x="0" y="0"/>
                    </a:lnTo>
                    <a:lnTo>
                      <a:pt x="0" y="0"/>
                    </a:lnTo>
                    <a:lnTo>
                      <a:pt x="0" y="1"/>
                    </a:lnTo>
                    <a:lnTo>
                      <a:pt x="1" y="2"/>
                    </a:lnTo>
                    <a:lnTo>
                      <a:pt x="1" y="3"/>
                    </a:lnTo>
                    <a:lnTo>
                      <a:pt x="1" y="8"/>
                    </a:lnTo>
                    <a:lnTo>
                      <a:pt x="1" y="12"/>
                    </a:lnTo>
                    <a:lnTo>
                      <a:pt x="1" y="16"/>
                    </a:lnTo>
                    <a:lnTo>
                      <a:pt x="1" y="20"/>
                    </a:lnTo>
                    <a:lnTo>
                      <a:pt x="1" y="22"/>
                    </a:lnTo>
                    <a:lnTo>
                      <a:pt x="1" y="24"/>
                    </a:lnTo>
                    <a:lnTo>
                      <a:pt x="1" y="24"/>
                    </a:lnTo>
                    <a:lnTo>
                      <a:pt x="1" y="24"/>
                    </a:lnTo>
                    <a:lnTo>
                      <a:pt x="1" y="24"/>
                    </a:lnTo>
                    <a:lnTo>
                      <a:pt x="1" y="24"/>
                    </a:lnTo>
                    <a:lnTo>
                      <a:pt x="1" y="24"/>
                    </a:lnTo>
                    <a:lnTo>
                      <a:pt x="1" y="24"/>
                    </a:lnTo>
                    <a:lnTo>
                      <a:pt x="1" y="23"/>
                    </a:lnTo>
                    <a:lnTo>
                      <a:pt x="1" y="23"/>
                    </a:lnTo>
                    <a:lnTo>
                      <a:pt x="1" y="22"/>
                    </a:lnTo>
                    <a:lnTo>
                      <a:pt x="1" y="22"/>
                    </a:lnTo>
                    <a:lnTo>
                      <a:pt x="1" y="22"/>
                    </a:lnTo>
                    <a:lnTo>
                      <a:pt x="1" y="21"/>
                    </a:lnTo>
                    <a:lnTo>
                      <a:pt x="1" y="21"/>
                    </a:lnTo>
                    <a:lnTo>
                      <a:pt x="1" y="21"/>
                    </a:lnTo>
                    <a:lnTo>
                      <a:pt x="2" y="20"/>
                    </a:lnTo>
                    <a:lnTo>
                      <a:pt x="2" y="20"/>
                    </a:lnTo>
                    <a:lnTo>
                      <a:pt x="2" y="21"/>
                    </a:lnTo>
                    <a:lnTo>
                      <a:pt x="2" y="21"/>
                    </a:lnTo>
                    <a:lnTo>
                      <a:pt x="2" y="22"/>
                    </a:lnTo>
                    <a:lnTo>
                      <a:pt x="2" y="24"/>
                    </a:lnTo>
                    <a:lnTo>
                      <a:pt x="2" y="24"/>
                    </a:lnTo>
                    <a:lnTo>
                      <a:pt x="2" y="24"/>
                    </a:lnTo>
                    <a:lnTo>
                      <a:pt x="2" y="24"/>
                    </a:lnTo>
                    <a:lnTo>
                      <a:pt x="2" y="24"/>
                    </a:lnTo>
                    <a:lnTo>
                      <a:pt x="2" y="24"/>
                    </a:lnTo>
                    <a:lnTo>
                      <a:pt x="2" y="24"/>
                    </a:lnTo>
                    <a:lnTo>
                      <a:pt x="2" y="24"/>
                    </a:lnTo>
                    <a:lnTo>
                      <a:pt x="2" y="24"/>
                    </a:lnTo>
                    <a:lnTo>
                      <a:pt x="2" y="24"/>
                    </a:lnTo>
                  </a:path>
                </a:pathLst>
              </a:custGeom>
              <a:noFill/>
              <a:ln w="0">
                <a:solidFill>
                  <a:srgbClr val="0000FF"/>
                </a:solidFill>
                <a:prstDash val="solid"/>
                <a:round/>
                <a:headEnd/>
                <a:tailEnd/>
              </a:ln>
            </p:spPr>
            <p:txBody>
              <a:bodyPr/>
              <a:lstStyle/>
              <a:p>
                <a:endParaRPr lang="en-US"/>
              </a:p>
            </p:txBody>
          </p:sp>
          <p:sp>
            <p:nvSpPr>
              <p:cNvPr id="232674" name="Freeform 1250"/>
              <p:cNvSpPr>
                <a:spLocks/>
              </p:cNvSpPr>
              <p:nvPr/>
            </p:nvSpPr>
            <p:spPr bwMode="auto">
              <a:xfrm>
                <a:off x="2959"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grpSp>
        <p:grpSp>
          <p:nvGrpSpPr>
            <p:cNvPr id="232675" name="Group 1251"/>
            <p:cNvGrpSpPr>
              <a:grpSpLocks/>
            </p:cNvGrpSpPr>
            <p:nvPr/>
          </p:nvGrpSpPr>
          <p:grpSpPr bwMode="auto">
            <a:xfrm>
              <a:off x="2263" y="3103"/>
              <a:ext cx="345" cy="603"/>
              <a:chOff x="2960" y="2299"/>
              <a:chExt cx="322" cy="1270"/>
            </a:xfrm>
          </p:grpSpPr>
          <p:sp>
            <p:nvSpPr>
              <p:cNvPr id="232676" name="Freeform 1252"/>
              <p:cNvSpPr>
                <a:spLocks/>
              </p:cNvSpPr>
              <p:nvPr/>
            </p:nvSpPr>
            <p:spPr bwMode="auto">
              <a:xfrm>
                <a:off x="2960" y="3559"/>
                <a:ext cx="2" cy="9"/>
              </a:xfrm>
              <a:custGeom>
                <a:avLst/>
                <a:gdLst/>
                <a:ahLst/>
                <a:cxnLst>
                  <a:cxn ang="0">
                    <a:pos x="0" y="8"/>
                  </a:cxn>
                  <a:cxn ang="0">
                    <a:pos x="0" y="8"/>
                  </a:cxn>
                  <a:cxn ang="0">
                    <a:pos x="0" y="8"/>
                  </a:cxn>
                  <a:cxn ang="0">
                    <a:pos x="0" y="8"/>
                  </a:cxn>
                  <a:cxn ang="0">
                    <a:pos x="0" y="7"/>
                  </a:cxn>
                  <a:cxn ang="0">
                    <a:pos x="0" y="6"/>
                  </a:cxn>
                  <a:cxn ang="0">
                    <a:pos x="0" y="6"/>
                  </a:cxn>
                  <a:cxn ang="0">
                    <a:pos x="0" y="5"/>
                  </a:cxn>
                  <a:cxn ang="0">
                    <a:pos x="0" y="4"/>
                  </a:cxn>
                  <a:cxn ang="0">
                    <a:pos x="0" y="3"/>
                  </a:cxn>
                  <a:cxn ang="0">
                    <a:pos x="0" y="3"/>
                  </a:cxn>
                  <a:cxn ang="0">
                    <a:pos x="0" y="2"/>
                  </a:cxn>
                  <a:cxn ang="0">
                    <a:pos x="0" y="1"/>
                  </a:cxn>
                  <a:cxn ang="0">
                    <a:pos x="0" y="0"/>
                  </a:cxn>
                  <a:cxn ang="0">
                    <a:pos x="0" y="0"/>
                  </a:cxn>
                  <a:cxn ang="0">
                    <a:pos x="0" y="0"/>
                  </a:cxn>
                  <a:cxn ang="0">
                    <a:pos x="0" y="1"/>
                  </a:cxn>
                  <a:cxn ang="0">
                    <a:pos x="0" y="1"/>
                  </a:cxn>
                  <a:cxn ang="0">
                    <a:pos x="0" y="3"/>
                  </a:cxn>
                  <a:cxn ang="0">
                    <a:pos x="0" y="4"/>
                  </a:cxn>
                  <a:cxn ang="0">
                    <a:pos x="0" y="6"/>
                  </a:cxn>
                  <a:cxn ang="0">
                    <a:pos x="0" y="7"/>
                  </a:cxn>
                  <a:cxn ang="0">
                    <a:pos x="1" y="8"/>
                  </a:cxn>
                  <a:cxn ang="0">
                    <a:pos x="1" y="8"/>
                  </a:cxn>
                  <a:cxn ang="0">
                    <a:pos x="1" y="8"/>
                  </a:cxn>
                  <a:cxn ang="0">
                    <a:pos x="1" y="8"/>
                  </a:cxn>
                  <a:cxn ang="0">
                    <a:pos x="1" y="8"/>
                  </a:cxn>
                  <a:cxn ang="0">
                    <a:pos x="1" y="8"/>
                  </a:cxn>
                  <a:cxn ang="0">
                    <a:pos x="1" y="8"/>
                  </a:cxn>
                  <a:cxn ang="0">
                    <a:pos x="1" y="8"/>
                  </a:cxn>
                  <a:cxn ang="0">
                    <a:pos x="1" y="8"/>
                  </a:cxn>
                  <a:cxn ang="0">
                    <a:pos x="1" y="8"/>
                  </a:cxn>
                  <a:cxn ang="0">
                    <a:pos x="1" y="8"/>
                  </a:cxn>
                  <a:cxn ang="0">
                    <a:pos x="1" y="8"/>
                  </a:cxn>
                  <a:cxn ang="0">
                    <a:pos x="1" y="8"/>
                  </a:cxn>
                  <a:cxn ang="0">
                    <a:pos x="1" y="8"/>
                  </a:cxn>
                  <a:cxn ang="0">
                    <a:pos x="1" y="7"/>
                  </a:cxn>
                  <a:cxn ang="0">
                    <a:pos x="1" y="7"/>
                  </a:cxn>
                  <a:cxn ang="0">
                    <a:pos x="1" y="7"/>
                  </a:cxn>
                  <a:cxn ang="0">
                    <a:pos x="1" y="7"/>
                  </a:cxn>
                  <a:cxn ang="0">
                    <a:pos x="1" y="7"/>
                  </a:cxn>
                  <a:cxn ang="0">
                    <a:pos x="1" y="7"/>
                  </a:cxn>
                  <a:cxn ang="0">
                    <a:pos x="1" y="8"/>
                  </a:cxn>
                  <a:cxn ang="0">
                    <a:pos x="1" y="8"/>
                  </a:cxn>
                  <a:cxn ang="0">
                    <a:pos x="2" y="8"/>
                  </a:cxn>
                  <a:cxn ang="0">
                    <a:pos x="2" y="8"/>
                  </a:cxn>
                  <a:cxn ang="0">
                    <a:pos x="2" y="8"/>
                  </a:cxn>
                  <a:cxn ang="0">
                    <a:pos x="2" y="8"/>
                  </a:cxn>
                  <a:cxn ang="0">
                    <a:pos x="2" y="8"/>
                  </a:cxn>
                  <a:cxn ang="0">
                    <a:pos x="2" y="8"/>
                  </a:cxn>
                  <a:cxn ang="0">
                    <a:pos x="2" y="8"/>
                  </a:cxn>
                  <a:cxn ang="0">
                    <a:pos x="2" y="8"/>
                  </a:cxn>
                  <a:cxn ang="0">
                    <a:pos x="2" y="8"/>
                  </a:cxn>
                  <a:cxn ang="0">
                    <a:pos x="2" y="8"/>
                  </a:cxn>
                  <a:cxn ang="0">
                    <a:pos x="2" y="8"/>
                  </a:cxn>
                  <a:cxn ang="0">
                    <a:pos x="2" y="8"/>
                  </a:cxn>
                  <a:cxn ang="0">
                    <a:pos x="2" y="8"/>
                  </a:cxn>
                </a:cxnLst>
                <a:rect l="0" t="0" r="r" b="b"/>
                <a:pathLst>
                  <a:path w="2" h="8">
                    <a:moveTo>
                      <a:pt x="0" y="8"/>
                    </a:moveTo>
                    <a:lnTo>
                      <a:pt x="0" y="8"/>
                    </a:lnTo>
                    <a:lnTo>
                      <a:pt x="0" y="8"/>
                    </a:lnTo>
                    <a:lnTo>
                      <a:pt x="0" y="8"/>
                    </a:lnTo>
                    <a:lnTo>
                      <a:pt x="0" y="7"/>
                    </a:lnTo>
                    <a:lnTo>
                      <a:pt x="0" y="6"/>
                    </a:lnTo>
                    <a:lnTo>
                      <a:pt x="0" y="6"/>
                    </a:lnTo>
                    <a:lnTo>
                      <a:pt x="0" y="5"/>
                    </a:lnTo>
                    <a:lnTo>
                      <a:pt x="0" y="4"/>
                    </a:lnTo>
                    <a:lnTo>
                      <a:pt x="0" y="3"/>
                    </a:lnTo>
                    <a:lnTo>
                      <a:pt x="0" y="3"/>
                    </a:lnTo>
                    <a:lnTo>
                      <a:pt x="0" y="2"/>
                    </a:lnTo>
                    <a:lnTo>
                      <a:pt x="0" y="1"/>
                    </a:lnTo>
                    <a:lnTo>
                      <a:pt x="0" y="0"/>
                    </a:lnTo>
                    <a:lnTo>
                      <a:pt x="0" y="0"/>
                    </a:lnTo>
                    <a:lnTo>
                      <a:pt x="0" y="0"/>
                    </a:lnTo>
                    <a:lnTo>
                      <a:pt x="0" y="1"/>
                    </a:lnTo>
                    <a:lnTo>
                      <a:pt x="0" y="1"/>
                    </a:lnTo>
                    <a:lnTo>
                      <a:pt x="0" y="3"/>
                    </a:lnTo>
                    <a:lnTo>
                      <a:pt x="0" y="4"/>
                    </a:lnTo>
                    <a:lnTo>
                      <a:pt x="0" y="6"/>
                    </a:lnTo>
                    <a:lnTo>
                      <a:pt x="0" y="7"/>
                    </a:lnTo>
                    <a:lnTo>
                      <a:pt x="1" y="8"/>
                    </a:lnTo>
                    <a:lnTo>
                      <a:pt x="1" y="8"/>
                    </a:lnTo>
                    <a:lnTo>
                      <a:pt x="1" y="8"/>
                    </a:lnTo>
                    <a:lnTo>
                      <a:pt x="1" y="8"/>
                    </a:lnTo>
                    <a:lnTo>
                      <a:pt x="1" y="8"/>
                    </a:lnTo>
                    <a:lnTo>
                      <a:pt x="1" y="8"/>
                    </a:lnTo>
                    <a:lnTo>
                      <a:pt x="1" y="8"/>
                    </a:lnTo>
                    <a:lnTo>
                      <a:pt x="1" y="8"/>
                    </a:lnTo>
                    <a:lnTo>
                      <a:pt x="1" y="8"/>
                    </a:lnTo>
                    <a:lnTo>
                      <a:pt x="1" y="8"/>
                    </a:lnTo>
                    <a:lnTo>
                      <a:pt x="1" y="8"/>
                    </a:lnTo>
                    <a:lnTo>
                      <a:pt x="1" y="8"/>
                    </a:lnTo>
                    <a:lnTo>
                      <a:pt x="1" y="8"/>
                    </a:lnTo>
                    <a:lnTo>
                      <a:pt x="1" y="8"/>
                    </a:lnTo>
                    <a:lnTo>
                      <a:pt x="1" y="7"/>
                    </a:lnTo>
                    <a:lnTo>
                      <a:pt x="1" y="7"/>
                    </a:lnTo>
                    <a:lnTo>
                      <a:pt x="1" y="7"/>
                    </a:lnTo>
                    <a:lnTo>
                      <a:pt x="1" y="7"/>
                    </a:lnTo>
                    <a:lnTo>
                      <a:pt x="1" y="7"/>
                    </a:lnTo>
                    <a:lnTo>
                      <a:pt x="1" y="7"/>
                    </a:lnTo>
                    <a:lnTo>
                      <a:pt x="1" y="8"/>
                    </a:lnTo>
                    <a:lnTo>
                      <a:pt x="1" y="8"/>
                    </a:lnTo>
                    <a:lnTo>
                      <a:pt x="2" y="8"/>
                    </a:lnTo>
                    <a:lnTo>
                      <a:pt x="2" y="8"/>
                    </a:lnTo>
                    <a:lnTo>
                      <a:pt x="2" y="8"/>
                    </a:lnTo>
                    <a:lnTo>
                      <a:pt x="2" y="8"/>
                    </a:lnTo>
                    <a:lnTo>
                      <a:pt x="2" y="8"/>
                    </a:lnTo>
                    <a:lnTo>
                      <a:pt x="2" y="8"/>
                    </a:lnTo>
                    <a:lnTo>
                      <a:pt x="2" y="8"/>
                    </a:lnTo>
                    <a:lnTo>
                      <a:pt x="2" y="8"/>
                    </a:lnTo>
                    <a:lnTo>
                      <a:pt x="2" y="8"/>
                    </a:lnTo>
                    <a:lnTo>
                      <a:pt x="2" y="8"/>
                    </a:lnTo>
                    <a:lnTo>
                      <a:pt x="2" y="8"/>
                    </a:lnTo>
                    <a:lnTo>
                      <a:pt x="2" y="8"/>
                    </a:lnTo>
                    <a:lnTo>
                      <a:pt x="2" y="8"/>
                    </a:lnTo>
                  </a:path>
                </a:pathLst>
              </a:custGeom>
              <a:noFill/>
              <a:ln w="0">
                <a:solidFill>
                  <a:srgbClr val="0000FF"/>
                </a:solidFill>
                <a:prstDash val="solid"/>
                <a:round/>
                <a:headEnd/>
                <a:tailEnd/>
              </a:ln>
            </p:spPr>
            <p:txBody>
              <a:bodyPr/>
              <a:lstStyle/>
              <a:p>
                <a:endParaRPr lang="en-US"/>
              </a:p>
            </p:txBody>
          </p:sp>
          <p:sp>
            <p:nvSpPr>
              <p:cNvPr id="232677" name="Freeform 1253"/>
              <p:cNvSpPr>
                <a:spLocks/>
              </p:cNvSpPr>
              <p:nvPr/>
            </p:nvSpPr>
            <p:spPr bwMode="auto">
              <a:xfrm>
                <a:off x="2963" y="3566"/>
                <a:ext cx="1" cy="2"/>
              </a:xfrm>
              <a:custGeom>
                <a:avLst/>
                <a:gdLst/>
                <a:ahLst/>
                <a:cxnLst>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1" y="2"/>
                  </a:cxn>
                  <a:cxn ang="0">
                    <a:pos x="1" y="2"/>
                  </a:cxn>
                  <a:cxn ang="0">
                    <a:pos x="1" y="2"/>
                  </a:cxn>
                  <a:cxn ang="0">
                    <a:pos x="1" y="2"/>
                  </a:cxn>
                  <a:cxn ang="0">
                    <a:pos x="1" y="1"/>
                  </a:cxn>
                  <a:cxn ang="0">
                    <a:pos x="1" y="1"/>
                  </a:cxn>
                  <a:cxn ang="0">
                    <a:pos x="1" y="1"/>
                  </a:cxn>
                  <a:cxn ang="0">
                    <a:pos x="1" y="0"/>
                  </a:cxn>
                  <a:cxn ang="0">
                    <a:pos x="1" y="0"/>
                  </a:cxn>
                  <a:cxn ang="0">
                    <a:pos x="1" y="0"/>
                  </a:cxn>
                  <a:cxn ang="0">
                    <a:pos x="1" y="0"/>
                  </a:cxn>
                  <a:cxn ang="0">
                    <a:pos x="1" y="0"/>
                  </a:cxn>
                  <a:cxn ang="0">
                    <a:pos x="1" y="1"/>
                  </a:cxn>
                  <a:cxn ang="0">
                    <a:pos x="1" y="1"/>
                  </a:cxn>
                  <a:cxn ang="0">
                    <a:pos x="1" y="2"/>
                  </a:cxn>
                  <a:cxn ang="0">
                    <a:pos x="1" y="2"/>
                  </a:cxn>
                  <a:cxn ang="0">
                    <a:pos x="1" y="2"/>
                  </a:cxn>
                  <a:cxn ang="0">
                    <a:pos x="1" y="2"/>
                  </a:cxn>
                  <a:cxn ang="0">
                    <a:pos x="1" y="2"/>
                  </a:cxn>
                  <a:cxn ang="0">
                    <a:pos x="1" y="2"/>
                  </a:cxn>
                  <a:cxn ang="0">
                    <a:pos x="1" y="2"/>
                  </a:cxn>
                </a:cxnLst>
                <a:rect l="0" t="0" r="r" b="b"/>
                <a:pathLst>
                  <a:path w="1"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0" y="2"/>
                    </a:lnTo>
                    <a:lnTo>
                      <a:pt x="1" y="2"/>
                    </a:lnTo>
                    <a:lnTo>
                      <a:pt x="1" y="2"/>
                    </a:lnTo>
                    <a:lnTo>
                      <a:pt x="1" y="2"/>
                    </a:lnTo>
                    <a:lnTo>
                      <a:pt x="1" y="2"/>
                    </a:lnTo>
                    <a:lnTo>
                      <a:pt x="1" y="1"/>
                    </a:lnTo>
                    <a:lnTo>
                      <a:pt x="1" y="1"/>
                    </a:lnTo>
                    <a:lnTo>
                      <a:pt x="1" y="1"/>
                    </a:lnTo>
                    <a:lnTo>
                      <a:pt x="1" y="0"/>
                    </a:lnTo>
                    <a:lnTo>
                      <a:pt x="1" y="0"/>
                    </a:lnTo>
                    <a:lnTo>
                      <a:pt x="1" y="0"/>
                    </a:lnTo>
                    <a:lnTo>
                      <a:pt x="1" y="0"/>
                    </a:lnTo>
                    <a:lnTo>
                      <a:pt x="1" y="0"/>
                    </a:lnTo>
                    <a:lnTo>
                      <a:pt x="1" y="1"/>
                    </a:lnTo>
                    <a:lnTo>
                      <a:pt x="1" y="1"/>
                    </a:lnTo>
                    <a:lnTo>
                      <a:pt x="1" y="2"/>
                    </a:lnTo>
                    <a:lnTo>
                      <a:pt x="1" y="2"/>
                    </a:lnTo>
                    <a:lnTo>
                      <a:pt x="1" y="2"/>
                    </a:lnTo>
                    <a:lnTo>
                      <a:pt x="1" y="2"/>
                    </a:lnTo>
                    <a:lnTo>
                      <a:pt x="1" y="2"/>
                    </a:lnTo>
                    <a:lnTo>
                      <a:pt x="1" y="2"/>
                    </a:lnTo>
                    <a:lnTo>
                      <a:pt x="1" y="2"/>
                    </a:lnTo>
                  </a:path>
                </a:pathLst>
              </a:custGeom>
              <a:noFill/>
              <a:ln w="0">
                <a:solidFill>
                  <a:srgbClr val="0000FF"/>
                </a:solidFill>
                <a:prstDash val="solid"/>
                <a:round/>
                <a:headEnd/>
                <a:tailEnd/>
              </a:ln>
            </p:spPr>
            <p:txBody>
              <a:bodyPr/>
              <a:lstStyle/>
              <a:p>
                <a:endParaRPr lang="en-US"/>
              </a:p>
            </p:txBody>
          </p:sp>
          <p:sp>
            <p:nvSpPr>
              <p:cNvPr id="232678" name="Freeform 1254"/>
              <p:cNvSpPr>
                <a:spLocks/>
              </p:cNvSpPr>
              <p:nvPr/>
            </p:nvSpPr>
            <p:spPr bwMode="auto">
              <a:xfrm>
                <a:off x="296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79" name="Freeform 1255"/>
              <p:cNvSpPr>
                <a:spLocks/>
              </p:cNvSpPr>
              <p:nvPr/>
            </p:nvSpPr>
            <p:spPr bwMode="auto">
              <a:xfrm>
                <a:off x="296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80" name="Freeform 1256"/>
              <p:cNvSpPr>
                <a:spLocks/>
              </p:cNvSpPr>
              <p:nvPr/>
            </p:nvSpPr>
            <p:spPr bwMode="auto">
              <a:xfrm>
                <a:off x="296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681" name="Oval 1257"/>
              <p:cNvSpPr>
                <a:spLocks noChangeArrowheads="1"/>
              </p:cNvSpPr>
              <p:nvPr/>
            </p:nvSpPr>
            <p:spPr bwMode="auto">
              <a:xfrm>
                <a:off x="2968" y="3568"/>
                <a:ext cx="1" cy="1"/>
              </a:xfrm>
              <a:prstGeom prst="ellipse">
                <a:avLst/>
              </a:prstGeom>
              <a:solidFill>
                <a:srgbClr val="FFFFFF"/>
              </a:solidFill>
              <a:ln w="0">
                <a:solidFill>
                  <a:srgbClr val="0000FF"/>
                </a:solidFill>
                <a:round/>
                <a:headEnd/>
                <a:tailEnd/>
              </a:ln>
            </p:spPr>
            <p:txBody>
              <a:bodyPr/>
              <a:lstStyle/>
              <a:p>
                <a:endParaRPr lang="en-US"/>
              </a:p>
            </p:txBody>
          </p:sp>
          <p:sp>
            <p:nvSpPr>
              <p:cNvPr id="232682" name="Rectangle 1258"/>
              <p:cNvSpPr>
                <a:spLocks noChangeArrowheads="1"/>
              </p:cNvSpPr>
              <p:nvPr/>
            </p:nvSpPr>
            <p:spPr bwMode="auto">
              <a:xfrm>
                <a:off x="2969" y="3568"/>
                <a:ext cx="1" cy="1"/>
              </a:xfrm>
              <a:prstGeom prst="rect">
                <a:avLst/>
              </a:prstGeom>
              <a:noFill/>
              <a:ln w="0">
                <a:solidFill>
                  <a:srgbClr val="0000FF"/>
                </a:solidFill>
                <a:miter lim="800000"/>
                <a:headEnd/>
                <a:tailEnd/>
              </a:ln>
            </p:spPr>
            <p:txBody>
              <a:bodyPr/>
              <a:lstStyle/>
              <a:p>
                <a:endParaRPr lang="en-US"/>
              </a:p>
            </p:txBody>
          </p:sp>
          <p:sp>
            <p:nvSpPr>
              <p:cNvPr id="232683" name="Freeform 1259"/>
              <p:cNvSpPr>
                <a:spLocks/>
              </p:cNvSpPr>
              <p:nvPr/>
            </p:nvSpPr>
            <p:spPr bwMode="auto">
              <a:xfrm>
                <a:off x="297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684" name="Freeform 1260"/>
              <p:cNvSpPr>
                <a:spLocks/>
              </p:cNvSpPr>
              <p:nvPr/>
            </p:nvSpPr>
            <p:spPr bwMode="auto">
              <a:xfrm>
                <a:off x="2972"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85" name="Freeform 1261"/>
              <p:cNvSpPr>
                <a:spLocks/>
              </p:cNvSpPr>
              <p:nvPr/>
            </p:nvSpPr>
            <p:spPr bwMode="auto">
              <a:xfrm>
                <a:off x="297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86" name="Freeform 1262"/>
              <p:cNvSpPr>
                <a:spLocks/>
              </p:cNvSpPr>
              <p:nvPr/>
            </p:nvSpPr>
            <p:spPr bwMode="auto">
              <a:xfrm>
                <a:off x="297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87" name="Freeform 1263"/>
              <p:cNvSpPr>
                <a:spLocks/>
              </p:cNvSpPr>
              <p:nvPr/>
            </p:nvSpPr>
            <p:spPr bwMode="auto">
              <a:xfrm>
                <a:off x="2975"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88" name="Rectangle 1264"/>
              <p:cNvSpPr>
                <a:spLocks noChangeArrowheads="1"/>
              </p:cNvSpPr>
              <p:nvPr/>
            </p:nvSpPr>
            <p:spPr bwMode="auto">
              <a:xfrm>
                <a:off x="2976" y="3568"/>
                <a:ext cx="1" cy="1"/>
              </a:xfrm>
              <a:prstGeom prst="rect">
                <a:avLst/>
              </a:prstGeom>
              <a:noFill/>
              <a:ln w="0">
                <a:solidFill>
                  <a:srgbClr val="0000FF"/>
                </a:solidFill>
                <a:miter lim="800000"/>
                <a:headEnd/>
                <a:tailEnd/>
              </a:ln>
            </p:spPr>
            <p:txBody>
              <a:bodyPr/>
              <a:lstStyle/>
              <a:p>
                <a:endParaRPr lang="en-US"/>
              </a:p>
            </p:txBody>
          </p:sp>
          <p:sp>
            <p:nvSpPr>
              <p:cNvPr id="232689" name="Freeform 1265"/>
              <p:cNvSpPr>
                <a:spLocks/>
              </p:cNvSpPr>
              <p:nvPr/>
            </p:nvSpPr>
            <p:spPr bwMode="auto">
              <a:xfrm>
                <a:off x="297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690" name="Freeform 1266"/>
              <p:cNvSpPr>
                <a:spLocks/>
              </p:cNvSpPr>
              <p:nvPr/>
            </p:nvSpPr>
            <p:spPr bwMode="auto">
              <a:xfrm>
                <a:off x="2979" y="3567"/>
                <a:ext cx="3" cy="1"/>
              </a:xfrm>
              <a:custGeom>
                <a:avLst/>
                <a:gdLst/>
                <a:ahLst/>
                <a:cxnLst>
                  <a:cxn ang="0">
                    <a:pos x="0" y="1"/>
                  </a:cxn>
                  <a:cxn ang="0">
                    <a:pos x="0" y="1"/>
                  </a:cxn>
                  <a:cxn ang="0">
                    <a:pos x="0" y="1"/>
                  </a:cxn>
                  <a:cxn ang="0">
                    <a:pos x="0" y="1"/>
                  </a:cxn>
                  <a:cxn ang="0">
                    <a:pos x="0" y="1"/>
                  </a:cxn>
                  <a:cxn ang="0">
                    <a:pos x="0" y="1"/>
                  </a:cxn>
                  <a:cxn ang="0">
                    <a:pos x="0" y="0"/>
                  </a:cxn>
                  <a:cxn ang="0">
                    <a:pos x="1" y="1"/>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1"/>
                  </a:cxn>
                  <a:cxn ang="0">
                    <a:pos x="2" y="1"/>
                  </a:cxn>
                  <a:cxn ang="0">
                    <a:pos x="2" y="1"/>
                  </a:cxn>
                  <a:cxn ang="0">
                    <a:pos x="2" y="1"/>
                  </a:cxn>
                  <a:cxn ang="0">
                    <a:pos x="2" y="1"/>
                  </a:cxn>
                  <a:cxn ang="0">
                    <a:pos x="2" y="0"/>
                  </a:cxn>
                  <a:cxn ang="0">
                    <a:pos x="2" y="0"/>
                  </a:cxn>
                  <a:cxn ang="0">
                    <a:pos x="2" y="1"/>
                  </a:cxn>
                  <a:cxn ang="0">
                    <a:pos x="2" y="1"/>
                  </a:cxn>
                  <a:cxn ang="0">
                    <a:pos x="3" y="1"/>
                  </a:cxn>
                  <a:cxn ang="0">
                    <a:pos x="3" y="1"/>
                  </a:cxn>
                  <a:cxn ang="0">
                    <a:pos x="3" y="1"/>
                  </a:cxn>
                  <a:cxn ang="0">
                    <a:pos x="3" y="1"/>
                  </a:cxn>
                  <a:cxn ang="0">
                    <a:pos x="3" y="1"/>
                  </a:cxn>
                  <a:cxn ang="0">
                    <a:pos x="3" y="1"/>
                  </a:cxn>
                  <a:cxn ang="0">
                    <a:pos x="3" y="1"/>
                  </a:cxn>
                  <a:cxn ang="0">
                    <a:pos x="3" y="1"/>
                  </a:cxn>
                  <a:cxn ang="0">
                    <a:pos x="4" y="1"/>
                  </a:cxn>
                  <a:cxn ang="0">
                    <a:pos x="4" y="1"/>
                  </a:cxn>
                  <a:cxn ang="0">
                    <a:pos x="4" y="1"/>
                  </a:cxn>
                  <a:cxn ang="0">
                    <a:pos x="4" y="1"/>
                  </a:cxn>
                  <a:cxn ang="0">
                    <a:pos x="4" y="1"/>
                  </a:cxn>
                  <a:cxn ang="0">
                    <a:pos x="4" y="1"/>
                  </a:cxn>
                  <a:cxn ang="0">
                    <a:pos x="4" y="1"/>
                  </a:cxn>
                  <a:cxn ang="0">
                    <a:pos x="4" y="1"/>
                  </a:cxn>
                  <a:cxn ang="0">
                    <a:pos x="4" y="1"/>
                  </a:cxn>
                  <a:cxn ang="0">
                    <a:pos x="4" y="1"/>
                  </a:cxn>
                </a:cxnLst>
                <a:rect l="0" t="0" r="r" b="b"/>
                <a:pathLst>
                  <a:path w="4" h="1">
                    <a:moveTo>
                      <a:pt x="0" y="1"/>
                    </a:move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0"/>
                    </a:lnTo>
                    <a:lnTo>
                      <a:pt x="1" y="0"/>
                    </a:lnTo>
                    <a:lnTo>
                      <a:pt x="1" y="1"/>
                    </a:lnTo>
                    <a:lnTo>
                      <a:pt x="1" y="0"/>
                    </a:lnTo>
                    <a:lnTo>
                      <a:pt x="1" y="0"/>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0"/>
                    </a:lnTo>
                    <a:lnTo>
                      <a:pt x="2" y="1"/>
                    </a:lnTo>
                    <a:lnTo>
                      <a:pt x="2" y="1"/>
                    </a:lnTo>
                    <a:lnTo>
                      <a:pt x="2" y="0"/>
                    </a:lnTo>
                    <a:lnTo>
                      <a:pt x="2" y="0"/>
                    </a:lnTo>
                    <a:lnTo>
                      <a:pt x="2" y="0"/>
                    </a:lnTo>
                    <a:lnTo>
                      <a:pt x="2" y="0"/>
                    </a:lnTo>
                    <a:lnTo>
                      <a:pt x="2" y="1"/>
                    </a:lnTo>
                    <a:lnTo>
                      <a:pt x="2" y="1"/>
                    </a:lnTo>
                    <a:lnTo>
                      <a:pt x="2" y="1"/>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4" y="1"/>
                    </a:lnTo>
                    <a:lnTo>
                      <a:pt x="4" y="1"/>
                    </a:lnTo>
                    <a:lnTo>
                      <a:pt x="4" y="1"/>
                    </a:lnTo>
                    <a:lnTo>
                      <a:pt x="4" y="1"/>
                    </a:lnTo>
                    <a:lnTo>
                      <a:pt x="4" y="1"/>
                    </a:lnTo>
                    <a:lnTo>
                      <a:pt x="4" y="1"/>
                    </a:lnTo>
                    <a:lnTo>
                      <a:pt x="4" y="1"/>
                    </a:lnTo>
                    <a:lnTo>
                      <a:pt x="4" y="1"/>
                    </a:lnTo>
                    <a:lnTo>
                      <a:pt x="4" y="1"/>
                    </a:lnTo>
                    <a:lnTo>
                      <a:pt x="4" y="1"/>
                    </a:lnTo>
                    <a:lnTo>
                      <a:pt x="4" y="1"/>
                    </a:lnTo>
                    <a:lnTo>
                      <a:pt x="4" y="1"/>
                    </a:lnTo>
                    <a:lnTo>
                      <a:pt x="4" y="1"/>
                    </a:lnTo>
                    <a:lnTo>
                      <a:pt x="4" y="1"/>
                    </a:lnTo>
                    <a:lnTo>
                      <a:pt x="4" y="1"/>
                    </a:lnTo>
                    <a:lnTo>
                      <a:pt x="4" y="1"/>
                    </a:lnTo>
                    <a:lnTo>
                      <a:pt x="4" y="1"/>
                    </a:lnTo>
                    <a:lnTo>
                      <a:pt x="4" y="1"/>
                    </a:lnTo>
                    <a:lnTo>
                      <a:pt x="4" y="1"/>
                    </a:lnTo>
                    <a:lnTo>
                      <a:pt x="4" y="1"/>
                    </a:lnTo>
                    <a:lnTo>
                      <a:pt x="4" y="1"/>
                    </a:lnTo>
                  </a:path>
                </a:pathLst>
              </a:custGeom>
              <a:noFill/>
              <a:ln w="0">
                <a:solidFill>
                  <a:srgbClr val="0000FF"/>
                </a:solidFill>
                <a:prstDash val="solid"/>
                <a:round/>
                <a:headEnd/>
                <a:tailEnd/>
              </a:ln>
            </p:spPr>
            <p:txBody>
              <a:bodyPr/>
              <a:lstStyle/>
              <a:p>
                <a:endParaRPr lang="en-US"/>
              </a:p>
            </p:txBody>
          </p:sp>
          <p:sp>
            <p:nvSpPr>
              <p:cNvPr id="232691" name="Freeform 1267"/>
              <p:cNvSpPr>
                <a:spLocks/>
              </p:cNvSpPr>
              <p:nvPr/>
            </p:nvSpPr>
            <p:spPr bwMode="auto">
              <a:xfrm>
                <a:off x="298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692" name="Oval 1268"/>
              <p:cNvSpPr>
                <a:spLocks noChangeArrowheads="1"/>
              </p:cNvSpPr>
              <p:nvPr/>
            </p:nvSpPr>
            <p:spPr bwMode="auto">
              <a:xfrm>
                <a:off x="2985" y="3568"/>
                <a:ext cx="1" cy="1"/>
              </a:xfrm>
              <a:prstGeom prst="ellipse">
                <a:avLst/>
              </a:prstGeom>
              <a:solidFill>
                <a:srgbClr val="FFFFFF"/>
              </a:solidFill>
              <a:ln w="0">
                <a:solidFill>
                  <a:srgbClr val="0000FF"/>
                </a:solidFill>
                <a:round/>
                <a:headEnd/>
                <a:tailEnd/>
              </a:ln>
            </p:spPr>
            <p:txBody>
              <a:bodyPr/>
              <a:lstStyle/>
              <a:p>
                <a:endParaRPr lang="en-US"/>
              </a:p>
            </p:txBody>
          </p:sp>
          <p:sp>
            <p:nvSpPr>
              <p:cNvPr id="232693" name="Rectangle 1269"/>
              <p:cNvSpPr>
                <a:spLocks noChangeArrowheads="1"/>
              </p:cNvSpPr>
              <p:nvPr/>
            </p:nvSpPr>
            <p:spPr bwMode="auto">
              <a:xfrm>
                <a:off x="2986" y="3568"/>
                <a:ext cx="1" cy="1"/>
              </a:xfrm>
              <a:prstGeom prst="rect">
                <a:avLst/>
              </a:prstGeom>
              <a:noFill/>
              <a:ln w="0">
                <a:solidFill>
                  <a:srgbClr val="0000FF"/>
                </a:solidFill>
                <a:miter lim="800000"/>
                <a:headEnd/>
                <a:tailEnd/>
              </a:ln>
            </p:spPr>
            <p:txBody>
              <a:bodyPr/>
              <a:lstStyle/>
              <a:p>
                <a:endParaRPr lang="en-US"/>
              </a:p>
            </p:txBody>
          </p:sp>
          <p:sp>
            <p:nvSpPr>
              <p:cNvPr id="232694" name="Freeform 1270"/>
              <p:cNvSpPr>
                <a:spLocks/>
              </p:cNvSpPr>
              <p:nvPr/>
            </p:nvSpPr>
            <p:spPr bwMode="auto">
              <a:xfrm>
                <a:off x="2987" y="3568"/>
                <a:ext cx="2"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path>
                </a:pathLst>
              </a:custGeom>
              <a:noFill/>
              <a:ln w="0">
                <a:solidFill>
                  <a:srgbClr val="0000FF"/>
                </a:solidFill>
                <a:prstDash val="solid"/>
                <a:round/>
                <a:headEnd/>
                <a:tailEnd/>
              </a:ln>
            </p:spPr>
            <p:txBody>
              <a:bodyPr/>
              <a:lstStyle/>
              <a:p>
                <a:endParaRPr lang="en-US"/>
              </a:p>
            </p:txBody>
          </p:sp>
          <p:sp>
            <p:nvSpPr>
              <p:cNvPr id="232695" name="Line 1271"/>
              <p:cNvSpPr>
                <a:spLocks noChangeShapeType="1"/>
              </p:cNvSpPr>
              <p:nvPr/>
            </p:nvSpPr>
            <p:spPr bwMode="auto">
              <a:xfrm>
                <a:off x="2990" y="3568"/>
                <a:ext cx="1" cy="1"/>
              </a:xfrm>
              <a:prstGeom prst="line">
                <a:avLst/>
              </a:prstGeom>
              <a:noFill/>
              <a:ln w="0">
                <a:solidFill>
                  <a:srgbClr val="0000FF"/>
                </a:solidFill>
                <a:round/>
                <a:headEnd/>
                <a:tailEnd/>
              </a:ln>
            </p:spPr>
            <p:txBody>
              <a:bodyPr/>
              <a:lstStyle/>
              <a:p>
                <a:endParaRPr lang="en-US"/>
              </a:p>
            </p:txBody>
          </p:sp>
          <p:sp>
            <p:nvSpPr>
              <p:cNvPr id="232696" name="Freeform 1272"/>
              <p:cNvSpPr>
                <a:spLocks/>
              </p:cNvSpPr>
              <p:nvPr/>
            </p:nvSpPr>
            <p:spPr bwMode="auto">
              <a:xfrm>
                <a:off x="299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697" name="Freeform 1273"/>
              <p:cNvSpPr>
                <a:spLocks/>
              </p:cNvSpPr>
              <p:nvPr/>
            </p:nvSpPr>
            <p:spPr bwMode="auto">
              <a:xfrm>
                <a:off x="299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698" name="Freeform 1274"/>
              <p:cNvSpPr>
                <a:spLocks/>
              </p:cNvSpPr>
              <p:nvPr/>
            </p:nvSpPr>
            <p:spPr bwMode="auto">
              <a:xfrm>
                <a:off x="299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699" name="Freeform 1275"/>
              <p:cNvSpPr>
                <a:spLocks/>
              </p:cNvSpPr>
              <p:nvPr/>
            </p:nvSpPr>
            <p:spPr bwMode="auto">
              <a:xfrm>
                <a:off x="299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700" name="Freeform 1276"/>
              <p:cNvSpPr>
                <a:spLocks/>
              </p:cNvSpPr>
              <p:nvPr/>
            </p:nvSpPr>
            <p:spPr bwMode="auto">
              <a:xfrm>
                <a:off x="2997" y="3568"/>
                <a:ext cx="2"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2" y="0"/>
                    </a:lnTo>
                  </a:path>
                </a:pathLst>
              </a:custGeom>
              <a:noFill/>
              <a:ln w="0">
                <a:solidFill>
                  <a:srgbClr val="0000FF"/>
                </a:solidFill>
                <a:prstDash val="solid"/>
                <a:round/>
                <a:headEnd/>
                <a:tailEnd/>
              </a:ln>
            </p:spPr>
            <p:txBody>
              <a:bodyPr/>
              <a:lstStyle/>
              <a:p>
                <a:endParaRPr lang="en-US"/>
              </a:p>
            </p:txBody>
          </p:sp>
          <p:sp>
            <p:nvSpPr>
              <p:cNvPr id="232701" name="Rectangle 1277"/>
              <p:cNvSpPr>
                <a:spLocks noChangeArrowheads="1"/>
              </p:cNvSpPr>
              <p:nvPr/>
            </p:nvSpPr>
            <p:spPr bwMode="auto">
              <a:xfrm>
                <a:off x="3000" y="3568"/>
                <a:ext cx="1" cy="1"/>
              </a:xfrm>
              <a:prstGeom prst="rect">
                <a:avLst/>
              </a:prstGeom>
              <a:noFill/>
              <a:ln w="0">
                <a:solidFill>
                  <a:srgbClr val="0000FF"/>
                </a:solidFill>
                <a:miter lim="800000"/>
                <a:headEnd/>
                <a:tailEnd/>
              </a:ln>
            </p:spPr>
            <p:txBody>
              <a:bodyPr/>
              <a:lstStyle/>
              <a:p>
                <a:endParaRPr lang="en-US"/>
              </a:p>
            </p:txBody>
          </p:sp>
          <p:sp>
            <p:nvSpPr>
              <p:cNvPr id="232702" name="Freeform 1278"/>
              <p:cNvSpPr>
                <a:spLocks/>
              </p:cNvSpPr>
              <p:nvPr/>
            </p:nvSpPr>
            <p:spPr bwMode="auto">
              <a:xfrm>
                <a:off x="300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703" name="Freeform 1279"/>
              <p:cNvSpPr>
                <a:spLocks/>
              </p:cNvSpPr>
              <p:nvPr/>
            </p:nvSpPr>
            <p:spPr bwMode="auto">
              <a:xfrm>
                <a:off x="300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04" name="Freeform 1280"/>
              <p:cNvSpPr>
                <a:spLocks/>
              </p:cNvSpPr>
              <p:nvPr/>
            </p:nvSpPr>
            <p:spPr bwMode="auto">
              <a:xfrm>
                <a:off x="3004" y="3567"/>
                <a:ext cx="2"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1" y="0"/>
                  </a:cxn>
                  <a:cxn ang="0">
                    <a:pos x="1" y="0"/>
                  </a:cxn>
                  <a:cxn ang="0">
                    <a:pos x="1" y="1"/>
                  </a:cxn>
                  <a:cxn ang="0">
                    <a:pos x="1" y="0"/>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0" t="0" r="r" b="b"/>
                <a:pathLst>
                  <a:path w="2" h="1">
                    <a:moveTo>
                      <a:pt x="0" y="1"/>
                    </a:moveTo>
                    <a:lnTo>
                      <a:pt x="0" y="1"/>
                    </a:lnTo>
                    <a:lnTo>
                      <a:pt x="0" y="1"/>
                    </a:lnTo>
                    <a:lnTo>
                      <a:pt x="0" y="1"/>
                    </a:lnTo>
                    <a:lnTo>
                      <a:pt x="0" y="1"/>
                    </a:lnTo>
                    <a:lnTo>
                      <a:pt x="0" y="1"/>
                    </a:lnTo>
                    <a:lnTo>
                      <a:pt x="0" y="1"/>
                    </a:lnTo>
                    <a:lnTo>
                      <a:pt x="0" y="1"/>
                    </a:lnTo>
                    <a:lnTo>
                      <a:pt x="0" y="1"/>
                    </a:lnTo>
                    <a:lnTo>
                      <a:pt x="0" y="1"/>
                    </a:lnTo>
                    <a:lnTo>
                      <a:pt x="0" y="1"/>
                    </a:lnTo>
                    <a:lnTo>
                      <a:pt x="0" y="1"/>
                    </a:lnTo>
                    <a:lnTo>
                      <a:pt x="1" y="0"/>
                    </a:lnTo>
                    <a:lnTo>
                      <a:pt x="1" y="0"/>
                    </a:lnTo>
                    <a:lnTo>
                      <a:pt x="1" y="1"/>
                    </a:lnTo>
                    <a:lnTo>
                      <a:pt x="1" y="0"/>
                    </a:lnTo>
                    <a:lnTo>
                      <a:pt x="1" y="0"/>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path>
                </a:pathLst>
              </a:custGeom>
              <a:noFill/>
              <a:ln w="0">
                <a:solidFill>
                  <a:srgbClr val="0000FF"/>
                </a:solidFill>
                <a:prstDash val="solid"/>
                <a:round/>
                <a:headEnd/>
                <a:tailEnd/>
              </a:ln>
            </p:spPr>
            <p:txBody>
              <a:bodyPr/>
              <a:lstStyle/>
              <a:p>
                <a:endParaRPr lang="en-US"/>
              </a:p>
            </p:txBody>
          </p:sp>
          <p:sp>
            <p:nvSpPr>
              <p:cNvPr id="232705" name="Freeform 1281"/>
              <p:cNvSpPr>
                <a:spLocks/>
              </p:cNvSpPr>
              <p:nvPr/>
            </p:nvSpPr>
            <p:spPr bwMode="auto">
              <a:xfrm>
                <a:off x="300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06" name="Freeform 1282"/>
              <p:cNvSpPr>
                <a:spLocks/>
              </p:cNvSpPr>
              <p:nvPr/>
            </p:nvSpPr>
            <p:spPr bwMode="auto">
              <a:xfrm>
                <a:off x="300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707" name="Freeform 1283"/>
              <p:cNvSpPr>
                <a:spLocks/>
              </p:cNvSpPr>
              <p:nvPr/>
            </p:nvSpPr>
            <p:spPr bwMode="auto">
              <a:xfrm>
                <a:off x="300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08" name="Rectangle 1284"/>
              <p:cNvSpPr>
                <a:spLocks noChangeArrowheads="1"/>
              </p:cNvSpPr>
              <p:nvPr/>
            </p:nvSpPr>
            <p:spPr bwMode="auto">
              <a:xfrm>
                <a:off x="3010" y="3568"/>
                <a:ext cx="1" cy="1"/>
              </a:xfrm>
              <a:prstGeom prst="rect">
                <a:avLst/>
              </a:prstGeom>
              <a:noFill/>
              <a:ln w="0">
                <a:solidFill>
                  <a:srgbClr val="0000FF"/>
                </a:solidFill>
                <a:miter lim="800000"/>
                <a:headEnd/>
                <a:tailEnd/>
              </a:ln>
            </p:spPr>
            <p:txBody>
              <a:bodyPr/>
              <a:lstStyle/>
              <a:p>
                <a:endParaRPr lang="en-US"/>
              </a:p>
            </p:txBody>
          </p:sp>
          <p:sp>
            <p:nvSpPr>
              <p:cNvPr id="232709" name="Freeform 1285"/>
              <p:cNvSpPr>
                <a:spLocks/>
              </p:cNvSpPr>
              <p:nvPr/>
            </p:nvSpPr>
            <p:spPr bwMode="auto">
              <a:xfrm>
                <a:off x="3011" y="3567"/>
                <a:ext cx="1"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h="1">
                    <a:moveTo>
                      <a:pt x="0" y="1"/>
                    </a:moveTo>
                    <a:lnTo>
                      <a:pt x="0" y="1"/>
                    </a:lnTo>
                    <a:lnTo>
                      <a:pt x="0" y="1"/>
                    </a:lnTo>
                    <a:lnTo>
                      <a:pt x="0" y="1"/>
                    </a:lnTo>
                    <a:lnTo>
                      <a:pt x="0" y="1"/>
                    </a:lnTo>
                    <a:lnTo>
                      <a:pt x="0" y="1"/>
                    </a:lnTo>
                    <a:lnTo>
                      <a:pt x="0" y="1"/>
                    </a:lnTo>
                    <a:lnTo>
                      <a:pt x="0" y="1"/>
                    </a:lnTo>
                    <a:lnTo>
                      <a:pt x="0" y="1"/>
                    </a:lnTo>
                    <a:lnTo>
                      <a:pt x="0" y="1"/>
                    </a:lnTo>
                    <a:lnTo>
                      <a:pt x="0" y="0"/>
                    </a:lnTo>
                    <a:lnTo>
                      <a:pt x="0" y="1"/>
                    </a:lnTo>
                    <a:lnTo>
                      <a:pt x="0" y="1"/>
                    </a:lnTo>
                    <a:lnTo>
                      <a:pt x="0" y="1"/>
                    </a:lnTo>
                    <a:lnTo>
                      <a:pt x="0" y="1"/>
                    </a:lnTo>
                    <a:lnTo>
                      <a:pt x="0" y="1"/>
                    </a:lnTo>
                    <a:lnTo>
                      <a:pt x="0" y="1"/>
                    </a:lnTo>
                    <a:lnTo>
                      <a:pt x="0" y="1"/>
                    </a:lnTo>
                    <a:lnTo>
                      <a:pt x="0" y="1"/>
                    </a:lnTo>
                    <a:lnTo>
                      <a:pt x="0" y="1"/>
                    </a:lnTo>
                    <a:lnTo>
                      <a:pt x="0" y="1"/>
                    </a:lnTo>
                    <a:lnTo>
                      <a:pt x="0" y="1"/>
                    </a:lnTo>
                  </a:path>
                </a:pathLst>
              </a:custGeom>
              <a:noFill/>
              <a:ln w="0">
                <a:solidFill>
                  <a:srgbClr val="0000FF"/>
                </a:solidFill>
                <a:prstDash val="solid"/>
                <a:round/>
                <a:headEnd/>
                <a:tailEnd/>
              </a:ln>
            </p:spPr>
            <p:txBody>
              <a:bodyPr/>
              <a:lstStyle/>
              <a:p>
                <a:endParaRPr lang="en-US"/>
              </a:p>
            </p:txBody>
          </p:sp>
          <p:sp>
            <p:nvSpPr>
              <p:cNvPr id="232710" name="Freeform 1286"/>
              <p:cNvSpPr>
                <a:spLocks/>
              </p:cNvSpPr>
              <p:nvPr/>
            </p:nvSpPr>
            <p:spPr bwMode="auto">
              <a:xfrm>
                <a:off x="301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11" name="Freeform 1287"/>
              <p:cNvSpPr>
                <a:spLocks/>
              </p:cNvSpPr>
              <p:nvPr/>
            </p:nvSpPr>
            <p:spPr bwMode="auto">
              <a:xfrm>
                <a:off x="301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12" name="Freeform 1288"/>
              <p:cNvSpPr>
                <a:spLocks/>
              </p:cNvSpPr>
              <p:nvPr/>
            </p:nvSpPr>
            <p:spPr bwMode="auto">
              <a:xfrm>
                <a:off x="3014" y="3519"/>
                <a:ext cx="3" cy="49"/>
              </a:xfrm>
              <a:custGeom>
                <a:avLst/>
                <a:gdLst/>
                <a:ahLst/>
                <a:cxnLst>
                  <a:cxn ang="0">
                    <a:pos x="0" y="45"/>
                  </a:cxn>
                  <a:cxn ang="0">
                    <a:pos x="0" y="45"/>
                  </a:cxn>
                  <a:cxn ang="0">
                    <a:pos x="0" y="45"/>
                  </a:cxn>
                  <a:cxn ang="0">
                    <a:pos x="0" y="44"/>
                  </a:cxn>
                  <a:cxn ang="0">
                    <a:pos x="0" y="39"/>
                  </a:cxn>
                  <a:cxn ang="0">
                    <a:pos x="1" y="31"/>
                  </a:cxn>
                  <a:cxn ang="0">
                    <a:pos x="1" y="23"/>
                  </a:cxn>
                  <a:cxn ang="0">
                    <a:pos x="1" y="11"/>
                  </a:cxn>
                  <a:cxn ang="0">
                    <a:pos x="1" y="2"/>
                  </a:cxn>
                  <a:cxn ang="0">
                    <a:pos x="1" y="0"/>
                  </a:cxn>
                  <a:cxn ang="0">
                    <a:pos x="1" y="3"/>
                  </a:cxn>
                  <a:cxn ang="0">
                    <a:pos x="1" y="12"/>
                  </a:cxn>
                  <a:cxn ang="0">
                    <a:pos x="1" y="30"/>
                  </a:cxn>
                  <a:cxn ang="0">
                    <a:pos x="1" y="42"/>
                  </a:cxn>
                  <a:cxn ang="0">
                    <a:pos x="1" y="45"/>
                  </a:cxn>
                  <a:cxn ang="0">
                    <a:pos x="1" y="45"/>
                  </a:cxn>
                  <a:cxn ang="0">
                    <a:pos x="2" y="45"/>
                  </a:cxn>
                  <a:cxn ang="0">
                    <a:pos x="2" y="43"/>
                  </a:cxn>
                  <a:cxn ang="0">
                    <a:pos x="2" y="41"/>
                  </a:cxn>
                  <a:cxn ang="0">
                    <a:pos x="2" y="39"/>
                  </a:cxn>
                  <a:cxn ang="0">
                    <a:pos x="2" y="39"/>
                  </a:cxn>
                  <a:cxn ang="0">
                    <a:pos x="2" y="38"/>
                  </a:cxn>
                  <a:cxn ang="0">
                    <a:pos x="2" y="37"/>
                  </a:cxn>
                  <a:cxn ang="0">
                    <a:pos x="2" y="41"/>
                  </a:cxn>
                  <a:cxn ang="0">
                    <a:pos x="2" y="45"/>
                  </a:cxn>
                  <a:cxn ang="0">
                    <a:pos x="2" y="45"/>
                  </a:cxn>
                  <a:cxn ang="0">
                    <a:pos x="2" y="45"/>
                  </a:cxn>
                  <a:cxn ang="0">
                    <a:pos x="3" y="45"/>
                  </a:cxn>
                  <a:cxn ang="0">
                    <a:pos x="3" y="45"/>
                  </a:cxn>
                  <a:cxn ang="0">
                    <a:pos x="3" y="45"/>
                  </a:cxn>
                  <a:cxn ang="0">
                    <a:pos x="3" y="45"/>
                  </a:cxn>
                  <a:cxn ang="0">
                    <a:pos x="3" y="45"/>
                  </a:cxn>
                  <a:cxn ang="0">
                    <a:pos x="3" y="45"/>
                  </a:cxn>
                  <a:cxn ang="0">
                    <a:pos x="3" y="45"/>
                  </a:cxn>
                </a:cxnLst>
                <a:rect l="0" t="0" r="r" b="b"/>
                <a:pathLst>
                  <a:path w="3" h="45">
                    <a:moveTo>
                      <a:pt x="0" y="45"/>
                    </a:moveTo>
                    <a:lnTo>
                      <a:pt x="0" y="45"/>
                    </a:lnTo>
                    <a:lnTo>
                      <a:pt x="0" y="45"/>
                    </a:lnTo>
                    <a:lnTo>
                      <a:pt x="0" y="45"/>
                    </a:lnTo>
                    <a:lnTo>
                      <a:pt x="0" y="45"/>
                    </a:lnTo>
                    <a:lnTo>
                      <a:pt x="0" y="45"/>
                    </a:lnTo>
                    <a:lnTo>
                      <a:pt x="0" y="45"/>
                    </a:lnTo>
                    <a:lnTo>
                      <a:pt x="0" y="44"/>
                    </a:lnTo>
                    <a:lnTo>
                      <a:pt x="0" y="42"/>
                    </a:lnTo>
                    <a:lnTo>
                      <a:pt x="0" y="39"/>
                    </a:lnTo>
                    <a:lnTo>
                      <a:pt x="1" y="36"/>
                    </a:lnTo>
                    <a:lnTo>
                      <a:pt x="1" y="31"/>
                    </a:lnTo>
                    <a:lnTo>
                      <a:pt x="1" y="26"/>
                    </a:lnTo>
                    <a:lnTo>
                      <a:pt x="1" y="23"/>
                    </a:lnTo>
                    <a:lnTo>
                      <a:pt x="1" y="16"/>
                    </a:lnTo>
                    <a:lnTo>
                      <a:pt x="1" y="11"/>
                    </a:lnTo>
                    <a:lnTo>
                      <a:pt x="1" y="6"/>
                    </a:lnTo>
                    <a:lnTo>
                      <a:pt x="1" y="2"/>
                    </a:lnTo>
                    <a:lnTo>
                      <a:pt x="1" y="0"/>
                    </a:lnTo>
                    <a:lnTo>
                      <a:pt x="1" y="0"/>
                    </a:lnTo>
                    <a:lnTo>
                      <a:pt x="1" y="0"/>
                    </a:lnTo>
                    <a:lnTo>
                      <a:pt x="1" y="3"/>
                    </a:lnTo>
                    <a:lnTo>
                      <a:pt x="1" y="5"/>
                    </a:lnTo>
                    <a:lnTo>
                      <a:pt x="1" y="12"/>
                    </a:lnTo>
                    <a:lnTo>
                      <a:pt x="1" y="21"/>
                    </a:lnTo>
                    <a:lnTo>
                      <a:pt x="1" y="30"/>
                    </a:lnTo>
                    <a:lnTo>
                      <a:pt x="1" y="38"/>
                    </a:lnTo>
                    <a:lnTo>
                      <a:pt x="1" y="42"/>
                    </a:lnTo>
                    <a:lnTo>
                      <a:pt x="1" y="44"/>
                    </a:lnTo>
                    <a:lnTo>
                      <a:pt x="1" y="45"/>
                    </a:lnTo>
                    <a:lnTo>
                      <a:pt x="1" y="45"/>
                    </a:lnTo>
                    <a:lnTo>
                      <a:pt x="1" y="45"/>
                    </a:lnTo>
                    <a:lnTo>
                      <a:pt x="1" y="45"/>
                    </a:lnTo>
                    <a:lnTo>
                      <a:pt x="2" y="45"/>
                    </a:lnTo>
                    <a:lnTo>
                      <a:pt x="2" y="44"/>
                    </a:lnTo>
                    <a:lnTo>
                      <a:pt x="2" y="43"/>
                    </a:lnTo>
                    <a:lnTo>
                      <a:pt x="2" y="42"/>
                    </a:lnTo>
                    <a:lnTo>
                      <a:pt x="2" y="41"/>
                    </a:lnTo>
                    <a:lnTo>
                      <a:pt x="2" y="39"/>
                    </a:lnTo>
                    <a:lnTo>
                      <a:pt x="2" y="39"/>
                    </a:lnTo>
                    <a:lnTo>
                      <a:pt x="2" y="39"/>
                    </a:lnTo>
                    <a:lnTo>
                      <a:pt x="2" y="39"/>
                    </a:lnTo>
                    <a:lnTo>
                      <a:pt x="2" y="38"/>
                    </a:lnTo>
                    <a:lnTo>
                      <a:pt x="2" y="38"/>
                    </a:lnTo>
                    <a:lnTo>
                      <a:pt x="2" y="37"/>
                    </a:lnTo>
                    <a:lnTo>
                      <a:pt x="2" y="37"/>
                    </a:lnTo>
                    <a:lnTo>
                      <a:pt x="2" y="40"/>
                    </a:lnTo>
                    <a:lnTo>
                      <a:pt x="2" y="41"/>
                    </a:lnTo>
                    <a:lnTo>
                      <a:pt x="2" y="44"/>
                    </a:lnTo>
                    <a:lnTo>
                      <a:pt x="2" y="45"/>
                    </a:lnTo>
                    <a:lnTo>
                      <a:pt x="2" y="45"/>
                    </a:lnTo>
                    <a:lnTo>
                      <a:pt x="2" y="45"/>
                    </a:lnTo>
                    <a:lnTo>
                      <a:pt x="2" y="45"/>
                    </a:lnTo>
                    <a:lnTo>
                      <a:pt x="2" y="45"/>
                    </a:lnTo>
                    <a:lnTo>
                      <a:pt x="2" y="45"/>
                    </a:lnTo>
                    <a:lnTo>
                      <a:pt x="3" y="45"/>
                    </a:lnTo>
                    <a:lnTo>
                      <a:pt x="3" y="45"/>
                    </a:lnTo>
                    <a:lnTo>
                      <a:pt x="3" y="45"/>
                    </a:lnTo>
                    <a:lnTo>
                      <a:pt x="3" y="45"/>
                    </a:lnTo>
                    <a:lnTo>
                      <a:pt x="3" y="45"/>
                    </a:lnTo>
                    <a:lnTo>
                      <a:pt x="3" y="45"/>
                    </a:lnTo>
                    <a:lnTo>
                      <a:pt x="3" y="45"/>
                    </a:lnTo>
                    <a:lnTo>
                      <a:pt x="3" y="45"/>
                    </a:lnTo>
                    <a:lnTo>
                      <a:pt x="3" y="45"/>
                    </a:lnTo>
                    <a:lnTo>
                      <a:pt x="3" y="45"/>
                    </a:lnTo>
                    <a:lnTo>
                      <a:pt x="3" y="45"/>
                    </a:lnTo>
                    <a:lnTo>
                      <a:pt x="3" y="45"/>
                    </a:lnTo>
                    <a:lnTo>
                      <a:pt x="3" y="45"/>
                    </a:lnTo>
                  </a:path>
                </a:pathLst>
              </a:custGeom>
              <a:noFill/>
              <a:ln w="0">
                <a:solidFill>
                  <a:srgbClr val="0000FF"/>
                </a:solidFill>
                <a:prstDash val="solid"/>
                <a:round/>
                <a:headEnd/>
                <a:tailEnd/>
              </a:ln>
            </p:spPr>
            <p:txBody>
              <a:bodyPr/>
              <a:lstStyle/>
              <a:p>
                <a:endParaRPr lang="en-US"/>
              </a:p>
            </p:txBody>
          </p:sp>
          <p:sp>
            <p:nvSpPr>
              <p:cNvPr id="232713" name="Freeform 1289"/>
              <p:cNvSpPr>
                <a:spLocks/>
              </p:cNvSpPr>
              <p:nvPr/>
            </p:nvSpPr>
            <p:spPr bwMode="auto">
              <a:xfrm>
                <a:off x="3018" y="3553"/>
                <a:ext cx="1" cy="15"/>
              </a:xfrm>
              <a:custGeom>
                <a:avLst/>
                <a:gdLst/>
                <a:ahLst/>
                <a:cxnLst>
                  <a:cxn ang="0">
                    <a:pos x="0" y="14"/>
                  </a:cxn>
                  <a:cxn ang="0">
                    <a:pos x="0" y="14"/>
                  </a:cxn>
                  <a:cxn ang="0">
                    <a:pos x="0" y="14"/>
                  </a:cxn>
                  <a:cxn ang="0">
                    <a:pos x="0" y="14"/>
                  </a:cxn>
                  <a:cxn ang="0">
                    <a:pos x="0" y="13"/>
                  </a:cxn>
                  <a:cxn ang="0">
                    <a:pos x="0" y="10"/>
                  </a:cxn>
                  <a:cxn ang="0">
                    <a:pos x="0" y="7"/>
                  </a:cxn>
                  <a:cxn ang="0">
                    <a:pos x="0" y="5"/>
                  </a:cxn>
                  <a:cxn ang="0">
                    <a:pos x="0" y="1"/>
                  </a:cxn>
                  <a:cxn ang="0">
                    <a:pos x="0" y="1"/>
                  </a:cxn>
                  <a:cxn ang="0">
                    <a:pos x="1" y="1"/>
                  </a:cxn>
                  <a:cxn ang="0">
                    <a:pos x="1" y="4"/>
                  </a:cxn>
                  <a:cxn ang="0">
                    <a:pos x="1" y="9"/>
                  </a:cxn>
                  <a:cxn ang="0">
                    <a:pos x="1" y="13"/>
                  </a:cxn>
                  <a:cxn ang="0">
                    <a:pos x="1" y="14"/>
                  </a:cxn>
                  <a:cxn ang="0">
                    <a:pos x="1" y="14"/>
                  </a:cxn>
                  <a:cxn ang="0">
                    <a:pos x="1" y="14"/>
                  </a:cxn>
                  <a:cxn ang="0">
                    <a:pos x="1" y="14"/>
                  </a:cxn>
                  <a:cxn ang="0">
                    <a:pos x="1" y="14"/>
                  </a:cxn>
                  <a:cxn ang="0">
                    <a:pos x="1" y="13"/>
                  </a:cxn>
                  <a:cxn ang="0">
                    <a:pos x="1" y="13"/>
                  </a:cxn>
                  <a:cxn ang="0">
                    <a:pos x="2" y="12"/>
                  </a:cxn>
                  <a:cxn ang="0">
                    <a:pos x="2" y="12"/>
                  </a:cxn>
                  <a:cxn ang="0">
                    <a:pos x="2" y="13"/>
                  </a:cxn>
                  <a:cxn ang="0">
                    <a:pos x="2" y="14"/>
                  </a:cxn>
                  <a:cxn ang="0">
                    <a:pos x="2" y="14"/>
                  </a:cxn>
                  <a:cxn ang="0">
                    <a:pos x="2" y="14"/>
                  </a:cxn>
                  <a:cxn ang="0">
                    <a:pos x="2" y="14"/>
                  </a:cxn>
                  <a:cxn ang="0">
                    <a:pos x="2" y="14"/>
                  </a:cxn>
                  <a:cxn ang="0">
                    <a:pos x="2" y="14"/>
                  </a:cxn>
                  <a:cxn ang="0">
                    <a:pos x="2" y="14"/>
                  </a:cxn>
                  <a:cxn ang="0">
                    <a:pos x="2" y="14"/>
                  </a:cxn>
                </a:cxnLst>
                <a:rect l="0" t="0" r="r" b="b"/>
                <a:pathLst>
                  <a:path w="2" h="14">
                    <a:moveTo>
                      <a:pt x="0" y="14"/>
                    </a:moveTo>
                    <a:lnTo>
                      <a:pt x="0" y="14"/>
                    </a:lnTo>
                    <a:lnTo>
                      <a:pt x="0" y="14"/>
                    </a:lnTo>
                    <a:lnTo>
                      <a:pt x="0" y="14"/>
                    </a:lnTo>
                    <a:lnTo>
                      <a:pt x="0" y="14"/>
                    </a:lnTo>
                    <a:lnTo>
                      <a:pt x="0" y="14"/>
                    </a:lnTo>
                    <a:lnTo>
                      <a:pt x="0" y="14"/>
                    </a:lnTo>
                    <a:lnTo>
                      <a:pt x="0" y="14"/>
                    </a:lnTo>
                    <a:lnTo>
                      <a:pt x="0" y="13"/>
                    </a:lnTo>
                    <a:lnTo>
                      <a:pt x="0" y="13"/>
                    </a:lnTo>
                    <a:lnTo>
                      <a:pt x="0" y="11"/>
                    </a:lnTo>
                    <a:lnTo>
                      <a:pt x="0" y="10"/>
                    </a:lnTo>
                    <a:lnTo>
                      <a:pt x="0" y="8"/>
                    </a:lnTo>
                    <a:lnTo>
                      <a:pt x="0" y="7"/>
                    </a:lnTo>
                    <a:lnTo>
                      <a:pt x="0" y="6"/>
                    </a:lnTo>
                    <a:lnTo>
                      <a:pt x="0" y="5"/>
                    </a:lnTo>
                    <a:lnTo>
                      <a:pt x="0" y="3"/>
                    </a:lnTo>
                    <a:lnTo>
                      <a:pt x="0" y="1"/>
                    </a:lnTo>
                    <a:lnTo>
                      <a:pt x="0" y="0"/>
                    </a:lnTo>
                    <a:lnTo>
                      <a:pt x="0" y="1"/>
                    </a:lnTo>
                    <a:lnTo>
                      <a:pt x="1" y="1"/>
                    </a:lnTo>
                    <a:lnTo>
                      <a:pt x="1" y="1"/>
                    </a:lnTo>
                    <a:lnTo>
                      <a:pt x="1" y="3"/>
                    </a:lnTo>
                    <a:lnTo>
                      <a:pt x="1" y="4"/>
                    </a:lnTo>
                    <a:lnTo>
                      <a:pt x="1" y="7"/>
                    </a:lnTo>
                    <a:lnTo>
                      <a:pt x="1" y="9"/>
                    </a:lnTo>
                    <a:lnTo>
                      <a:pt x="1" y="12"/>
                    </a:lnTo>
                    <a:lnTo>
                      <a:pt x="1" y="13"/>
                    </a:lnTo>
                    <a:lnTo>
                      <a:pt x="1" y="14"/>
                    </a:lnTo>
                    <a:lnTo>
                      <a:pt x="1" y="14"/>
                    </a:lnTo>
                    <a:lnTo>
                      <a:pt x="1" y="14"/>
                    </a:lnTo>
                    <a:lnTo>
                      <a:pt x="1" y="14"/>
                    </a:lnTo>
                    <a:lnTo>
                      <a:pt x="1" y="14"/>
                    </a:lnTo>
                    <a:lnTo>
                      <a:pt x="1" y="14"/>
                    </a:lnTo>
                    <a:lnTo>
                      <a:pt x="1" y="14"/>
                    </a:lnTo>
                    <a:lnTo>
                      <a:pt x="1" y="14"/>
                    </a:lnTo>
                    <a:lnTo>
                      <a:pt x="1" y="14"/>
                    </a:lnTo>
                    <a:lnTo>
                      <a:pt x="1" y="14"/>
                    </a:lnTo>
                    <a:lnTo>
                      <a:pt x="1" y="13"/>
                    </a:lnTo>
                    <a:lnTo>
                      <a:pt x="1" y="13"/>
                    </a:lnTo>
                    <a:lnTo>
                      <a:pt x="1" y="13"/>
                    </a:lnTo>
                    <a:lnTo>
                      <a:pt x="1" y="13"/>
                    </a:lnTo>
                    <a:lnTo>
                      <a:pt x="2" y="12"/>
                    </a:lnTo>
                    <a:lnTo>
                      <a:pt x="2" y="12"/>
                    </a:lnTo>
                    <a:lnTo>
                      <a:pt x="2" y="12"/>
                    </a:lnTo>
                    <a:lnTo>
                      <a:pt x="2" y="12"/>
                    </a:lnTo>
                    <a:lnTo>
                      <a:pt x="2" y="12"/>
                    </a:lnTo>
                    <a:lnTo>
                      <a:pt x="2" y="13"/>
                    </a:lnTo>
                    <a:lnTo>
                      <a:pt x="2" y="14"/>
                    </a:lnTo>
                    <a:lnTo>
                      <a:pt x="2" y="14"/>
                    </a:lnTo>
                    <a:lnTo>
                      <a:pt x="2" y="14"/>
                    </a:lnTo>
                    <a:lnTo>
                      <a:pt x="2" y="14"/>
                    </a:lnTo>
                    <a:lnTo>
                      <a:pt x="2" y="14"/>
                    </a:lnTo>
                    <a:lnTo>
                      <a:pt x="2" y="14"/>
                    </a:lnTo>
                    <a:lnTo>
                      <a:pt x="2" y="14"/>
                    </a:lnTo>
                    <a:lnTo>
                      <a:pt x="2" y="14"/>
                    </a:lnTo>
                    <a:lnTo>
                      <a:pt x="2" y="14"/>
                    </a:lnTo>
                    <a:lnTo>
                      <a:pt x="2" y="14"/>
                    </a:lnTo>
                    <a:lnTo>
                      <a:pt x="2" y="14"/>
                    </a:lnTo>
                    <a:lnTo>
                      <a:pt x="2" y="14"/>
                    </a:lnTo>
                    <a:lnTo>
                      <a:pt x="2" y="14"/>
                    </a:lnTo>
                    <a:lnTo>
                      <a:pt x="2" y="14"/>
                    </a:lnTo>
                    <a:lnTo>
                      <a:pt x="2" y="14"/>
                    </a:lnTo>
                    <a:lnTo>
                      <a:pt x="2" y="14"/>
                    </a:lnTo>
                  </a:path>
                </a:pathLst>
              </a:custGeom>
              <a:noFill/>
              <a:ln w="0">
                <a:solidFill>
                  <a:srgbClr val="0000FF"/>
                </a:solidFill>
                <a:prstDash val="solid"/>
                <a:round/>
                <a:headEnd/>
                <a:tailEnd/>
              </a:ln>
            </p:spPr>
            <p:txBody>
              <a:bodyPr/>
              <a:lstStyle/>
              <a:p>
                <a:endParaRPr lang="en-US"/>
              </a:p>
            </p:txBody>
          </p:sp>
          <p:sp>
            <p:nvSpPr>
              <p:cNvPr id="232714" name="Freeform 1290"/>
              <p:cNvSpPr>
                <a:spLocks/>
              </p:cNvSpPr>
              <p:nvPr/>
            </p:nvSpPr>
            <p:spPr bwMode="auto">
              <a:xfrm>
                <a:off x="3020" y="3563"/>
                <a:ext cx="3" cy="5"/>
              </a:xfrm>
              <a:custGeom>
                <a:avLst/>
                <a:gdLst/>
                <a:ahLst/>
                <a:cxnLst>
                  <a:cxn ang="0">
                    <a:pos x="0" y="4"/>
                  </a:cxn>
                  <a:cxn ang="0">
                    <a:pos x="0" y="4"/>
                  </a:cxn>
                  <a:cxn ang="0">
                    <a:pos x="0" y="4"/>
                  </a:cxn>
                  <a:cxn ang="0">
                    <a:pos x="0" y="4"/>
                  </a:cxn>
                  <a:cxn ang="0">
                    <a:pos x="0" y="4"/>
                  </a:cxn>
                  <a:cxn ang="0">
                    <a:pos x="0" y="4"/>
                  </a:cxn>
                  <a:cxn ang="0">
                    <a:pos x="1" y="4"/>
                  </a:cxn>
                  <a:cxn ang="0">
                    <a:pos x="1" y="4"/>
                  </a:cxn>
                  <a:cxn ang="0">
                    <a:pos x="1" y="4"/>
                  </a:cxn>
                  <a:cxn ang="0">
                    <a:pos x="1" y="3"/>
                  </a:cxn>
                  <a:cxn ang="0">
                    <a:pos x="1" y="3"/>
                  </a:cxn>
                  <a:cxn ang="0">
                    <a:pos x="1" y="1"/>
                  </a:cxn>
                  <a:cxn ang="0">
                    <a:pos x="1" y="1"/>
                  </a:cxn>
                  <a:cxn ang="0">
                    <a:pos x="1" y="0"/>
                  </a:cxn>
                  <a:cxn ang="0">
                    <a:pos x="1" y="1"/>
                  </a:cxn>
                  <a:cxn ang="0">
                    <a:pos x="1" y="1"/>
                  </a:cxn>
                  <a:cxn ang="0">
                    <a:pos x="1" y="2"/>
                  </a:cxn>
                  <a:cxn ang="0">
                    <a:pos x="2" y="3"/>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3" y="4"/>
                  </a:cxn>
                  <a:cxn ang="0">
                    <a:pos x="3" y="4"/>
                  </a:cxn>
                  <a:cxn ang="0">
                    <a:pos x="3" y="4"/>
                  </a:cxn>
                  <a:cxn ang="0">
                    <a:pos x="3" y="4"/>
                  </a:cxn>
                  <a:cxn ang="0">
                    <a:pos x="3" y="4"/>
                  </a:cxn>
                  <a:cxn ang="0">
                    <a:pos x="3" y="4"/>
                  </a:cxn>
                  <a:cxn ang="0">
                    <a:pos x="3" y="4"/>
                  </a:cxn>
                  <a:cxn ang="0">
                    <a:pos x="3" y="4"/>
                  </a:cxn>
                </a:cxnLst>
                <a:rect l="0" t="0" r="r" b="b"/>
                <a:pathLst>
                  <a:path w="3" h="4">
                    <a:moveTo>
                      <a:pt x="0" y="4"/>
                    </a:moveTo>
                    <a:lnTo>
                      <a:pt x="0" y="4"/>
                    </a:lnTo>
                    <a:lnTo>
                      <a:pt x="0" y="4"/>
                    </a:lnTo>
                    <a:lnTo>
                      <a:pt x="0" y="4"/>
                    </a:lnTo>
                    <a:lnTo>
                      <a:pt x="0" y="4"/>
                    </a:lnTo>
                    <a:lnTo>
                      <a:pt x="0" y="4"/>
                    </a:lnTo>
                    <a:lnTo>
                      <a:pt x="0" y="4"/>
                    </a:lnTo>
                    <a:lnTo>
                      <a:pt x="0" y="4"/>
                    </a:lnTo>
                    <a:lnTo>
                      <a:pt x="0" y="4"/>
                    </a:lnTo>
                    <a:lnTo>
                      <a:pt x="0" y="4"/>
                    </a:lnTo>
                    <a:lnTo>
                      <a:pt x="0" y="4"/>
                    </a:lnTo>
                    <a:lnTo>
                      <a:pt x="0" y="4"/>
                    </a:lnTo>
                    <a:lnTo>
                      <a:pt x="1" y="4"/>
                    </a:lnTo>
                    <a:lnTo>
                      <a:pt x="1" y="4"/>
                    </a:lnTo>
                    <a:lnTo>
                      <a:pt x="1" y="4"/>
                    </a:lnTo>
                    <a:lnTo>
                      <a:pt x="1" y="4"/>
                    </a:lnTo>
                    <a:lnTo>
                      <a:pt x="1" y="4"/>
                    </a:lnTo>
                    <a:lnTo>
                      <a:pt x="1" y="4"/>
                    </a:lnTo>
                    <a:lnTo>
                      <a:pt x="1" y="4"/>
                    </a:lnTo>
                    <a:lnTo>
                      <a:pt x="1" y="3"/>
                    </a:lnTo>
                    <a:lnTo>
                      <a:pt x="1" y="3"/>
                    </a:lnTo>
                    <a:lnTo>
                      <a:pt x="1" y="3"/>
                    </a:lnTo>
                    <a:lnTo>
                      <a:pt x="1" y="2"/>
                    </a:lnTo>
                    <a:lnTo>
                      <a:pt x="1" y="1"/>
                    </a:lnTo>
                    <a:lnTo>
                      <a:pt x="1" y="1"/>
                    </a:lnTo>
                    <a:lnTo>
                      <a:pt x="1" y="1"/>
                    </a:lnTo>
                    <a:lnTo>
                      <a:pt x="1" y="1"/>
                    </a:lnTo>
                    <a:lnTo>
                      <a:pt x="1" y="0"/>
                    </a:lnTo>
                    <a:lnTo>
                      <a:pt x="1" y="0"/>
                    </a:lnTo>
                    <a:lnTo>
                      <a:pt x="1" y="1"/>
                    </a:lnTo>
                    <a:lnTo>
                      <a:pt x="1" y="0"/>
                    </a:lnTo>
                    <a:lnTo>
                      <a:pt x="1" y="1"/>
                    </a:lnTo>
                    <a:lnTo>
                      <a:pt x="1" y="2"/>
                    </a:lnTo>
                    <a:lnTo>
                      <a:pt x="1" y="2"/>
                    </a:lnTo>
                    <a:lnTo>
                      <a:pt x="2" y="3"/>
                    </a:lnTo>
                    <a:lnTo>
                      <a:pt x="2" y="3"/>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3" y="4"/>
                    </a:lnTo>
                    <a:lnTo>
                      <a:pt x="3" y="4"/>
                    </a:lnTo>
                    <a:lnTo>
                      <a:pt x="3" y="4"/>
                    </a:lnTo>
                    <a:lnTo>
                      <a:pt x="3" y="4"/>
                    </a:lnTo>
                    <a:lnTo>
                      <a:pt x="3" y="4"/>
                    </a:lnTo>
                    <a:lnTo>
                      <a:pt x="3" y="4"/>
                    </a:lnTo>
                    <a:lnTo>
                      <a:pt x="3" y="4"/>
                    </a:lnTo>
                    <a:lnTo>
                      <a:pt x="3" y="4"/>
                    </a:lnTo>
                    <a:lnTo>
                      <a:pt x="3" y="4"/>
                    </a:lnTo>
                    <a:lnTo>
                      <a:pt x="3" y="4"/>
                    </a:lnTo>
                    <a:lnTo>
                      <a:pt x="3" y="4"/>
                    </a:lnTo>
                    <a:lnTo>
                      <a:pt x="3" y="4"/>
                    </a:lnTo>
                    <a:lnTo>
                      <a:pt x="3" y="4"/>
                    </a:lnTo>
                    <a:lnTo>
                      <a:pt x="3" y="4"/>
                    </a:lnTo>
                    <a:lnTo>
                      <a:pt x="3" y="4"/>
                    </a:lnTo>
                    <a:lnTo>
                      <a:pt x="3" y="4"/>
                    </a:lnTo>
                  </a:path>
                </a:pathLst>
              </a:custGeom>
              <a:noFill/>
              <a:ln w="0">
                <a:solidFill>
                  <a:srgbClr val="0000FF"/>
                </a:solidFill>
                <a:prstDash val="solid"/>
                <a:round/>
                <a:headEnd/>
                <a:tailEnd/>
              </a:ln>
            </p:spPr>
            <p:txBody>
              <a:bodyPr/>
              <a:lstStyle/>
              <a:p>
                <a:endParaRPr lang="en-US"/>
              </a:p>
            </p:txBody>
          </p:sp>
          <p:sp>
            <p:nvSpPr>
              <p:cNvPr id="232715" name="Freeform 1291"/>
              <p:cNvSpPr>
                <a:spLocks/>
              </p:cNvSpPr>
              <p:nvPr/>
            </p:nvSpPr>
            <p:spPr bwMode="auto">
              <a:xfrm>
                <a:off x="3024" y="3567"/>
                <a:ext cx="3" cy="1"/>
              </a:xfrm>
              <a:custGeom>
                <a:avLst/>
                <a:gdLst/>
                <a:ahLst/>
                <a:cxnLst>
                  <a:cxn ang="0">
                    <a:pos x="0" y="1"/>
                  </a:cxn>
                  <a:cxn ang="0">
                    <a:pos x="0"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3" y="0"/>
                  </a:cxn>
                  <a:cxn ang="0">
                    <a:pos x="3" y="0"/>
                  </a:cxn>
                  <a:cxn ang="0">
                    <a:pos x="3" y="0"/>
                  </a:cxn>
                  <a:cxn ang="0">
                    <a:pos x="3" y="0"/>
                  </a:cxn>
                  <a:cxn ang="0">
                    <a:pos x="3" y="0"/>
                  </a:cxn>
                  <a:cxn ang="0">
                    <a:pos x="3" y="1"/>
                  </a:cxn>
                  <a:cxn ang="0">
                    <a:pos x="3" y="1"/>
                  </a:cxn>
                  <a:cxn ang="0">
                    <a:pos x="3" y="1"/>
                  </a:cxn>
                  <a:cxn ang="0">
                    <a:pos x="3" y="1"/>
                  </a:cxn>
                </a:cxnLst>
                <a:rect l="0" t="0" r="r" b="b"/>
                <a:pathLst>
                  <a:path w="3" h="1">
                    <a:moveTo>
                      <a:pt x="0" y="1"/>
                    </a:moveTo>
                    <a:lnTo>
                      <a:pt x="0" y="1"/>
                    </a:lnTo>
                    <a:lnTo>
                      <a:pt x="0" y="1"/>
                    </a:lnTo>
                    <a:lnTo>
                      <a:pt x="0" y="1"/>
                    </a:lnTo>
                    <a:lnTo>
                      <a:pt x="0" y="1"/>
                    </a:lnTo>
                    <a:lnTo>
                      <a:pt x="0" y="1"/>
                    </a:lnTo>
                    <a:lnTo>
                      <a:pt x="1" y="1"/>
                    </a:lnTo>
                    <a:lnTo>
                      <a:pt x="1" y="1"/>
                    </a:lnTo>
                    <a:lnTo>
                      <a:pt x="1" y="1"/>
                    </a:lnTo>
                    <a:lnTo>
                      <a:pt x="1" y="1"/>
                    </a:lnTo>
                    <a:lnTo>
                      <a:pt x="1" y="1"/>
                    </a:lnTo>
                    <a:lnTo>
                      <a:pt x="1" y="1"/>
                    </a:lnTo>
                    <a:lnTo>
                      <a:pt x="1" y="1"/>
                    </a:lnTo>
                    <a:lnTo>
                      <a:pt x="1" y="1"/>
                    </a:lnTo>
                    <a:lnTo>
                      <a:pt x="1" y="1"/>
                    </a:lnTo>
                    <a:lnTo>
                      <a:pt x="1" y="1"/>
                    </a:lnTo>
                    <a:lnTo>
                      <a:pt x="1" y="0"/>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3" y="1"/>
                    </a:lnTo>
                    <a:lnTo>
                      <a:pt x="3" y="0"/>
                    </a:lnTo>
                    <a:lnTo>
                      <a:pt x="3" y="0"/>
                    </a:lnTo>
                    <a:lnTo>
                      <a:pt x="3" y="0"/>
                    </a:lnTo>
                    <a:lnTo>
                      <a:pt x="3" y="0"/>
                    </a:lnTo>
                    <a:lnTo>
                      <a:pt x="3" y="0"/>
                    </a:lnTo>
                    <a:lnTo>
                      <a:pt x="3" y="0"/>
                    </a:lnTo>
                    <a:lnTo>
                      <a:pt x="3" y="0"/>
                    </a:lnTo>
                    <a:lnTo>
                      <a:pt x="3" y="0"/>
                    </a:lnTo>
                    <a:lnTo>
                      <a:pt x="3" y="0"/>
                    </a:lnTo>
                    <a:lnTo>
                      <a:pt x="3" y="0"/>
                    </a:lnTo>
                    <a:lnTo>
                      <a:pt x="3" y="1"/>
                    </a:lnTo>
                    <a:lnTo>
                      <a:pt x="3" y="1"/>
                    </a:lnTo>
                    <a:lnTo>
                      <a:pt x="3" y="1"/>
                    </a:lnTo>
                    <a:lnTo>
                      <a:pt x="3" y="1"/>
                    </a:lnTo>
                    <a:lnTo>
                      <a:pt x="3" y="1"/>
                    </a:lnTo>
                    <a:lnTo>
                      <a:pt x="3" y="1"/>
                    </a:lnTo>
                    <a:lnTo>
                      <a:pt x="3" y="1"/>
                    </a:lnTo>
                    <a:lnTo>
                      <a:pt x="3" y="1"/>
                    </a:lnTo>
                  </a:path>
                </a:pathLst>
              </a:custGeom>
              <a:noFill/>
              <a:ln w="0">
                <a:solidFill>
                  <a:srgbClr val="0000FF"/>
                </a:solidFill>
                <a:prstDash val="solid"/>
                <a:round/>
                <a:headEnd/>
                <a:tailEnd/>
              </a:ln>
            </p:spPr>
            <p:txBody>
              <a:bodyPr/>
              <a:lstStyle/>
              <a:p>
                <a:endParaRPr lang="en-US"/>
              </a:p>
            </p:txBody>
          </p:sp>
          <p:sp>
            <p:nvSpPr>
              <p:cNvPr id="232716" name="Freeform 1292"/>
              <p:cNvSpPr>
                <a:spLocks/>
              </p:cNvSpPr>
              <p:nvPr/>
            </p:nvSpPr>
            <p:spPr bwMode="auto">
              <a:xfrm>
                <a:off x="3028" y="3567"/>
                <a:ext cx="3"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1" y="0"/>
                  </a:cxn>
                  <a:cxn ang="0">
                    <a:pos x="1" y="0"/>
                  </a:cxn>
                  <a:cxn ang="0">
                    <a:pos x="1" y="0"/>
                  </a:cxn>
                  <a:cxn ang="0">
                    <a:pos x="1" y="0"/>
                  </a:cxn>
                  <a:cxn ang="0">
                    <a:pos x="1" y="0"/>
                  </a:cxn>
                  <a:cxn ang="0">
                    <a:pos x="1" y="1"/>
                  </a:cxn>
                  <a:cxn ang="0">
                    <a:pos x="1" y="1"/>
                  </a:cxn>
                  <a:cxn ang="0">
                    <a:pos x="1" y="1"/>
                  </a:cxn>
                  <a:cxn ang="0">
                    <a:pos x="1" y="1"/>
                  </a:cxn>
                  <a:cxn ang="0">
                    <a:pos x="1"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3" y="1"/>
                  </a:cxn>
                  <a:cxn ang="0">
                    <a:pos x="3" y="1"/>
                  </a:cxn>
                  <a:cxn ang="0">
                    <a:pos x="3" y="1"/>
                  </a:cxn>
                  <a:cxn ang="0">
                    <a:pos x="3" y="1"/>
                  </a:cxn>
                  <a:cxn ang="0">
                    <a:pos x="3" y="1"/>
                  </a:cxn>
                  <a:cxn ang="0">
                    <a:pos x="3" y="1"/>
                  </a:cxn>
                  <a:cxn ang="0">
                    <a:pos x="3" y="1"/>
                  </a:cxn>
                  <a:cxn ang="0">
                    <a:pos x="3" y="1"/>
                  </a:cxn>
                </a:cxnLst>
                <a:rect l="0" t="0" r="r" b="b"/>
                <a:pathLst>
                  <a:path w="3" h="1">
                    <a:moveTo>
                      <a:pt x="0" y="1"/>
                    </a:move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0"/>
                    </a:lnTo>
                    <a:lnTo>
                      <a:pt x="1" y="0"/>
                    </a:lnTo>
                    <a:lnTo>
                      <a:pt x="1" y="0"/>
                    </a:lnTo>
                    <a:lnTo>
                      <a:pt x="1" y="0"/>
                    </a:lnTo>
                    <a:lnTo>
                      <a:pt x="1" y="0"/>
                    </a:lnTo>
                    <a:lnTo>
                      <a:pt x="1" y="0"/>
                    </a:lnTo>
                    <a:lnTo>
                      <a:pt x="1" y="0"/>
                    </a:lnTo>
                    <a:lnTo>
                      <a:pt x="1" y="0"/>
                    </a:lnTo>
                    <a:lnTo>
                      <a:pt x="1" y="0"/>
                    </a:lnTo>
                    <a:lnTo>
                      <a:pt x="1" y="0"/>
                    </a:lnTo>
                    <a:lnTo>
                      <a:pt x="1" y="1"/>
                    </a:lnTo>
                    <a:lnTo>
                      <a:pt x="1" y="1"/>
                    </a:lnTo>
                    <a:lnTo>
                      <a:pt x="1" y="1"/>
                    </a:lnTo>
                    <a:lnTo>
                      <a:pt x="1" y="1"/>
                    </a:lnTo>
                    <a:lnTo>
                      <a:pt x="1" y="1"/>
                    </a:lnTo>
                    <a:lnTo>
                      <a:pt x="1" y="1"/>
                    </a:lnTo>
                    <a:lnTo>
                      <a:pt x="1" y="1"/>
                    </a:lnTo>
                    <a:lnTo>
                      <a:pt x="1" y="1"/>
                    </a:lnTo>
                    <a:lnTo>
                      <a:pt x="1" y="1"/>
                    </a:lnTo>
                    <a:lnTo>
                      <a:pt x="1" y="1"/>
                    </a:lnTo>
                    <a:lnTo>
                      <a:pt x="1"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3" y="1"/>
                    </a:lnTo>
                  </a:path>
                </a:pathLst>
              </a:custGeom>
              <a:noFill/>
              <a:ln w="0">
                <a:solidFill>
                  <a:srgbClr val="0000FF"/>
                </a:solidFill>
                <a:prstDash val="solid"/>
                <a:round/>
                <a:headEnd/>
                <a:tailEnd/>
              </a:ln>
            </p:spPr>
            <p:txBody>
              <a:bodyPr/>
              <a:lstStyle/>
              <a:p>
                <a:endParaRPr lang="en-US"/>
              </a:p>
            </p:txBody>
          </p:sp>
          <p:sp>
            <p:nvSpPr>
              <p:cNvPr id="232717" name="Freeform 1293"/>
              <p:cNvSpPr>
                <a:spLocks/>
              </p:cNvSpPr>
              <p:nvPr/>
            </p:nvSpPr>
            <p:spPr bwMode="auto">
              <a:xfrm>
                <a:off x="303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718" name="Freeform 1294"/>
              <p:cNvSpPr>
                <a:spLocks/>
              </p:cNvSpPr>
              <p:nvPr/>
            </p:nvSpPr>
            <p:spPr bwMode="auto">
              <a:xfrm>
                <a:off x="303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19" name="Freeform 1295"/>
              <p:cNvSpPr>
                <a:spLocks/>
              </p:cNvSpPr>
              <p:nvPr/>
            </p:nvSpPr>
            <p:spPr bwMode="auto">
              <a:xfrm>
                <a:off x="3034" y="3568"/>
                <a:ext cx="1" cy="1"/>
              </a:xfrm>
              <a:custGeom>
                <a:avLst/>
                <a:gdLst/>
                <a:ahLst/>
                <a:cxnLst>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720" name="Freeform 1296"/>
              <p:cNvSpPr>
                <a:spLocks/>
              </p:cNvSpPr>
              <p:nvPr/>
            </p:nvSpPr>
            <p:spPr bwMode="auto">
              <a:xfrm>
                <a:off x="303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21" name="Line 1297"/>
              <p:cNvSpPr>
                <a:spLocks noChangeShapeType="1"/>
              </p:cNvSpPr>
              <p:nvPr/>
            </p:nvSpPr>
            <p:spPr bwMode="auto">
              <a:xfrm>
                <a:off x="3037" y="3568"/>
                <a:ext cx="1" cy="1"/>
              </a:xfrm>
              <a:prstGeom prst="line">
                <a:avLst/>
              </a:prstGeom>
              <a:noFill/>
              <a:ln w="0">
                <a:solidFill>
                  <a:srgbClr val="0000FF"/>
                </a:solidFill>
                <a:round/>
                <a:headEnd/>
                <a:tailEnd/>
              </a:ln>
            </p:spPr>
            <p:txBody>
              <a:bodyPr/>
              <a:lstStyle/>
              <a:p>
                <a:endParaRPr lang="en-US"/>
              </a:p>
            </p:txBody>
          </p:sp>
          <p:sp>
            <p:nvSpPr>
              <p:cNvPr id="232722" name="Freeform 1298"/>
              <p:cNvSpPr>
                <a:spLocks/>
              </p:cNvSpPr>
              <p:nvPr/>
            </p:nvSpPr>
            <p:spPr bwMode="auto">
              <a:xfrm>
                <a:off x="3038" y="3568"/>
                <a:ext cx="2"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2"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path>
                </a:pathLst>
              </a:custGeom>
              <a:noFill/>
              <a:ln w="0">
                <a:solidFill>
                  <a:srgbClr val="0000FF"/>
                </a:solidFill>
                <a:prstDash val="solid"/>
                <a:round/>
                <a:headEnd/>
                <a:tailEnd/>
              </a:ln>
            </p:spPr>
            <p:txBody>
              <a:bodyPr/>
              <a:lstStyle/>
              <a:p>
                <a:endParaRPr lang="en-US"/>
              </a:p>
            </p:txBody>
          </p:sp>
          <p:sp>
            <p:nvSpPr>
              <p:cNvPr id="232723" name="Freeform 1299"/>
              <p:cNvSpPr>
                <a:spLocks/>
              </p:cNvSpPr>
              <p:nvPr/>
            </p:nvSpPr>
            <p:spPr bwMode="auto">
              <a:xfrm>
                <a:off x="3041"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24" name="Freeform 1300"/>
              <p:cNvSpPr>
                <a:spLocks/>
              </p:cNvSpPr>
              <p:nvPr/>
            </p:nvSpPr>
            <p:spPr bwMode="auto">
              <a:xfrm>
                <a:off x="304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25" name="Freeform 1301"/>
              <p:cNvSpPr>
                <a:spLocks/>
              </p:cNvSpPr>
              <p:nvPr/>
            </p:nvSpPr>
            <p:spPr bwMode="auto">
              <a:xfrm>
                <a:off x="304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26" name="Freeform 1302"/>
              <p:cNvSpPr>
                <a:spLocks/>
              </p:cNvSpPr>
              <p:nvPr/>
            </p:nvSpPr>
            <p:spPr bwMode="auto">
              <a:xfrm>
                <a:off x="3044"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27" name="Freeform 1303"/>
              <p:cNvSpPr>
                <a:spLocks/>
              </p:cNvSpPr>
              <p:nvPr/>
            </p:nvSpPr>
            <p:spPr bwMode="auto">
              <a:xfrm>
                <a:off x="304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728" name="Rectangle 1304"/>
              <p:cNvSpPr>
                <a:spLocks noChangeArrowheads="1"/>
              </p:cNvSpPr>
              <p:nvPr/>
            </p:nvSpPr>
            <p:spPr bwMode="auto">
              <a:xfrm>
                <a:off x="3046" y="3568"/>
                <a:ext cx="1" cy="1"/>
              </a:xfrm>
              <a:prstGeom prst="rect">
                <a:avLst/>
              </a:prstGeom>
              <a:noFill/>
              <a:ln w="0">
                <a:solidFill>
                  <a:srgbClr val="0000FF"/>
                </a:solidFill>
                <a:miter lim="800000"/>
                <a:headEnd/>
                <a:tailEnd/>
              </a:ln>
            </p:spPr>
            <p:txBody>
              <a:bodyPr/>
              <a:lstStyle/>
              <a:p>
                <a:endParaRPr lang="en-US"/>
              </a:p>
            </p:txBody>
          </p:sp>
          <p:sp>
            <p:nvSpPr>
              <p:cNvPr id="232729" name="Rectangle 1305"/>
              <p:cNvSpPr>
                <a:spLocks noChangeArrowheads="1"/>
              </p:cNvSpPr>
              <p:nvPr/>
            </p:nvSpPr>
            <p:spPr bwMode="auto">
              <a:xfrm>
                <a:off x="3047" y="3568"/>
                <a:ext cx="1" cy="1"/>
              </a:xfrm>
              <a:prstGeom prst="rect">
                <a:avLst/>
              </a:prstGeom>
              <a:noFill/>
              <a:ln w="0">
                <a:solidFill>
                  <a:srgbClr val="0000FF"/>
                </a:solidFill>
                <a:miter lim="800000"/>
                <a:headEnd/>
                <a:tailEnd/>
              </a:ln>
            </p:spPr>
            <p:txBody>
              <a:bodyPr/>
              <a:lstStyle/>
              <a:p>
                <a:endParaRPr lang="en-US"/>
              </a:p>
            </p:txBody>
          </p:sp>
          <p:sp>
            <p:nvSpPr>
              <p:cNvPr id="232730" name="Freeform 1306"/>
              <p:cNvSpPr>
                <a:spLocks/>
              </p:cNvSpPr>
              <p:nvPr/>
            </p:nvSpPr>
            <p:spPr bwMode="auto">
              <a:xfrm>
                <a:off x="304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731" name="Freeform 1307"/>
              <p:cNvSpPr>
                <a:spLocks/>
              </p:cNvSpPr>
              <p:nvPr/>
            </p:nvSpPr>
            <p:spPr bwMode="auto">
              <a:xfrm>
                <a:off x="305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732" name="Freeform 1308"/>
              <p:cNvSpPr>
                <a:spLocks/>
              </p:cNvSpPr>
              <p:nvPr/>
            </p:nvSpPr>
            <p:spPr bwMode="auto">
              <a:xfrm>
                <a:off x="305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33" name="Freeform 1309"/>
              <p:cNvSpPr>
                <a:spLocks/>
              </p:cNvSpPr>
              <p:nvPr/>
            </p:nvSpPr>
            <p:spPr bwMode="auto">
              <a:xfrm>
                <a:off x="305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34" name="Oval 1310"/>
              <p:cNvSpPr>
                <a:spLocks noChangeArrowheads="1"/>
              </p:cNvSpPr>
              <p:nvPr/>
            </p:nvSpPr>
            <p:spPr bwMode="auto">
              <a:xfrm>
                <a:off x="3054" y="3568"/>
                <a:ext cx="1" cy="1"/>
              </a:xfrm>
              <a:prstGeom prst="ellipse">
                <a:avLst/>
              </a:prstGeom>
              <a:solidFill>
                <a:srgbClr val="FFFFFF"/>
              </a:solidFill>
              <a:ln w="0">
                <a:solidFill>
                  <a:srgbClr val="0000FF"/>
                </a:solidFill>
                <a:round/>
                <a:headEnd/>
                <a:tailEnd/>
              </a:ln>
            </p:spPr>
            <p:txBody>
              <a:bodyPr/>
              <a:lstStyle/>
              <a:p>
                <a:endParaRPr lang="en-US"/>
              </a:p>
            </p:txBody>
          </p:sp>
          <p:sp>
            <p:nvSpPr>
              <p:cNvPr id="232735" name="Freeform 1311"/>
              <p:cNvSpPr>
                <a:spLocks/>
              </p:cNvSpPr>
              <p:nvPr/>
            </p:nvSpPr>
            <p:spPr bwMode="auto">
              <a:xfrm>
                <a:off x="3055" y="3568"/>
                <a:ext cx="1" cy="1"/>
              </a:xfrm>
              <a:custGeom>
                <a:avLst/>
                <a:gdLst/>
                <a:ahLst/>
                <a:cxnLst>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736" name="Freeform 1312"/>
              <p:cNvSpPr>
                <a:spLocks/>
              </p:cNvSpPr>
              <p:nvPr/>
            </p:nvSpPr>
            <p:spPr bwMode="auto">
              <a:xfrm>
                <a:off x="305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37" name="Freeform 1313"/>
              <p:cNvSpPr>
                <a:spLocks/>
              </p:cNvSpPr>
              <p:nvPr/>
            </p:nvSpPr>
            <p:spPr bwMode="auto">
              <a:xfrm>
                <a:off x="305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38" name="Freeform 1314"/>
              <p:cNvSpPr>
                <a:spLocks/>
              </p:cNvSpPr>
              <p:nvPr/>
            </p:nvSpPr>
            <p:spPr bwMode="auto">
              <a:xfrm>
                <a:off x="305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739" name="Freeform 1315"/>
              <p:cNvSpPr>
                <a:spLocks/>
              </p:cNvSpPr>
              <p:nvPr/>
            </p:nvSpPr>
            <p:spPr bwMode="auto">
              <a:xfrm>
                <a:off x="306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40" name="Rectangle 1316"/>
              <p:cNvSpPr>
                <a:spLocks noChangeArrowheads="1"/>
              </p:cNvSpPr>
              <p:nvPr/>
            </p:nvSpPr>
            <p:spPr bwMode="auto">
              <a:xfrm>
                <a:off x="3061" y="3568"/>
                <a:ext cx="1" cy="1"/>
              </a:xfrm>
              <a:prstGeom prst="rect">
                <a:avLst/>
              </a:prstGeom>
              <a:noFill/>
              <a:ln w="0">
                <a:solidFill>
                  <a:srgbClr val="0000FF"/>
                </a:solidFill>
                <a:miter lim="800000"/>
                <a:headEnd/>
                <a:tailEnd/>
              </a:ln>
            </p:spPr>
            <p:txBody>
              <a:bodyPr/>
              <a:lstStyle/>
              <a:p>
                <a:endParaRPr lang="en-US"/>
              </a:p>
            </p:txBody>
          </p:sp>
          <p:sp>
            <p:nvSpPr>
              <p:cNvPr id="232741" name="Freeform 1317"/>
              <p:cNvSpPr>
                <a:spLocks/>
              </p:cNvSpPr>
              <p:nvPr/>
            </p:nvSpPr>
            <p:spPr bwMode="auto">
              <a:xfrm>
                <a:off x="306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42" name="Freeform 1318"/>
              <p:cNvSpPr>
                <a:spLocks/>
              </p:cNvSpPr>
              <p:nvPr/>
            </p:nvSpPr>
            <p:spPr bwMode="auto">
              <a:xfrm>
                <a:off x="306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743" name="Freeform 1319"/>
              <p:cNvSpPr>
                <a:spLocks/>
              </p:cNvSpPr>
              <p:nvPr/>
            </p:nvSpPr>
            <p:spPr bwMode="auto">
              <a:xfrm>
                <a:off x="3064" y="3568"/>
                <a:ext cx="2"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path>
                </a:pathLst>
              </a:custGeom>
              <a:noFill/>
              <a:ln w="0">
                <a:solidFill>
                  <a:srgbClr val="0000FF"/>
                </a:solidFill>
                <a:prstDash val="solid"/>
                <a:round/>
                <a:headEnd/>
                <a:tailEnd/>
              </a:ln>
            </p:spPr>
            <p:txBody>
              <a:bodyPr/>
              <a:lstStyle/>
              <a:p>
                <a:endParaRPr lang="en-US"/>
              </a:p>
            </p:txBody>
          </p:sp>
          <p:sp>
            <p:nvSpPr>
              <p:cNvPr id="232744" name="Freeform 1320"/>
              <p:cNvSpPr>
                <a:spLocks/>
              </p:cNvSpPr>
              <p:nvPr/>
            </p:nvSpPr>
            <p:spPr bwMode="auto">
              <a:xfrm>
                <a:off x="306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45" name="Freeform 1321"/>
              <p:cNvSpPr>
                <a:spLocks/>
              </p:cNvSpPr>
              <p:nvPr/>
            </p:nvSpPr>
            <p:spPr bwMode="auto">
              <a:xfrm>
                <a:off x="306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46" name="Freeform 1322"/>
              <p:cNvSpPr>
                <a:spLocks/>
              </p:cNvSpPr>
              <p:nvPr/>
            </p:nvSpPr>
            <p:spPr bwMode="auto">
              <a:xfrm>
                <a:off x="3069" y="3566"/>
                <a:ext cx="2" cy="2"/>
              </a:xfrm>
              <a:custGeom>
                <a:avLst/>
                <a:gdLst/>
                <a:ahLst/>
                <a:cxnLst>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1"/>
                  </a:cxn>
                  <a:cxn ang="0">
                    <a:pos x="0" y="1"/>
                  </a:cxn>
                  <a:cxn ang="0">
                    <a:pos x="0" y="1"/>
                  </a:cxn>
                  <a:cxn ang="0">
                    <a:pos x="0" y="0"/>
                  </a:cxn>
                  <a:cxn ang="0">
                    <a:pos x="0" y="0"/>
                  </a:cxn>
                  <a:cxn ang="0">
                    <a:pos x="0" y="0"/>
                  </a:cxn>
                  <a:cxn ang="0">
                    <a:pos x="0" y="0"/>
                  </a:cxn>
                  <a:cxn ang="0">
                    <a:pos x="1" y="0"/>
                  </a:cxn>
                  <a:cxn ang="0">
                    <a:pos x="1" y="0"/>
                  </a:cxn>
                  <a:cxn ang="0">
                    <a:pos x="1" y="0"/>
                  </a:cxn>
                  <a:cxn ang="0">
                    <a:pos x="1" y="1"/>
                  </a:cxn>
                  <a:cxn ang="0">
                    <a:pos x="1" y="1"/>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Lst>
                <a:rect l="0" t="0" r="r" b="b"/>
                <a:pathLst>
                  <a:path w="2"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0" y="2"/>
                    </a:lnTo>
                    <a:lnTo>
                      <a:pt x="0" y="1"/>
                    </a:lnTo>
                    <a:lnTo>
                      <a:pt x="0" y="1"/>
                    </a:lnTo>
                    <a:lnTo>
                      <a:pt x="0" y="1"/>
                    </a:lnTo>
                    <a:lnTo>
                      <a:pt x="0" y="0"/>
                    </a:lnTo>
                    <a:lnTo>
                      <a:pt x="0" y="0"/>
                    </a:lnTo>
                    <a:lnTo>
                      <a:pt x="0" y="0"/>
                    </a:lnTo>
                    <a:lnTo>
                      <a:pt x="0" y="0"/>
                    </a:lnTo>
                    <a:lnTo>
                      <a:pt x="1" y="0"/>
                    </a:lnTo>
                    <a:lnTo>
                      <a:pt x="1" y="0"/>
                    </a:lnTo>
                    <a:lnTo>
                      <a:pt x="1" y="0"/>
                    </a:lnTo>
                    <a:lnTo>
                      <a:pt x="1" y="1"/>
                    </a:lnTo>
                    <a:lnTo>
                      <a:pt x="1" y="1"/>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path>
                </a:pathLst>
              </a:custGeom>
              <a:noFill/>
              <a:ln w="0">
                <a:solidFill>
                  <a:srgbClr val="0000FF"/>
                </a:solidFill>
                <a:prstDash val="solid"/>
                <a:round/>
                <a:headEnd/>
                <a:tailEnd/>
              </a:ln>
            </p:spPr>
            <p:txBody>
              <a:bodyPr/>
              <a:lstStyle/>
              <a:p>
                <a:endParaRPr lang="en-US"/>
              </a:p>
            </p:txBody>
          </p:sp>
          <p:sp>
            <p:nvSpPr>
              <p:cNvPr id="232747" name="Freeform 1323"/>
              <p:cNvSpPr>
                <a:spLocks/>
              </p:cNvSpPr>
              <p:nvPr/>
            </p:nvSpPr>
            <p:spPr bwMode="auto">
              <a:xfrm>
                <a:off x="307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748" name="Freeform 1324"/>
              <p:cNvSpPr>
                <a:spLocks/>
              </p:cNvSpPr>
              <p:nvPr/>
            </p:nvSpPr>
            <p:spPr bwMode="auto">
              <a:xfrm>
                <a:off x="3072" y="3567"/>
                <a:ext cx="1"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0" y="1"/>
                  </a:cxn>
                  <a:cxn ang="0">
                    <a:pos x="0" y="1"/>
                  </a:cxn>
                </a:cxnLst>
                <a:rect l="0" t="0" r="r" b="b"/>
                <a:pathLst>
                  <a:path h="1">
                    <a:moveTo>
                      <a:pt x="0" y="1"/>
                    </a:moveTo>
                    <a:lnTo>
                      <a:pt x="0" y="1"/>
                    </a:lnTo>
                    <a:lnTo>
                      <a:pt x="0" y="1"/>
                    </a:lnTo>
                    <a:lnTo>
                      <a:pt x="0" y="1"/>
                    </a:lnTo>
                    <a:lnTo>
                      <a:pt x="0" y="1"/>
                    </a:lnTo>
                    <a:lnTo>
                      <a:pt x="0" y="1"/>
                    </a:lnTo>
                    <a:lnTo>
                      <a:pt x="0" y="1"/>
                    </a:lnTo>
                    <a:lnTo>
                      <a:pt x="0" y="1"/>
                    </a:lnTo>
                    <a:lnTo>
                      <a:pt x="0" y="1"/>
                    </a:lnTo>
                    <a:lnTo>
                      <a:pt x="0" y="0"/>
                    </a:lnTo>
                    <a:lnTo>
                      <a:pt x="0" y="0"/>
                    </a:lnTo>
                    <a:lnTo>
                      <a:pt x="0" y="0"/>
                    </a:lnTo>
                    <a:lnTo>
                      <a:pt x="0" y="0"/>
                    </a:lnTo>
                    <a:lnTo>
                      <a:pt x="0" y="0"/>
                    </a:lnTo>
                    <a:lnTo>
                      <a:pt x="0" y="0"/>
                    </a:lnTo>
                    <a:lnTo>
                      <a:pt x="0" y="0"/>
                    </a:lnTo>
                    <a:lnTo>
                      <a:pt x="0" y="1"/>
                    </a:lnTo>
                    <a:lnTo>
                      <a:pt x="0" y="1"/>
                    </a:lnTo>
                    <a:lnTo>
                      <a:pt x="0" y="1"/>
                    </a:lnTo>
                    <a:lnTo>
                      <a:pt x="0" y="1"/>
                    </a:lnTo>
                    <a:lnTo>
                      <a:pt x="0" y="1"/>
                    </a:lnTo>
                    <a:lnTo>
                      <a:pt x="0" y="1"/>
                    </a:lnTo>
                  </a:path>
                </a:pathLst>
              </a:custGeom>
              <a:noFill/>
              <a:ln w="0">
                <a:solidFill>
                  <a:srgbClr val="0000FF"/>
                </a:solidFill>
                <a:prstDash val="solid"/>
                <a:round/>
                <a:headEnd/>
                <a:tailEnd/>
              </a:ln>
            </p:spPr>
            <p:txBody>
              <a:bodyPr/>
              <a:lstStyle/>
              <a:p>
                <a:endParaRPr lang="en-US"/>
              </a:p>
            </p:txBody>
          </p:sp>
          <p:sp>
            <p:nvSpPr>
              <p:cNvPr id="232749" name="Freeform 1325"/>
              <p:cNvSpPr>
                <a:spLocks/>
              </p:cNvSpPr>
              <p:nvPr/>
            </p:nvSpPr>
            <p:spPr bwMode="auto">
              <a:xfrm>
                <a:off x="307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50" name="Freeform 1326"/>
              <p:cNvSpPr>
                <a:spLocks/>
              </p:cNvSpPr>
              <p:nvPr/>
            </p:nvSpPr>
            <p:spPr bwMode="auto">
              <a:xfrm>
                <a:off x="307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51" name="Freeform 1327"/>
              <p:cNvSpPr>
                <a:spLocks/>
              </p:cNvSpPr>
              <p:nvPr/>
            </p:nvSpPr>
            <p:spPr bwMode="auto">
              <a:xfrm>
                <a:off x="3075" y="3566"/>
                <a:ext cx="1" cy="2"/>
              </a:xfrm>
              <a:custGeom>
                <a:avLst/>
                <a:gdLst/>
                <a:ahLst/>
                <a:cxnLst>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1"/>
                  </a:cxn>
                  <a:cxn ang="0">
                    <a:pos x="1" y="1"/>
                  </a:cxn>
                  <a:cxn ang="0">
                    <a:pos x="1" y="1"/>
                  </a:cxn>
                  <a:cxn ang="0">
                    <a:pos x="1" y="0"/>
                  </a:cxn>
                  <a:cxn ang="0">
                    <a:pos x="1" y="0"/>
                  </a:cxn>
                  <a:cxn ang="0">
                    <a:pos x="1" y="0"/>
                  </a:cxn>
                  <a:cxn ang="0">
                    <a:pos x="1" y="0"/>
                  </a:cxn>
                  <a:cxn ang="0">
                    <a:pos x="1" y="0"/>
                  </a:cxn>
                  <a:cxn ang="0">
                    <a:pos x="1" y="0"/>
                  </a:cxn>
                  <a:cxn ang="0">
                    <a:pos x="1" y="0"/>
                  </a:cxn>
                  <a:cxn ang="0">
                    <a:pos x="1" y="0"/>
                  </a:cxn>
                  <a:cxn ang="0">
                    <a:pos x="1" y="1"/>
                  </a:cxn>
                  <a:cxn ang="0">
                    <a:pos x="1" y="1"/>
                  </a:cxn>
                  <a:cxn ang="0">
                    <a:pos x="1" y="2"/>
                  </a:cxn>
                  <a:cxn ang="0">
                    <a:pos x="1" y="2"/>
                  </a:cxn>
                  <a:cxn ang="0">
                    <a:pos x="1" y="2"/>
                  </a:cxn>
                  <a:cxn ang="0">
                    <a:pos x="1" y="2"/>
                  </a:cxn>
                  <a:cxn ang="0">
                    <a:pos x="1" y="2"/>
                  </a:cxn>
                  <a:cxn ang="0">
                    <a:pos x="1" y="2"/>
                  </a:cxn>
                </a:cxnLst>
                <a:rect l="0" t="0" r="r" b="b"/>
                <a:pathLst>
                  <a:path w="1"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0" y="1"/>
                    </a:lnTo>
                    <a:lnTo>
                      <a:pt x="1" y="1"/>
                    </a:lnTo>
                    <a:lnTo>
                      <a:pt x="1" y="1"/>
                    </a:lnTo>
                    <a:lnTo>
                      <a:pt x="1" y="0"/>
                    </a:lnTo>
                    <a:lnTo>
                      <a:pt x="1" y="0"/>
                    </a:lnTo>
                    <a:lnTo>
                      <a:pt x="1" y="0"/>
                    </a:lnTo>
                    <a:lnTo>
                      <a:pt x="1" y="0"/>
                    </a:lnTo>
                    <a:lnTo>
                      <a:pt x="1" y="0"/>
                    </a:lnTo>
                    <a:lnTo>
                      <a:pt x="1" y="0"/>
                    </a:lnTo>
                    <a:lnTo>
                      <a:pt x="1" y="0"/>
                    </a:lnTo>
                    <a:lnTo>
                      <a:pt x="1" y="0"/>
                    </a:lnTo>
                    <a:lnTo>
                      <a:pt x="1" y="1"/>
                    </a:lnTo>
                    <a:lnTo>
                      <a:pt x="1" y="1"/>
                    </a:lnTo>
                    <a:lnTo>
                      <a:pt x="1" y="2"/>
                    </a:lnTo>
                    <a:lnTo>
                      <a:pt x="1" y="2"/>
                    </a:lnTo>
                    <a:lnTo>
                      <a:pt x="1" y="2"/>
                    </a:lnTo>
                    <a:lnTo>
                      <a:pt x="1" y="2"/>
                    </a:lnTo>
                    <a:lnTo>
                      <a:pt x="1" y="2"/>
                    </a:lnTo>
                    <a:lnTo>
                      <a:pt x="1" y="2"/>
                    </a:lnTo>
                  </a:path>
                </a:pathLst>
              </a:custGeom>
              <a:noFill/>
              <a:ln w="0">
                <a:solidFill>
                  <a:srgbClr val="0000FF"/>
                </a:solidFill>
                <a:prstDash val="solid"/>
                <a:round/>
                <a:headEnd/>
                <a:tailEnd/>
              </a:ln>
            </p:spPr>
            <p:txBody>
              <a:bodyPr/>
              <a:lstStyle/>
              <a:p>
                <a:endParaRPr lang="en-US"/>
              </a:p>
            </p:txBody>
          </p:sp>
          <p:sp>
            <p:nvSpPr>
              <p:cNvPr id="232752" name="Freeform 1328"/>
              <p:cNvSpPr>
                <a:spLocks/>
              </p:cNvSpPr>
              <p:nvPr/>
            </p:nvSpPr>
            <p:spPr bwMode="auto">
              <a:xfrm>
                <a:off x="3077" y="3561"/>
                <a:ext cx="4" cy="7"/>
              </a:xfrm>
              <a:custGeom>
                <a:avLst/>
                <a:gdLst/>
                <a:ahLst/>
                <a:cxnLst>
                  <a:cxn ang="0">
                    <a:pos x="0" y="6"/>
                  </a:cxn>
                  <a:cxn ang="0">
                    <a:pos x="0" y="6"/>
                  </a:cxn>
                  <a:cxn ang="0">
                    <a:pos x="0" y="6"/>
                  </a:cxn>
                  <a:cxn ang="0">
                    <a:pos x="0" y="6"/>
                  </a:cxn>
                  <a:cxn ang="0">
                    <a:pos x="0" y="6"/>
                  </a:cxn>
                  <a:cxn ang="0">
                    <a:pos x="0" y="6"/>
                  </a:cxn>
                  <a:cxn ang="0">
                    <a:pos x="0" y="6"/>
                  </a:cxn>
                  <a:cxn ang="0">
                    <a:pos x="0" y="6"/>
                  </a:cxn>
                  <a:cxn ang="0">
                    <a:pos x="0" y="6"/>
                  </a:cxn>
                  <a:cxn ang="0">
                    <a:pos x="0" y="6"/>
                  </a:cxn>
                  <a:cxn ang="0">
                    <a:pos x="0" y="6"/>
                  </a:cxn>
                  <a:cxn ang="0">
                    <a:pos x="1" y="6"/>
                  </a:cxn>
                  <a:cxn ang="0">
                    <a:pos x="1" y="6"/>
                  </a:cxn>
                  <a:cxn ang="0">
                    <a:pos x="1" y="6"/>
                  </a:cxn>
                  <a:cxn ang="0">
                    <a:pos x="1" y="6"/>
                  </a:cxn>
                  <a:cxn ang="0">
                    <a:pos x="1" y="6"/>
                  </a:cxn>
                  <a:cxn ang="0">
                    <a:pos x="1" y="6"/>
                  </a:cxn>
                  <a:cxn ang="0">
                    <a:pos x="1" y="6"/>
                  </a:cxn>
                  <a:cxn ang="0">
                    <a:pos x="1" y="6"/>
                  </a:cxn>
                  <a:cxn ang="0">
                    <a:pos x="2" y="6"/>
                  </a:cxn>
                  <a:cxn ang="0">
                    <a:pos x="2" y="6"/>
                  </a:cxn>
                  <a:cxn ang="0">
                    <a:pos x="2" y="6"/>
                  </a:cxn>
                  <a:cxn ang="0">
                    <a:pos x="2" y="6"/>
                  </a:cxn>
                  <a:cxn ang="0">
                    <a:pos x="2" y="5"/>
                  </a:cxn>
                  <a:cxn ang="0">
                    <a:pos x="2" y="3"/>
                  </a:cxn>
                  <a:cxn ang="0">
                    <a:pos x="2" y="3"/>
                  </a:cxn>
                  <a:cxn ang="0">
                    <a:pos x="2" y="1"/>
                  </a:cxn>
                  <a:cxn ang="0">
                    <a:pos x="2" y="0"/>
                  </a:cxn>
                  <a:cxn ang="0">
                    <a:pos x="2" y="1"/>
                  </a:cxn>
                  <a:cxn ang="0">
                    <a:pos x="2" y="2"/>
                  </a:cxn>
                  <a:cxn ang="0">
                    <a:pos x="3" y="4"/>
                  </a:cxn>
                  <a:cxn ang="0">
                    <a:pos x="3" y="5"/>
                  </a:cxn>
                  <a:cxn ang="0">
                    <a:pos x="3" y="6"/>
                  </a:cxn>
                  <a:cxn ang="0">
                    <a:pos x="3" y="6"/>
                  </a:cxn>
                  <a:cxn ang="0">
                    <a:pos x="3" y="6"/>
                  </a:cxn>
                  <a:cxn ang="0">
                    <a:pos x="3" y="6"/>
                  </a:cxn>
                  <a:cxn ang="0">
                    <a:pos x="3" y="6"/>
                  </a:cxn>
                  <a:cxn ang="0">
                    <a:pos x="3" y="6"/>
                  </a:cxn>
                  <a:cxn ang="0">
                    <a:pos x="3" y="6"/>
                  </a:cxn>
                  <a:cxn ang="0">
                    <a:pos x="3" y="6"/>
                  </a:cxn>
                  <a:cxn ang="0">
                    <a:pos x="3" y="6"/>
                  </a:cxn>
                  <a:cxn ang="0">
                    <a:pos x="4" y="6"/>
                  </a:cxn>
                  <a:cxn ang="0">
                    <a:pos x="4" y="6"/>
                  </a:cxn>
                  <a:cxn ang="0">
                    <a:pos x="4" y="6"/>
                  </a:cxn>
                  <a:cxn ang="0">
                    <a:pos x="4" y="6"/>
                  </a:cxn>
                  <a:cxn ang="0">
                    <a:pos x="4" y="6"/>
                  </a:cxn>
                  <a:cxn ang="0">
                    <a:pos x="4" y="6"/>
                  </a:cxn>
                  <a:cxn ang="0">
                    <a:pos x="4" y="6"/>
                  </a:cxn>
                  <a:cxn ang="0">
                    <a:pos x="4" y="6"/>
                  </a:cxn>
                </a:cxnLst>
                <a:rect l="0" t="0" r="r" b="b"/>
                <a:pathLst>
                  <a:path w="4" h="6">
                    <a:moveTo>
                      <a:pt x="0" y="6"/>
                    </a:move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1" y="6"/>
                    </a:lnTo>
                    <a:lnTo>
                      <a:pt x="2" y="6"/>
                    </a:lnTo>
                    <a:lnTo>
                      <a:pt x="2" y="6"/>
                    </a:lnTo>
                    <a:lnTo>
                      <a:pt x="2" y="6"/>
                    </a:lnTo>
                    <a:lnTo>
                      <a:pt x="2" y="6"/>
                    </a:lnTo>
                    <a:lnTo>
                      <a:pt x="2" y="6"/>
                    </a:lnTo>
                    <a:lnTo>
                      <a:pt x="2" y="6"/>
                    </a:lnTo>
                    <a:lnTo>
                      <a:pt x="2" y="6"/>
                    </a:lnTo>
                    <a:lnTo>
                      <a:pt x="2" y="5"/>
                    </a:lnTo>
                    <a:lnTo>
                      <a:pt x="2" y="5"/>
                    </a:lnTo>
                    <a:lnTo>
                      <a:pt x="2" y="4"/>
                    </a:lnTo>
                    <a:lnTo>
                      <a:pt x="2" y="3"/>
                    </a:lnTo>
                    <a:lnTo>
                      <a:pt x="2" y="3"/>
                    </a:lnTo>
                    <a:lnTo>
                      <a:pt x="2" y="3"/>
                    </a:lnTo>
                    <a:lnTo>
                      <a:pt x="2" y="2"/>
                    </a:lnTo>
                    <a:lnTo>
                      <a:pt x="2" y="1"/>
                    </a:lnTo>
                    <a:lnTo>
                      <a:pt x="2" y="1"/>
                    </a:lnTo>
                    <a:lnTo>
                      <a:pt x="2" y="0"/>
                    </a:lnTo>
                    <a:lnTo>
                      <a:pt x="2" y="0"/>
                    </a:lnTo>
                    <a:lnTo>
                      <a:pt x="2" y="1"/>
                    </a:lnTo>
                    <a:lnTo>
                      <a:pt x="2" y="0"/>
                    </a:lnTo>
                    <a:lnTo>
                      <a:pt x="2" y="2"/>
                    </a:lnTo>
                    <a:lnTo>
                      <a:pt x="2" y="2"/>
                    </a:lnTo>
                    <a:lnTo>
                      <a:pt x="3" y="4"/>
                    </a:lnTo>
                    <a:lnTo>
                      <a:pt x="3" y="4"/>
                    </a:lnTo>
                    <a:lnTo>
                      <a:pt x="3" y="5"/>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3" y="6"/>
                    </a:lnTo>
                    <a:lnTo>
                      <a:pt x="4" y="6"/>
                    </a:lnTo>
                    <a:lnTo>
                      <a:pt x="4" y="6"/>
                    </a:lnTo>
                    <a:lnTo>
                      <a:pt x="4" y="6"/>
                    </a:lnTo>
                    <a:lnTo>
                      <a:pt x="4" y="6"/>
                    </a:lnTo>
                    <a:lnTo>
                      <a:pt x="4" y="6"/>
                    </a:lnTo>
                    <a:lnTo>
                      <a:pt x="4" y="6"/>
                    </a:lnTo>
                    <a:lnTo>
                      <a:pt x="4" y="6"/>
                    </a:lnTo>
                    <a:lnTo>
                      <a:pt x="4" y="6"/>
                    </a:lnTo>
                    <a:lnTo>
                      <a:pt x="4" y="6"/>
                    </a:lnTo>
                    <a:lnTo>
                      <a:pt x="4" y="6"/>
                    </a:lnTo>
                    <a:lnTo>
                      <a:pt x="4" y="6"/>
                    </a:lnTo>
                    <a:lnTo>
                      <a:pt x="4" y="6"/>
                    </a:lnTo>
                    <a:lnTo>
                      <a:pt x="4" y="6"/>
                    </a:lnTo>
                    <a:lnTo>
                      <a:pt x="4" y="6"/>
                    </a:lnTo>
                    <a:lnTo>
                      <a:pt x="4" y="6"/>
                    </a:lnTo>
                    <a:lnTo>
                      <a:pt x="4" y="6"/>
                    </a:lnTo>
                  </a:path>
                </a:pathLst>
              </a:custGeom>
              <a:noFill/>
              <a:ln w="0">
                <a:solidFill>
                  <a:srgbClr val="0000FF"/>
                </a:solidFill>
                <a:prstDash val="solid"/>
                <a:round/>
                <a:headEnd/>
                <a:tailEnd/>
              </a:ln>
            </p:spPr>
            <p:txBody>
              <a:bodyPr/>
              <a:lstStyle/>
              <a:p>
                <a:endParaRPr lang="en-US"/>
              </a:p>
            </p:txBody>
          </p:sp>
          <p:sp>
            <p:nvSpPr>
              <p:cNvPr id="232753" name="Freeform 1329"/>
              <p:cNvSpPr>
                <a:spLocks/>
              </p:cNvSpPr>
              <p:nvPr/>
            </p:nvSpPr>
            <p:spPr bwMode="auto">
              <a:xfrm>
                <a:off x="3082" y="3565"/>
                <a:ext cx="2" cy="3"/>
              </a:xfrm>
              <a:custGeom>
                <a:avLst/>
                <a:gdLst/>
                <a:ahLst/>
                <a:cxnLst>
                  <a:cxn ang="0">
                    <a:pos x="0" y="3"/>
                  </a:cxn>
                  <a:cxn ang="0">
                    <a:pos x="0" y="3"/>
                  </a:cxn>
                  <a:cxn ang="0">
                    <a:pos x="0" y="3"/>
                  </a:cxn>
                  <a:cxn ang="0">
                    <a:pos x="0" y="3"/>
                  </a:cxn>
                  <a:cxn ang="0">
                    <a:pos x="0" y="3"/>
                  </a:cxn>
                  <a:cxn ang="0">
                    <a:pos x="0" y="3"/>
                  </a:cxn>
                  <a:cxn ang="0">
                    <a:pos x="0" y="3"/>
                  </a:cxn>
                  <a:cxn ang="0">
                    <a:pos x="1" y="3"/>
                  </a:cxn>
                  <a:cxn ang="0">
                    <a:pos x="1" y="3"/>
                  </a:cxn>
                  <a:cxn ang="0">
                    <a:pos x="1" y="3"/>
                  </a:cxn>
                  <a:cxn ang="0">
                    <a:pos x="1" y="2"/>
                  </a:cxn>
                  <a:cxn ang="0">
                    <a:pos x="1" y="2"/>
                  </a:cxn>
                  <a:cxn ang="0">
                    <a:pos x="1" y="2"/>
                  </a:cxn>
                  <a:cxn ang="0">
                    <a:pos x="1" y="1"/>
                  </a:cxn>
                  <a:cxn ang="0">
                    <a:pos x="1" y="1"/>
                  </a:cxn>
                  <a:cxn ang="0">
                    <a:pos x="1" y="1"/>
                  </a:cxn>
                  <a:cxn ang="0">
                    <a:pos x="1" y="0"/>
                  </a:cxn>
                  <a:cxn ang="0">
                    <a:pos x="1" y="0"/>
                  </a:cxn>
                  <a:cxn ang="0">
                    <a:pos x="1" y="0"/>
                  </a:cxn>
                  <a:cxn ang="0">
                    <a:pos x="1" y="0"/>
                  </a:cxn>
                  <a:cxn ang="0">
                    <a:pos x="1" y="0"/>
                  </a:cxn>
                  <a:cxn ang="0">
                    <a:pos x="1" y="1"/>
                  </a:cxn>
                  <a:cxn ang="0">
                    <a:pos x="1" y="1"/>
                  </a:cxn>
                  <a:cxn ang="0">
                    <a:pos x="1" y="2"/>
                  </a:cxn>
                  <a:cxn ang="0">
                    <a:pos x="1" y="3"/>
                  </a:cxn>
                  <a:cxn ang="0">
                    <a:pos x="1" y="3"/>
                  </a:cxn>
                  <a:cxn ang="0">
                    <a:pos x="1" y="3"/>
                  </a:cxn>
                  <a:cxn ang="0">
                    <a:pos x="1" y="3"/>
                  </a:cxn>
                  <a:cxn ang="0">
                    <a:pos x="1" y="3"/>
                  </a:cxn>
                  <a:cxn ang="0">
                    <a:pos x="2" y="3"/>
                  </a:cxn>
                  <a:cxn ang="0">
                    <a:pos x="2" y="3"/>
                  </a:cxn>
                  <a:cxn ang="0">
                    <a:pos x="2" y="3"/>
                  </a:cxn>
                  <a:cxn ang="0">
                    <a:pos x="2" y="3"/>
                  </a:cxn>
                  <a:cxn ang="0">
                    <a:pos x="2" y="3"/>
                  </a:cxn>
                  <a:cxn ang="0">
                    <a:pos x="2" y="3"/>
                  </a:cxn>
                  <a:cxn ang="0">
                    <a:pos x="2" y="3"/>
                  </a:cxn>
                  <a:cxn ang="0">
                    <a:pos x="2" y="3"/>
                  </a:cxn>
                  <a:cxn ang="0">
                    <a:pos x="2" y="3"/>
                  </a:cxn>
                  <a:cxn ang="0">
                    <a:pos x="2" y="3"/>
                  </a:cxn>
                  <a:cxn ang="0">
                    <a:pos x="2" y="3"/>
                  </a:cxn>
                  <a:cxn ang="0">
                    <a:pos x="2" y="3"/>
                  </a:cxn>
                  <a:cxn ang="0">
                    <a:pos x="2" y="3"/>
                  </a:cxn>
                  <a:cxn ang="0">
                    <a:pos x="2" y="3"/>
                  </a:cxn>
                  <a:cxn ang="0">
                    <a:pos x="2" y="3"/>
                  </a:cxn>
                  <a:cxn ang="0">
                    <a:pos x="2" y="3"/>
                  </a:cxn>
                  <a:cxn ang="0">
                    <a:pos x="2" y="3"/>
                  </a:cxn>
                  <a:cxn ang="0">
                    <a:pos x="2" y="3"/>
                  </a:cxn>
                  <a:cxn ang="0">
                    <a:pos x="2" y="3"/>
                  </a:cxn>
                  <a:cxn ang="0">
                    <a:pos x="2" y="3"/>
                  </a:cxn>
                  <a:cxn ang="0">
                    <a:pos x="2" y="3"/>
                  </a:cxn>
                  <a:cxn ang="0">
                    <a:pos x="2" y="3"/>
                  </a:cxn>
                  <a:cxn ang="0">
                    <a:pos x="3" y="3"/>
                  </a:cxn>
                  <a:cxn ang="0">
                    <a:pos x="3" y="3"/>
                  </a:cxn>
                  <a:cxn ang="0">
                    <a:pos x="3" y="3"/>
                  </a:cxn>
                  <a:cxn ang="0">
                    <a:pos x="3" y="3"/>
                  </a:cxn>
                  <a:cxn ang="0">
                    <a:pos x="3" y="3"/>
                  </a:cxn>
                </a:cxnLst>
                <a:rect l="0" t="0" r="r" b="b"/>
                <a:pathLst>
                  <a:path w="3" h="3">
                    <a:moveTo>
                      <a:pt x="0" y="3"/>
                    </a:moveTo>
                    <a:lnTo>
                      <a:pt x="0" y="3"/>
                    </a:lnTo>
                    <a:lnTo>
                      <a:pt x="0" y="3"/>
                    </a:lnTo>
                    <a:lnTo>
                      <a:pt x="0" y="3"/>
                    </a:lnTo>
                    <a:lnTo>
                      <a:pt x="0" y="3"/>
                    </a:lnTo>
                    <a:lnTo>
                      <a:pt x="0" y="3"/>
                    </a:lnTo>
                    <a:lnTo>
                      <a:pt x="0" y="3"/>
                    </a:lnTo>
                    <a:lnTo>
                      <a:pt x="1" y="3"/>
                    </a:lnTo>
                    <a:lnTo>
                      <a:pt x="1" y="3"/>
                    </a:lnTo>
                    <a:lnTo>
                      <a:pt x="1" y="3"/>
                    </a:lnTo>
                    <a:lnTo>
                      <a:pt x="1" y="2"/>
                    </a:lnTo>
                    <a:lnTo>
                      <a:pt x="1" y="2"/>
                    </a:lnTo>
                    <a:lnTo>
                      <a:pt x="1" y="2"/>
                    </a:lnTo>
                    <a:lnTo>
                      <a:pt x="1" y="1"/>
                    </a:lnTo>
                    <a:lnTo>
                      <a:pt x="1" y="1"/>
                    </a:lnTo>
                    <a:lnTo>
                      <a:pt x="1" y="1"/>
                    </a:lnTo>
                    <a:lnTo>
                      <a:pt x="1" y="0"/>
                    </a:lnTo>
                    <a:lnTo>
                      <a:pt x="1" y="0"/>
                    </a:lnTo>
                    <a:lnTo>
                      <a:pt x="1" y="0"/>
                    </a:lnTo>
                    <a:lnTo>
                      <a:pt x="1" y="0"/>
                    </a:lnTo>
                    <a:lnTo>
                      <a:pt x="1" y="0"/>
                    </a:lnTo>
                    <a:lnTo>
                      <a:pt x="1" y="1"/>
                    </a:lnTo>
                    <a:lnTo>
                      <a:pt x="1" y="1"/>
                    </a:lnTo>
                    <a:lnTo>
                      <a:pt x="1" y="2"/>
                    </a:lnTo>
                    <a:lnTo>
                      <a:pt x="1" y="3"/>
                    </a:lnTo>
                    <a:lnTo>
                      <a:pt x="1" y="3"/>
                    </a:lnTo>
                    <a:lnTo>
                      <a:pt x="1" y="3"/>
                    </a:lnTo>
                    <a:lnTo>
                      <a:pt x="1" y="3"/>
                    </a:lnTo>
                    <a:lnTo>
                      <a:pt x="1"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3" y="3"/>
                    </a:lnTo>
                    <a:lnTo>
                      <a:pt x="3" y="3"/>
                    </a:lnTo>
                    <a:lnTo>
                      <a:pt x="3" y="3"/>
                    </a:lnTo>
                    <a:lnTo>
                      <a:pt x="3" y="3"/>
                    </a:lnTo>
                    <a:lnTo>
                      <a:pt x="3" y="3"/>
                    </a:lnTo>
                  </a:path>
                </a:pathLst>
              </a:custGeom>
              <a:noFill/>
              <a:ln w="0">
                <a:solidFill>
                  <a:srgbClr val="0000FF"/>
                </a:solidFill>
                <a:prstDash val="solid"/>
                <a:round/>
                <a:headEnd/>
                <a:tailEnd/>
              </a:ln>
            </p:spPr>
            <p:txBody>
              <a:bodyPr/>
              <a:lstStyle/>
              <a:p>
                <a:endParaRPr lang="en-US"/>
              </a:p>
            </p:txBody>
          </p:sp>
          <p:sp>
            <p:nvSpPr>
              <p:cNvPr id="232754" name="Freeform 1330"/>
              <p:cNvSpPr>
                <a:spLocks/>
              </p:cNvSpPr>
              <p:nvPr/>
            </p:nvSpPr>
            <p:spPr bwMode="auto">
              <a:xfrm>
                <a:off x="3085" y="3567"/>
                <a:ext cx="1"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1" y="1"/>
                  </a:cxn>
                  <a:cxn ang="0">
                    <a:pos x="1" y="0"/>
                  </a:cxn>
                  <a:cxn ang="0">
                    <a:pos x="1" y="1"/>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0" t="0" r="r" b="b"/>
                <a:pathLst>
                  <a:path w="1" h="1">
                    <a:moveTo>
                      <a:pt x="0" y="1"/>
                    </a:moveTo>
                    <a:lnTo>
                      <a:pt x="0" y="1"/>
                    </a:lnTo>
                    <a:lnTo>
                      <a:pt x="0" y="1"/>
                    </a:lnTo>
                    <a:lnTo>
                      <a:pt x="0" y="1"/>
                    </a:lnTo>
                    <a:lnTo>
                      <a:pt x="0" y="1"/>
                    </a:lnTo>
                    <a:lnTo>
                      <a:pt x="0" y="1"/>
                    </a:lnTo>
                    <a:lnTo>
                      <a:pt x="0" y="1"/>
                    </a:lnTo>
                    <a:lnTo>
                      <a:pt x="0" y="1"/>
                    </a:lnTo>
                    <a:lnTo>
                      <a:pt x="0" y="1"/>
                    </a:lnTo>
                    <a:lnTo>
                      <a:pt x="0" y="1"/>
                    </a:lnTo>
                    <a:lnTo>
                      <a:pt x="0" y="1"/>
                    </a:lnTo>
                    <a:lnTo>
                      <a:pt x="0" y="1"/>
                    </a:lnTo>
                    <a:lnTo>
                      <a:pt x="0" y="1"/>
                    </a:lnTo>
                    <a:lnTo>
                      <a:pt x="1" y="1"/>
                    </a:lnTo>
                    <a:lnTo>
                      <a:pt x="1" y="0"/>
                    </a:lnTo>
                    <a:lnTo>
                      <a:pt x="1" y="1"/>
                    </a:lnTo>
                    <a:lnTo>
                      <a:pt x="1" y="0"/>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path>
                </a:pathLst>
              </a:custGeom>
              <a:noFill/>
              <a:ln w="0">
                <a:solidFill>
                  <a:srgbClr val="0000FF"/>
                </a:solidFill>
                <a:prstDash val="solid"/>
                <a:round/>
                <a:headEnd/>
                <a:tailEnd/>
              </a:ln>
            </p:spPr>
            <p:txBody>
              <a:bodyPr/>
              <a:lstStyle/>
              <a:p>
                <a:endParaRPr lang="en-US"/>
              </a:p>
            </p:txBody>
          </p:sp>
          <p:sp>
            <p:nvSpPr>
              <p:cNvPr id="232755" name="Freeform 1331"/>
              <p:cNvSpPr>
                <a:spLocks/>
              </p:cNvSpPr>
              <p:nvPr/>
            </p:nvSpPr>
            <p:spPr bwMode="auto">
              <a:xfrm>
                <a:off x="308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56" name="Line 1332"/>
              <p:cNvSpPr>
                <a:spLocks noChangeShapeType="1"/>
              </p:cNvSpPr>
              <p:nvPr/>
            </p:nvSpPr>
            <p:spPr bwMode="auto">
              <a:xfrm>
                <a:off x="3088" y="3568"/>
                <a:ext cx="1" cy="1"/>
              </a:xfrm>
              <a:prstGeom prst="line">
                <a:avLst/>
              </a:prstGeom>
              <a:noFill/>
              <a:ln w="0">
                <a:solidFill>
                  <a:srgbClr val="0000FF"/>
                </a:solidFill>
                <a:round/>
                <a:headEnd/>
                <a:tailEnd/>
              </a:ln>
            </p:spPr>
            <p:txBody>
              <a:bodyPr/>
              <a:lstStyle/>
              <a:p>
                <a:endParaRPr lang="en-US"/>
              </a:p>
            </p:txBody>
          </p:sp>
          <p:sp>
            <p:nvSpPr>
              <p:cNvPr id="232757" name="Freeform 1333"/>
              <p:cNvSpPr>
                <a:spLocks/>
              </p:cNvSpPr>
              <p:nvPr/>
            </p:nvSpPr>
            <p:spPr bwMode="auto">
              <a:xfrm>
                <a:off x="308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758" name="Freeform 1334"/>
              <p:cNvSpPr>
                <a:spLocks/>
              </p:cNvSpPr>
              <p:nvPr/>
            </p:nvSpPr>
            <p:spPr bwMode="auto">
              <a:xfrm>
                <a:off x="309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759" name="Freeform 1335"/>
              <p:cNvSpPr>
                <a:spLocks/>
              </p:cNvSpPr>
              <p:nvPr/>
            </p:nvSpPr>
            <p:spPr bwMode="auto">
              <a:xfrm>
                <a:off x="309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60" name="Freeform 1336"/>
              <p:cNvSpPr>
                <a:spLocks/>
              </p:cNvSpPr>
              <p:nvPr/>
            </p:nvSpPr>
            <p:spPr bwMode="auto">
              <a:xfrm>
                <a:off x="309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61" name="Freeform 1337"/>
              <p:cNvSpPr>
                <a:spLocks/>
              </p:cNvSpPr>
              <p:nvPr/>
            </p:nvSpPr>
            <p:spPr bwMode="auto">
              <a:xfrm>
                <a:off x="3095" y="3567"/>
                <a:ext cx="2"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1"/>
                  </a:cxn>
                  <a:cxn ang="0">
                    <a:pos x="2" y="0"/>
                  </a:cxn>
                  <a:cxn ang="0">
                    <a:pos x="2" y="0"/>
                  </a:cxn>
                  <a:cxn ang="0">
                    <a:pos x="2" y="0"/>
                  </a:cxn>
                  <a:cxn ang="0">
                    <a:pos x="2" y="0"/>
                  </a:cxn>
                  <a:cxn ang="0">
                    <a:pos x="2" y="0"/>
                  </a:cxn>
                  <a:cxn ang="0">
                    <a:pos x="2" y="0"/>
                  </a:cxn>
                  <a:cxn ang="0">
                    <a:pos x="2" y="0"/>
                  </a:cxn>
                  <a:cxn ang="0">
                    <a:pos x="2" y="0"/>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 ang="0">
                    <a:pos x="3" y="1"/>
                  </a:cxn>
                </a:cxnLst>
                <a:rect l="0" t="0" r="r" b="b"/>
                <a:pathLst>
                  <a:path w="3" h="1">
                    <a:moveTo>
                      <a:pt x="0" y="1"/>
                    </a:move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1" y="1"/>
                    </a:lnTo>
                    <a:lnTo>
                      <a:pt x="1" y="1"/>
                    </a:lnTo>
                    <a:lnTo>
                      <a:pt x="1" y="1"/>
                    </a:lnTo>
                    <a:lnTo>
                      <a:pt x="1" y="1"/>
                    </a:lnTo>
                    <a:lnTo>
                      <a:pt x="1" y="1"/>
                    </a:lnTo>
                    <a:lnTo>
                      <a:pt x="1" y="1"/>
                    </a:lnTo>
                    <a:lnTo>
                      <a:pt x="1" y="1"/>
                    </a:lnTo>
                    <a:lnTo>
                      <a:pt x="1" y="1"/>
                    </a:lnTo>
                    <a:lnTo>
                      <a:pt x="1" y="1"/>
                    </a:lnTo>
                    <a:lnTo>
                      <a:pt x="1" y="1"/>
                    </a:lnTo>
                    <a:lnTo>
                      <a:pt x="2" y="1"/>
                    </a:lnTo>
                    <a:lnTo>
                      <a:pt x="2" y="1"/>
                    </a:lnTo>
                    <a:lnTo>
                      <a:pt x="2" y="1"/>
                    </a:lnTo>
                    <a:lnTo>
                      <a:pt x="2" y="1"/>
                    </a:lnTo>
                    <a:lnTo>
                      <a:pt x="2" y="0"/>
                    </a:lnTo>
                    <a:lnTo>
                      <a:pt x="2" y="0"/>
                    </a:lnTo>
                    <a:lnTo>
                      <a:pt x="2" y="0"/>
                    </a:lnTo>
                    <a:lnTo>
                      <a:pt x="2" y="0"/>
                    </a:lnTo>
                    <a:lnTo>
                      <a:pt x="2" y="0"/>
                    </a:lnTo>
                    <a:lnTo>
                      <a:pt x="2" y="0"/>
                    </a:lnTo>
                    <a:lnTo>
                      <a:pt x="2" y="0"/>
                    </a:lnTo>
                    <a:lnTo>
                      <a:pt x="2" y="0"/>
                    </a:lnTo>
                    <a:lnTo>
                      <a:pt x="2" y="1"/>
                    </a:lnTo>
                    <a:lnTo>
                      <a:pt x="2" y="1"/>
                    </a:lnTo>
                    <a:lnTo>
                      <a:pt x="2" y="1"/>
                    </a:lnTo>
                    <a:lnTo>
                      <a:pt x="2" y="1"/>
                    </a:lnTo>
                    <a:lnTo>
                      <a:pt x="2" y="1"/>
                    </a:lnTo>
                    <a:lnTo>
                      <a:pt x="2" y="1"/>
                    </a:lnTo>
                    <a:lnTo>
                      <a:pt x="2" y="1"/>
                    </a:lnTo>
                    <a:lnTo>
                      <a:pt x="2" y="1"/>
                    </a:lnTo>
                    <a:lnTo>
                      <a:pt x="2" y="1"/>
                    </a:lnTo>
                    <a:lnTo>
                      <a:pt x="2" y="1"/>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3" y="1"/>
                    </a:lnTo>
                    <a:lnTo>
                      <a:pt x="3" y="1"/>
                    </a:lnTo>
                  </a:path>
                </a:pathLst>
              </a:custGeom>
              <a:noFill/>
              <a:ln w="0">
                <a:solidFill>
                  <a:srgbClr val="0000FF"/>
                </a:solidFill>
                <a:prstDash val="solid"/>
                <a:round/>
                <a:headEnd/>
                <a:tailEnd/>
              </a:ln>
            </p:spPr>
            <p:txBody>
              <a:bodyPr/>
              <a:lstStyle/>
              <a:p>
                <a:endParaRPr lang="en-US"/>
              </a:p>
            </p:txBody>
          </p:sp>
          <p:sp>
            <p:nvSpPr>
              <p:cNvPr id="232762" name="Freeform 1338"/>
              <p:cNvSpPr>
                <a:spLocks/>
              </p:cNvSpPr>
              <p:nvPr/>
            </p:nvSpPr>
            <p:spPr bwMode="auto">
              <a:xfrm>
                <a:off x="3098"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63" name="Freeform 1339"/>
              <p:cNvSpPr>
                <a:spLocks/>
              </p:cNvSpPr>
              <p:nvPr/>
            </p:nvSpPr>
            <p:spPr bwMode="auto">
              <a:xfrm>
                <a:off x="3099" y="3567"/>
                <a:ext cx="1"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0"/>
                  </a:cxn>
                  <a:cxn ang="0">
                    <a:pos x="0" y="0"/>
                  </a:cxn>
                  <a:cxn ang="0">
                    <a:pos x="1" y="0"/>
                  </a:cxn>
                  <a:cxn ang="0">
                    <a:pos x="1" y="0"/>
                  </a:cxn>
                  <a:cxn ang="0">
                    <a:pos x="1" y="0"/>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0" t="0" r="r" b="b"/>
                <a:pathLst>
                  <a:path w="1" h="1">
                    <a:moveTo>
                      <a:pt x="0" y="1"/>
                    </a:moveTo>
                    <a:lnTo>
                      <a:pt x="0" y="1"/>
                    </a:lnTo>
                    <a:lnTo>
                      <a:pt x="0" y="1"/>
                    </a:lnTo>
                    <a:lnTo>
                      <a:pt x="0" y="1"/>
                    </a:lnTo>
                    <a:lnTo>
                      <a:pt x="0" y="1"/>
                    </a:lnTo>
                    <a:lnTo>
                      <a:pt x="0" y="1"/>
                    </a:lnTo>
                    <a:lnTo>
                      <a:pt x="0" y="1"/>
                    </a:lnTo>
                    <a:lnTo>
                      <a:pt x="0" y="1"/>
                    </a:lnTo>
                    <a:lnTo>
                      <a:pt x="0" y="1"/>
                    </a:lnTo>
                    <a:lnTo>
                      <a:pt x="0" y="1"/>
                    </a:lnTo>
                    <a:lnTo>
                      <a:pt x="0" y="1"/>
                    </a:lnTo>
                    <a:lnTo>
                      <a:pt x="0" y="0"/>
                    </a:lnTo>
                    <a:lnTo>
                      <a:pt x="0" y="0"/>
                    </a:lnTo>
                    <a:lnTo>
                      <a:pt x="0" y="0"/>
                    </a:lnTo>
                    <a:lnTo>
                      <a:pt x="0" y="0"/>
                    </a:lnTo>
                    <a:lnTo>
                      <a:pt x="1" y="0"/>
                    </a:lnTo>
                    <a:lnTo>
                      <a:pt x="1" y="0"/>
                    </a:lnTo>
                    <a:lnTo>
                      <a:pt x="1" y="0"/>
                    </a:lnTo>
                    <a:lnTo>
                      <a:pt x="1" y="0"/>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path>
                </a:pathLst>
              </a:custGeom>
              <a:noFill/>
              <a:ln w="0">
                <a:solidFill>
                  <a:srgbClr val="0000FF"/>
                </a:solidFill>
                <a:prstDash val="solid"/>
                <a:round/>
                <a:headEnd/>
                <a:tailEnd/>
              </a:ln>
            </p:spPr>
            <p:txBody>
              <a:bodyPr/>
              <a:lstStyle/>
              <a:p>
                <a:endParaRPr lang="en-US"/>
              </a:p>
            </p:txBody>
          </p:sp>
          <p:sp>
            <p:nvSpPr>
              <p:cNvPr id="232764" name="Freeform 1340"/>
              <p:cNvSpPr>
                <a:spLocks/>
              </p:cNvSpPr>
              <p:nvPr/>
            </p:nvSpPr>
            <p:spPr bwMode="auto">
              <a:xfrm>
                <a:off x="310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65" name="Rectangle 1341"/>
              <p:cNvSpPr>
                <a:spLocks noChangeArrowheads="1"/>
              </p:cNvSpPr>
              <p:nvPr/>
            </p:nvSpPr>
            <p:spPr bwMode="auto">
              <a:xfrm>
                <a:off x="3102" y="3568"/>
                <a:ext cx="1" cy="1"/>
              </a:xfrm>
              <a:prstGeom prst="rect">
                <a:avLst/>
              </a:prstGeom>
              <a:noFill/>
              <a:ln w="0">
                <a:solidFill>
                  <a:srgbClr val="0000FF"/>
                </a:solidFill>
                <a:miter lim="800000"/>
                <a:headEnd/>
                <a:tailEnd/>
              </a:ln>
            </p:spPr>
            <p:txBody>
              <a:bodyPr/>
              <a:lstStyle/>
              <a:p>
                <a:endParaRPr lang="en-US"/>
              </a:p>
            </p:txBody>
          </p:sp>
          <p:sp>
            <p:nvSpPr>
              <p:cNvPr id="232766" name="Freeform 1342"/>
              <p:cNvSpPr>
                <a:spLocks/>
              </p:cNvSpPr>
              <p:nvPr/>
            </p:nvSpPr>
            <p:spPr bwMode="auto">
              <a:xfrm>
                <a:off x="310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67" name="Freeform 1343"/>
              <p:cNvSpPr>
                <a:spLocks/>
              </p:cNvSpPr>
              <p:nvPr/>
            </p:nvSpPr>
            <p:spPr bwMode="auto">
              <a:xfrm>
                <a:off x="3104" y="3567"/>
                <a:ext cx="3" cy="1"/>
              </a:xfrm>
              <a:custGeom>
                <a:avLst/>
                <a:gdLst/>
                <a:ahLst/>
                <a:cxnLst>
                  <a:cxn ang="0">
                    <a:pos x="0" y="1"/>
                  </a:cxn>
                  <a:cxn ang="0">
                    <a:pos x="0" y="1"/>
                  </a:cxn>
                  <a:cxn ang="0">
                    <a:pos x="0" y="1"/>
                  </a:cxn>
                  <a:cxn ang="0">
                    <a:pos x="0" y="1"/>
                  </a:cxn>
                  <a:cxn ang="0">
                    <a:pos x="0" y="1"/>
                  </a:cxn>
                  <a:cxn ang="0">
                    <a:pos x="0"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3" y="1"/>
                  </a:cxn>
                  <a:cxn ang="0">
                    <a:pos x="3" y="1"/>
                  </a:cxn>
                  <a:cxn ang="0">
                    <a:pos x="3" y="1"/>
                  </a:cxn>
                  <a:cxn ang="0">
                    <a:pos x="3" y="1"/>
                  </a:cxn>
                  <a:cxn ang="0">
                    <a:pos x="3" y="0"/>
                  </a:cxn>
                  <a:cxn ang="0">
                    <a:pos x="3" y="1"/>
                  </a:cxn>
                  <a:cxn ang="0">
                    <a:pos x="3" y="1"/>
                  </a:cxn>
                  <a:cxn ang="0">
                    <a:pos x="3" y="1"/>
                  </a:cxn>
                  <a:cxn ang="0">
                    <a:pos x="3" y="1"/>
                  </a:cxn>
                </a:cxnLst>
                <a:rect l="0" t="0" r="r" b="b"/>
                <a:pathLst>
                  <a:path w="3" h="1">
                    <a:moveTo>
                      <a:pt x="0" y="1"/>
                    </a:move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3" y="1"/>
                    </a:lnTo>
                    <a:lnTo>
                      <a:pt x="3" y="1"/>
                    </a:lnTo>
                    <a:lnTo>
                      <a:pt x="3" y="1"/>
                    </a:lnTo>
                    <a:lnTo>
                      <a:pt x="3" y="1"/>
                    </a:lnTo>
                    <a:lnTo>
                      <a:pt x="3" y="1"/>
                    </a:lnTo>
                    <a:lnTo>
                      <a:pt x="3" y="1"/>
                    </a:lnTo>
                    <a:lnTo>
                      <a:pt x="3" y="0"/>
                    </a:lnTo>
                    <a:lnTo>
                      <a:pt x="3" y="1"/>
                    </a:lnTo>
                    <a:lnTo>
                      <a:pt x="3" y="0"/>
                    </a:lnTo>
                    <a:lnTo>
                      <a:pt x="3" y="0"/>
                    </a:lnTo>
                    <a:lnTo>
                      <a:pt x="3" y="1"/>
                    </a:lnTo>
                    <a:lnTo>
                      <a:pt x="3" y="1"/>
                    </a:lnTo>
                    <a:lnTo>
                      <a:pt x="3" y="1"/>
                    </a:lnTo>
                    <a:lnTo>
                      <a:pt x="3" y="1"/>
                    </a:lnTo>
                    <a:lnTo>
                      <a:pt x="3" y="1"/>
                    </a:lnTo>
                    <a:lnTo>
                      <a:pt x="3" y="1"/>
                    </a:lnTo>
                    <a:lnTo>
                      <a:pt x="3" y="1"/>
                    </a:lnTo>
                    <a:lnTo>
                      <a:pt x="3" y="1"/>
                    </a:lnTo>
                    <a:lnTo>
                      <a:pt x="3" y="1"/>
                    </a:lnTo>
                  </a:path>
                </a:pathLst>
              </a:custGeom>
              <a:noFill/>
              <a:ln w="0">
                <a:solidFill>
                  <a:srgbClr val="0000FF"/>
                </a:solidFill>
                <a:prstDash val="solid"/>
                <a:round/>
                <a:headEnd/>
                <a:tailEnd/>
              </a:ln>
            </p:spPr>
            <p:txBody>
              <a:bodyPr/>
              <a:lstStyle/>
              <a:p>
                <a:endParaRPr lang="en-US"/>
              </a:p>
            </p:txBody>
          </p:sp>
          <p:sp>
            <p:nvSpPr>
              <p:cNvPr id="232768" name="Freeform 1344"/>
              <p:cNvSpPr>
                <a:spLocks/>
              </p:cNvSpPr>
              <p:nvPr/>
            </p:nvSpPr>
            <p:spPr bwMode="auto">
              <a:xfrm>
                <a:off x="310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69" name="Freeform 1345"/>
              <p:cNvSpPr>
                <a:spLocks/>
              </p:cNvSpPr>
              <p:nvPr/>
            </p:nvSpPr>
            <p:spPr bwMode="auto">
              <a:xfrm>
                <a:off x="310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70" name="Freeform 1346"/>
              <p:cNvSpPr>
                <a:spLocks/>
              </p:cNvSpPr>
              <p:nvPr/>
            </p:nvSpPr>
            <p:spPr bwMode="auto">
              <a:xfrm>
                <a:off x="311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771" name="Freeform 1347"/>
              <p:cNvSpPr>
                <a:spLocks/>
              </p:cNvSpPr>
              <p:nvPr/>
            </p:nvSpPr>
            <p:spPr bwMode="auto">
              <a:xfrm>
                <a:off x="311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72" name="Rectangle 1348"/>
              <p:cNvSpPr>
                <a:spLocks noChangeArrowheads="1"/>
              </p:cNvSpPr>
              <p:nvPr/>
            </p:nvSpPr>
            <p:spPr bwMode="auto">
              <a:xfrm>
                <a:off x="3112" y="3568"/>
                <a:ext cx="1" cy="1"/>
              </a:xfrm>
              <a:prstGeom prst="rect">
                <a:avLst/>
              </a:prstGeom>
              <a:noFill/>
              <a:ln w="0">
                <a:solidFill>
                  <a:srgbClr val="0000FF"/>
                </a:solidFill>
                <a:miter lim="800000"/>
                <a:headEnd/>
                <a:tailEnd/>
              </a:ln>
            </p:spPr>
            <p:txBody>
              <a:bodyPr/>
              <a:lstStyle/>
              <a:p>
                <a:endParaRPr lang="en-US"/>
              </a:p>
            </p:txBody>
          </p:sp>
          <p:sp>
            <p:nvSpPr>
              <p:cNvPr id="232773" name="Freeform 1349"/>
              <p:cNvSpPr>
                <a:spLocks/>
              </p:cNvSpPr>
              <p:nvPr/>
            </p:nvSpPr>
            <p:spPr bwMode="auto">
              <a:xfrm>
                <a:off x="311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74" name="Freeform 1350"/>
              <p:cNvSpPr>
                <a:spLocks/>
              </p:cNvSpPr>
              <p:nvPr/>
            </p:nvSpPr>
            <p:spPr bwMode="auto">
              <a:xfrm>
                <a:off x="3114"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75" name="Line 1351"/>
              <p:cNvSpPr>
                <a:spLocks noChangeShapeType="1"/>
              </p:cNvSpPr>
              <p:nvPr/>
            </p:nvSpPr>
            <p:spPr bwMode="auto">
              <a:xfrm>
                <a:off x="3115" y="3568"/>
                <a:ext cx="1" cy="1"/>
              </a:xfrm>
              <a:prstGeom prst="line">
                <a:avLst/>
              </a:prstGeom>
              <a:noFill/>
              <a:ln w="0">
                <a:solidFill>
                  <a:srgbClr val="0000FF"/>
                </a:solidFill>
                <a:round/>
                <a:headEnd/>
                <a:tailEnd/>
              </a:ln>
            </p:spPr>
            <p:txBody>
              <a:bodyPr/>
              <a:lstStyle/>
              <a:p>
                <a:endParaRPr lang="en-US"/>
              </a:p>
            </p:txBody>
          </p:sp>
          <p:sp>
            <p:nvSpPr>
              <p:cNvPr id="232776" name="Freeform 1352"/>
              <p:cNvSpPr>
                <a:spLocks/>
              </p:cNvSpPr>
              <p:nvPr/>
            </p:nvSpPr>
            <p:spPr bwMode="auto">
              <a:xfrm>
                <a:off x="3116" y="3563"/>
                <a:ext cx="2" cy="5"/>
              </a:xfrm>
              <a:custGeom>
                <a:avLst/>
                <a:gdLst/>
                <a:ahLst/>
                <a:cxnLst>
                  <a:cxn ang="0">
                    <a:pos x="0" y="4"/>
                  </a:cxn>
                  <a:cxn ang="0">
                    <a:pos x="0" y="4"/>
                  </a:cxn>
                  <a:cxn ang="0">
                    <a:pos x="0" y="4"/>
                  </a:cxn>
                  <a:cxn ang="0">
                    <a:pos x="0" y="4"/>
                  </a:cxn>
                  <a:cxn ang="0">
                    <a:pos x="0" y="4"/>
                  </a:cxn>
                  <a:cxn ang="0">
                    <a:pos x="0" y="4"/>
                  </a:cxn>
                  <a:cxn ang="0">
                    <a:pos x="0" y="4"/>
                  </a:cxn>
                  <a:cxn ang="0">
                    <a:pos x="0" y="4"/>
                  </a:cxn>
                  <a:cxn ang="0">
                    <a:pos x="0" y="4"/>
                  </a:cxn>
                  <a:cxn ang="0">
                    <a:pos x="0" y="4"/>
                  </a:cxn>
                  <a:cxn ang="0">
                    <a:pos x="0" y="3"/>
                  </a:cxn>
                  <a:cxn ang="0">
                    <a:pos x="0" y="3"/>
                  </a:cxn>
                  <a:cxn ang="0">
                    <a:pos x="0" y="3"/>
                  </a:cxn>
                  <a:cxn ang="0">
                    <a:pos x="0" y="2"/>
                  </a:cxn>
                  <a:cxn ang="0">
                    <a:pos x="0" y="2"/>
                  </a:cxn>
                  <a:cxn ang="0">
                    <a:pos x="1" y="2"/>
                  </a:cxn>
                  <a:cxn ang="0">
                    <a:pos x="1" y="1"/>
                  </a:cxn>
                  <a:cxn ang="0">
                    <a:pos x="1" y="1"/>
                  </a:cxn>
                  <a:cxn ang="0">
                    <a:pos x="1" y="1"/>
                  </a:cxn>
                  <a:cxn ang="0">
                    <a:pos x="1" y="1"/>
                  </a:cxn>
                  <a:cxn ang="0">
                    <a:pos x="1" y="0"/>
                  </a:cxn>
                  <a:cxn ang="0">
                    <a:pos x="1" y="1"/>
                  </a:cxn>
                  <a:cxn ang="0">
                    <a:pos x="1" y="1"/>
                  </a:cxn>
                  <a:cxn ang="0">
                    <a:pos x="1" y="2"/>
                  </a:cxn>
                  <a:cxn ang="0">
                    <a:pos x="1" y="3"/>
                  </a:cxn>
                  <a:cxn ang="0">
                    <a:pos x="1" y="3"/>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Lst>
                <a:rect l="0" t="0" r="r" b="b"/>
                <a:pathLst>
                  <a:path w="2" h="4">
                    <a:moveTo>
                      <a:pt x="0" y="4"/>
                    </a:moveTo>
                    <a:lnTo>
                      <a:pt x="0" y="4"/>
                    </a:lnTo>
                    <a:lnTo>
                      <a:pt x="0" y="4"/>
                    </a:lnTo>
                    <a:lnTo>
                      <a:pt x="0" y="4"/>
                    </a:lnTo>
                    <a:lnTo>
                      <a:pt x="0" y="4"/>
                    </a:lnTo>
                    <a:lnTo>
                      <a:pt x="0" y="4"/>
                    </a:lnTo>
                    <a:lnTo>
                      <a:pt x="0" y="4"/>
                    </a:lnTo>
                    <a:lnTo>
                      <a:pt x="0" y="4"/>
                    </a:lnTo>
                    <a:lnTo>
                      <a:pt x="0" y="4"/>
                    </a:lnTo>
                    <a:lnTo>
                      <a:pt x="0" y="4"/>
                    </a:lnTo>
                    <a:lnTo>
                      <a:pt x="0" y="3"/>
                    </a:lnTo>
                    <a:lnTo>
                      <a:pt x="0" y="3"/>
                    </a:lnTo>
                    <a:lnTo>
                      <a:pt x="0" y="3"/>
                    </a:lnTo>
                    <a:lnTo>
                      <a:pt x="0" y="2"/>
                    </a:lnTo>
                    <a:lnTo>
                      <a:pt x="0" y="2"/>
                    </a:lnTo>
                    <a:lnTo>
                      <a:pt x="1" y="2"/>
                    </a:lnTo>
                    <a:lnTo>
                      <a:pt x="1" y="1"/>
                    </a:lnTo>
                    <a:lnTo>
                      <a:pt x="1" y="1"/>
                    </a:lnTo>
                    <a:lnTo>
                      <a:pt x="1" y="1"/>
                    </a:lnTo>
                    <a:lnTo>
                      <a:pt x="1" y="1"/>
                    </a:lnTo>
                    <a:lnTo>
                      <a:pt x="1" y="0"/>
                    </a:lnTo>
                    <a:lnTo>
                      <a:pt x="1" y="1"/>
                    </a:lnTo>
                    <a:lnTo>
                      <a:pt x="1" y="1"/>
                    </a:lnTo>
                    <a:lnTo>
                      <a:pt x="1" y="2"/>
                    </a:lnTo>
                    <a:lnTo>
                      <a:pt x="1" y="3"/>
                    </a:lnTo>
                    <a:lnTo>
                      <a:pt x="1" y="3"/>
                    </a:lnTo>
                    <a:lnTo>
                      <a:pt x="1" y="4"/>
                    </a:lnTo>
                    <a:lnTo>
                      <a:pt x="1" y="4"/>
                    </a:lnTo>
                    <a:lnTo>
                      <a:pt x="1" y="4"/>
                    </a:lnTo>
                    <a:lnTo>
                      <a:pt x="1" y="4"/>
                    </a:lnTo>
                    <a:lnTo>
                      <a:pt x="1" y="4"/>
                    </a:lnTo>
                    <a:lnTo>
                      <a:pt x="1" y="4"/>
                    </a:lnTo>
                    <a:lnTo>
                      <a:pt x="1" y="4"/>
                    </a:lnTo>
                    <a:lnTo>
                      <a:pt x="1" y="4"/>
                    </a:lnTo>
                    <a:lnTo>
                      <a:pt x="1" y="4"/>
                    </a:lnTo>
                    <a:lnTo>
                      <a:pt x="1" y="4"/>
                    </a:lnTo>
                    <a:lnTo>
                      <a:pt x="1"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path>
                </a:pathLst>
              </a:custGeom>
              <a:noFill/>
              <a:ln w="0">
                <a:solidFill>
                  <a:srgbClr val="0000FF"/>
                </a:solidFill>
                <a:prstDash val="solid"/>
                <a:round/>
                <a:headEnd/>
                <a:tailEnd/>
              </a:ln>
            </p:spPr>
            <p:txBody>
              <a:bodyPr/>
              <a:lstStyle/>
              <a:p>
                <a:endParaRPr lang="en-US"/>
              </a:p>
            </p:txBody>
          </p:sp>
          <p:sp>
            <p:nvSpPr>
              <p:cNvPr id="232777" name="Rectangle 1353"/>
              <p:cNvSpPr>
                <a:spLocks noChangeArrowheads="1"/>
              </p:cNvSpPr>
              <p:nvPr/>
            </p:nvSpPr>
            <p:spPr bwMode="auto">
              <a:xfrm>
                <a:off x="3119" y="3568"/>
                <a:ext cx="1" cy="1"/>
              </a:xfrm>
              <a:prstGeom prst="rect">
                <a:avLst/>
              </a:prstGeom>
              <a:noFill/>
              <a:ln w="0">
                <a:solidFill>
                  <a:srgbClr val="0000FF"/>
                </a:solidFill>
                <a:miter lim="800000"/>
                <a:headEnd/>
                <a:tailEnd/>
              </a:ln>
            </p:spPr>
            <p:txBody>
              <a:bodyPr/>
              <a:lstStyle/>
              <a:p>
                <a:endParaRPr lang="en-US"/>
              </a:p>
            </p:txBody>
          </p:sp>
          <p:sp>
            <p:nvSpPr>
              <p:cNvPr id="232778" name="Freeform 1354"/>
              <p:cNvSpPr>
                <a:spLocks/>
              </p:cNvSpPr>
              <p:nvPr/>
            </p:nvSpPr>
            <p:spPr bwMode="auto">
              <a:xfrm>
                <a:off x="3120" y="3562"/>
                <a:ext cx="7" cy="6"/>
              </a:xfrm>
              <a:custGeom>
                <a:avLst/>
                <a:gdLst/>
                <a:ahLst/>
                <a:cxnLst>
                  <a:cxn ang="0">
                    <a:pos x="0" y="5"/>
                  </a:cxn>
                  <a:cxn ang="0">
                    <a:pos x="0" y="5"/>
                  </a:cxn>
                  <a:cxn ang="0">
                    <a:pos x="0" y="5"/>
                  </a:cxn>
                  <a:cxn ang="0">
                    <a:pos x="0" y="3"/>
                  </a:cxn>
                  <a:cxn ang="0">
                    <a:pos x="0" y="3"/>
                  </a:cxn>
                  <a:cxn ang="0">
                    <a:pos x="1" y="4"/>
                  </a:cxn>
                  <a:cxn ang="0">
                    <a:pos x="1" y="5"/>
                  </a:cxn>
                  <a:cxn ang="0">
                    <a:pos x="1" y="5"/>
                  </a:cxn>
                  <a:cxn ang="0">
                    <a:pos x="1" y="5"/>
                  </a:cxn>
                  <a:cxn ang="0">
                    <a:pos x="1" y="5"/>
                  </a:cxn>
                  <a:cxn ang="0">
                    <a:pos x="1" y="5"/>
                  </a:cxn>
                  <a:cxn ang="0">
                    <a:pos x="1" y="5"/>
                  </a:cxn>
                  <a:cxn ang="0">
                    <a:pos x="2" y="5"/>
                  </a:cxn>
                  <a:cxn ang="0">
                    <a:pos x="2" y="5"/>
                  </a:cxn>
                  <a:cxn ang="0">
                    <a:pos x="2" y="4"/>
                  </a:cxn>
                  <a:cxn ang="0">
                    <a:pos x="2" y="3"/>
                  </a:cxn>
                  <a:cxn ang="0">
                    <a:pos x="2" y="2"/>
                  </a:cxn>
                  <a:cxn ang="0">
                    <a:pos x="2" y="0"/>
                  </a:cxn>
                  <a:cxn ang="0">
                    <a:pos x="2" y="0"/>
                  </a:cxn>
                  <a:cxn ang="0">
                    <a:pos x="3" y="3"/>
                  </a:cxn>
                  <a:cxn ang="0">
                    <a:pos x="3" y="5"/>
                  </a:cxn>
                  <a:cxn ang="0">
                    <a:pos x="3" y="5"/>
                  </a:cxn>
                  <a:cxn ang="0">
                    <a:pos x="3" y="5"/>
                  </a:cxn>
                  <a:cxn ang="0">
                    <a:pos x="3" y="5"/>
                  </a:cxn>
                  <a:cxn ang="0">
                    <a:pos x="3" y="5"/>
                  </a:cxn>
                  <a:cxn ang="0">
                    <a:pos x="3" y="5"/>
                  </a:cxn>
                  <a:cxn ang="0">
                    <a:pos x="3" y="4"/>
                  </a:cxn>
                  <a:cxn ang="0">
                    <a:pos x="4" y="5"/>
                  </a:cxn>
                  <a:cxn ang="0">
                    <a:pos x="4" y="4"/>
                  </a:cxn>
                  <a:cxn ang="0">
                    <a:pos x="4" y="2"/>
                  </a:cxn>
                  <a:cxn ang="0">
                    <a:pos x="4" y="1"/>
                  </a:cxn>
                  <a:cxn ang="0">
                    <a:pos x="4" y="0"/>
                  </a:cxn>
                  <a:cxn ang="0">
                    <a:pos x="4" y="1"/>
                  </a:cxn>
                  <a:cxn ang="0">
                    <a:pos x="4" y="4"/>
                  </a:cxn>
                  <a:cxn ang="0">
                    <a:pos x="4" y="5"/>
                  </a:cxn>
                  <a:cxn ang="0">
                    <a:pos x="5" y="5"/>
                  </a:cxn>
                  <a:cxn ang="0">
                    <a:pos x="5" y="5"/>
                  </a:cxn>
                  <a:cxn ang="0">
                    <a:pos x="5" y="5"/>
                  </a:cxn>
                  <a:cxn ang="0">
                    <a:pos x="5" y="5"/>
                  </a:cxn>
                  <a:cxn ang="0">
                    <a:pos x="5" y="5"/>
                  </a:cxn>
                  <a:cxn ang="0">
                    <a:pos x="5" y="5"/>
                  </a:cxn>
                  <a:cxn ang="0">
                    <a:pos x="5" y="5"/>
                  </a:cxn>
                  <a:cxn ang="0">
                    <a:pos x="6" y="4"/>
                  </a:cxn>
                  <a:cxn ang="0">
                    <a:pos x="6" y="4"/>
                  </a:cxn>
                  <a:cxn ang="0">
                    <a:pos x="6" y="4"/>
                  </a:cxn>
                  <a:cxn ang="0">
                    <a:pos x="6" y="3"/>
                  </a:cxn>
                  <a:cxn ang="0">
                    <a:pos x="6" y="4"/>
                  </a:cxn>
                  <a:cxn ang="0">
                    <a:pos x="6" y="5"/>
                  </a:cxn>
                  <a:cxn ang="0">
                    <a:pos x="6" y="5"/>
                  </a:cxn>
                  <a:cxn ang="0">
                    <a:pos x="7" y="5"/>
                  </a:cxn>
                  <a:cxn ang="0">
                    <a:pos x="7" y="5"/>
                  </a:cxn>
                  <a:cxn ang="0">
                    <a:pos x="7" y="5"/>
                  </a:cxn>
                  <a:cxn ang="0">
                    <a:pos x="7" y="5"/>
                  </a:cxn>
                  <a:cxn ang="0">
                    <a:pos x="7" y="5"/>
                  </a:cxn>
                  <a:cxn ang="0">
                    <a:pos x="7" y="5"/>
                  </a:cxn>
                  <a:cxn ang="0">
                    <a:pos x="7" y="5"/>
                  </a:cxn>
                  <a:cxn ang="0">
                    <a:pos x="7" y="5"/>
                  </a:cxn>
                  <a:cxn ang="0">
                    <a:pos x="8" y="5"/>
                  </a:cxn>
                  <a:cxn ang="0">
                    <a:pos x="8" y="5"/>
                  </a:cxn>
                  <a:cxn ang="0">
                    <a:pos x="8" y="5"/>
                  </a:cxn>
                  <a:cxn ang="0">
                    <a:pos x="8" y="5"/>
                  </a:cxn>
                  <a:cxn ang="0">
                    <a:pos x="8" y="5"/>
                  </a:cxn>
                </a:cxnLst>
                <a:rect l="0" t="0" r="r" b="b"/>
                <a:pathLst>
                  <a:path w="8" h="5">
                    <a:moveTo>
                      <a:pt x="0" y="5"/>
                    </a:moveTo>
                    <a:lnTo>
                      <a:pt x="0" y="5"/>
                    </a:lnTo>
                    <a:lnTo>
                      <a:pt x="0" y="5"/>
                    </a:lnTo>
                    <a:lnTo>
                      <a:pt x="0" y="5"/>
                    </a:lnTo>
                    <a:lnTo>
                      <a:pt x="0" y="5"/>
                    </a:lnTo>
                    <a:lnTo>
                      <a:pt x="0" y="5"/>
                    </a:lnTo>
                    <a:lnTo>
                      <a:pt x="0" y="5"/>
                    </a:lnTo>
                    <a:lnTo>
                      <a:pt x="0" y="5"/>
                    </a:lnTo>
                    <a:lnTo>
                      <a:pt x="0" y="5"/>
                    </a:lnTo>
                    <a:lnTo>
                      <a:pt x="0" y="4"/>
                    </a:lnTo>
                    <a:lnTo>
                      <a:pt x="0" y="4"/>
                    </a:lnTo>
                    <a:lnTo>
                      <a:pt x="0" y="3"/>
                    </a:lnTo>
                    <a:lnTo>
                      <a:pt x="0" y="4"/>
                    </a:lnTo>
                    <a:lnTo>
                      <a:pt x="0" y="3"/>
                    </a:lnTo>
                    <a:lnTo>
                      <a:pt x="0" y="3"/>
                    </a:lnTo>
                    <a:lnTo>
                      <a:pt x="0" y="3"/>
                    </a:lnTo>
                    <a:lnTo>
                      <a:pt x="1" y="3"/>
                    </a:lnTo>
                    <a:lnTo>
                      <a:pt x="1" y="4"/>
                    </a:lnTo>
                    <a:lnTo>
                      <a:pt x="1" y="4"/>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1" y="5"/>
                    </a:lnTo>
                    <a:lnTo>
                      <a:pt x="2" y="5"/>
                    </a:lnTo>
                    <a:lnTo>
                      <a:pt x="2" y="5"/>
                    </a:lnTo>
                    <a:lnTo>
                      <a:pt x="2" y="5"/>
                    </a:lnTo>
                    <a:lnTo>
                      <a:pt x="2" y="5"/>
                    </a:lnTo>
                    <a:lnTo>
                      <a:pt x="2" y="5"/>
                    </a:lnTo>
                    <a:lnTo>
                      <a:pt x="2" y="5"/>
                    </a:lnTo>
                    <a:lnTo>
                      <a:pt x="2" y="5"/>
                    </a:lnTo>
                    <a:lnTo>
                      <a:pt x="2" y="4"/>
                    </a:lnTo>
                    <a:lnTo>
                      <a:pt x="2" y="4"/>
                    </a:lnTo>
                    <a:lnTo>
                      <a:pt x="2" y="4"/>
                    </a:lnTo>
                    <a:lnTo>
                      <a:pt x="2" y="3"/>
                    </a:lnTo>
                    <a:lnTo>
                      <a:pt x="2" y="3"/>
                    </a:lnTo>
                    <a:lnTo>
                      <a:pt x="2" y="2"/>
                    </a:lnTo>
                    <a:lnTo>
                      <a:pt x="2" y="2"/>
                    </a:lnTo>
                    <a:lnTo>
                      <a:pt x="2" y="1"/>
                    </a:lnTo>
                    <a:lnTo>
                      <a:pt x="2" y="1"/>
                    </a:lnTo>
                    <a:lnTo>
                      <a:pt x="2" y="0"/>
                    </a:lnTo>
                    <a:lnTo>
                      <a:pt x="2" y="0"/>
                    </a:lnTo>
                    <a:lnTo>
                      <a:pt x="2" y="0"/>
                    </a:lnTo>
                    <a:lnTo>
                      <a:pt x="2" y="0"/>
                    </a:lnTo>
                    <a:lnTo>
                      <a:pt x="2" y="1"/>
                    </a:lnTo>
                    <a:lnTo>
                      <a:pt x="2" y="2"/>
                    </a:lnTo>
                    <a:lnTo>
                      <a:pt x="3" y="3"/>
                    </a:lnTo>
                    <a:lnTo>
                      <a:pt x="3" y="4"/>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5"/>
                    </a:lnTo>
                    <a:lnTo>
                      <a:pt x="3" y="4"/>
                    </a:lnTo>
                    <a:lnTo>
                      <a:pt x="3" y="4"/>
                    </a:lnTo>
                    <a:lnTo>
                      <a:pt x="3" y="4"/>
                    </a:lnTo>
                    <a:lnTo>
                      <a:pt x="4" y="5"/>
                    </a:lnTo>
                    <a:lnTo>
                      <a:pt x="4" y="5"/>
                    </a:lnTo>
                    <a:lnTo>
                      <a:pt x="4" y="5"/>
                    </a:lnTo>
                    <a:lnTo>
                      <a:pt x="4" y="5"/>
                    </a:lnTo>
                    <a:lnTo>
                      <a:pt x="4" y="4"/>
                    </a:lnTo>
                    <a:lnTo>
                      <a:pt x="4" y="4"/>
                    </a:lnTo>
                    <a:lnTo>
                      <a:pt x="4" y="4"/>
                    </a:lnTo>
                    <a:lnTo>
                      <a:pt x="4" y="3"/>
                    </a:lnTo>
                    <a:lnTo>
                      <a:pt x="4" y="2"/>
                    </a:lnTo>
                    <a:lnTo>
                      <a:pt x="4" y="2"/>
                    </a:lnTo>
                    <a:lnTo>
                      <a:pt x="4" y="2"/>
                    </a:lnTo>
                    <a:lnTo>
                      <a:pt x="4" y="1"/>
                    </a:lnTo>
                    <a:lnTo>
                      <a:pt x="4" y="1"/>
                    </a:lnTo>
                    <a:lnTo>
                      <a:pt x="4" y="0"/>
                    </a:lnTo>
                    <a:lnTo>
                      <a:pt x="4" y="0"/>
                    </a:lnTo>
                    <a:lnTo>
                      <a:pt x="4" y="0"/>
                    </a:lnTo>
                    <a:lnTo>
                      <a:pt x="4" y="1"/>
                    </a:lnTo>
                    <a:lnTo>
                      <a:pt x="4" y="1"/>
                    </a:lnTo>
                    <a:lnTo>
                      <a:pt x="4" y="1"/>
                    </a:lnTo>
                    <a:lnTo>
                      <a:pt x="4" y="3"/>
                    </a:lnTo>
                    <a:lnTo>
                      <a:pt x="4" y="4"/>
                    </a:lnTo>
                    <a:lnTo>
                      <a:pt x="4" y="5"/>
                    </a:lnTo>
                    <a:lnTo>
                      <a:pt x="4" y="5"/>
                    </a:lnTo>
                    <a:lnTo>
                      <a:pt x="4" y="5"/>
                    </a:lnTo>
                    <a:lnTo>
                      <a:pt x="4"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5"/>
                    </a:lnTo>
                    <a:lnTo>
                      <a:pt x="5" y="4"/>
                    </a:lnTo>
                    <a:lnTo>
                      <a:pt x="5" y="5"/>
                    </a:lnTo>
                    <a:lnTo>
                      <a:pt x="5" y="5"/>
                    </a:lnTo>
                    <a:lnTo>
                      <a:pt x="5" y="5"/>
                    </a:lnTo>
                    <a:lnTo>
                      <a:pt x="5" y="5"/>
                    </a:lnTo>
                    <a:lnTo>
                      <a:pt x="5" y="5"/>
                    </a:lnTo>
                    <a:lnTo>
                      <a:pt x="5" y="5"/>
                    </a:lnTo>
                    <a:lnTo>
                      <a:pt x="5" y="5"/>
                    </a:lnTo>
                    <a:lnTo>
                      <a:pt x="6" y="4"/>
                    </a:lnTo>
                    <a:lnTo>
                      <a:pt x="6" y="4"/>
                    </a:lnTo>
                    <a:lnTo>
                      <a:pt x="6" y="4"/>
                    </a:lnTo>
                    <a:lnTo>
                      <a:pt x="6" y="4"/>
                    </a:lnTo>
                    <a:lnTo>
                      <a:pt x="6" y="4"/>
                    </a:lnTo>
                    <a:lnTo>
                      <a:pt x="6" y="4"/>
                    </a:lnTo>
                    <a:lnTo>
                      <a:pt x="6" y="4"/>
                    </a:lnTo>
                    <a:lnTo>
                      <a:pt x="6" y="3"/>
                    </a:lnTo>
                    <a:lnTo>
                      <a:pt x="6" y="3"/>
                    </a:lnTo>
                    <a:lnTo>
                      <a:pt x="6" y="3"/>
                    </a:lnTo>
                    <a:lnTo>
                      <a:pt x="6" y="4"/>
                    </a:lnTo>
                    <a:lnTo>
                      <a:pt x="6" y="4"/>
                    </a:lnTo>
                    <a:lnTo>
                      <a:pt x="6" y="4"/>
                    </a:lnTo>
                    <a:lnTo>
                      <a:pt x="6" y="5"/>
                    </a:lnTo>
                    <a:lnTo>
                      <a:pt x="6" y="5"/>
                    </a:lnTo>
                    <a:lnTo>
                      <a:pt x="6" y="5"/>
                    </a:lnTo>
                    <a:lnTo>
                      <a:pt x="6" y="5"/>
                    </a:lnTo>
                    <a:lnTo>
                      <a:pt x="6" y="5"/>
                    </a:lnTo>
                    <a:lnTo>
                      <a:pt x="6" y="5"/>
                    </a:lnTo>
                    <a:lnTo>
                      <a:pt x="6" y="5"/>
                    </a:lnTo>
                    <a:lnTo>
                      <a:pt x="6" y="5"/>
                    </a:lnTo>
                    <a:lnTo>
                      <a:pt x="7" y="5"/>
                    </a:lnTo>
                    <a:lnTo>
                      <a:pt x="7" y="5"/>
                    </a:lnTo>
                    <a:lnTo>
                      <a:pt x="7" y="5"/>
                    </a:lnTo>
                    <a:lnTo>
                      <a:pt x="7" y="5"/>
                    </a:lnTo>
                    <a:lnTo>
                      <a:pt x="7" y="5"/>
                    </a:lnTo>
                    <a:lnTo>
                      <a:pt x="7" y="5"/>
                    </a:lnTo>
                    <a:lnTo>
                      <a:pt x="7" y="5"/>
                    </a:lnTo>
                    <a:lnTo>
                      <a:pt x="7" y="5"/>
                    </a:lnTo>
                    <a:lnTo>
                      <a:pt x="7" y="5"/>
                    </a:lnTo>
                    <a:lnTo>
                      <a:pt x="7" y="5"/>
                    </a:lnTo>
                    <a:lnTo>
                      <a:pt x="7" y="5"/>
                    </a:lnTo>
                    <a:lnTo>
                      <a:pt x="7" y="5"/>
                    </a:lnTo>
                    <a:lnTo>
                      <a:pt x="7" y="5"/>
                    </a:lnTo>
                    <a:lnTo>
                      <a:pt x="7" y="5"/>
                    </a:lnTo>
                    <a:lnTo>
                      <a:pt x="7" y="5"/>
                    </a:lnTo>
                    <a:lnTo>
                      <a:pt x="7" y="5"/>
                    </a:lnTo>
                    <a:lnTo>
                      <a:pt x="7" y="5"/>
                    </a:lnTo>
                    <a:lnTo>
                      <a:pt x="7" y="5"/>
                    </a:lnTo>
                    <a:lnTo>
                      <a:pt x="7" y="5"/>
                    </a:lnTo>
                    <a:lnTo>
                      <a:pt x="7" y="5"/>
                    </a:lnTo>
                    <a:lnTo>
                      <a:pt x="7" y="5"/>
                    </a:lnTo>
                    <a:lnTo>
                      <a:pt x="7" y="5"/>
                    </a:lnTo>
                    <a:lnTo>
                      <a:pt x="8" y="5"/>
                    </a:lnTo>
                    <a:lnTo>
                      <a:pt x="8" y="5"/>
                    </a:lnTo>
                    <a:lnTo>
                      <a:pt x="8" y="5"/>
                    </a:lnTo>
                    <a:lnTo>
                      <a:pt x="8" y="5"/>
                    </a:lnTo>
                    <a:lnTo>
                      <a:pt x="8" y="5"/>
                    </a:lnTo>
                    <a:lnTo>
                      <a:pt x="8" y="5"/>
                    </a:lnTo>
                    <a:lnTo>
                      <a:pt x="8" y="5"/>
                    </a:lnTo>
                    <a:lnTo>
                      <a:pt x="8" y="5"/>
                    </a:lnTo>
                    <a:lnTo>
                      <a:pt x="8" y="5"/>
                    </a:lnTo>
                    <a:lnTo>
                      <a:pt x="8" y="5"/>
                    </a:lnTo>
                    <a:lnTo>
                      <a:pt x="8" y="5"/>
                    </a:lnTo>
                    <a:lnTo>
                      <a:pt x="8" y="5"/>
                    </a:lnTo>
                    <a:lnTo>
                      <a:pt x="8" y="5"/>
                    </a:lnTo>
                    <a:lnTo>
                      <a:pt x="8" y="5"/>
                    </a:lnTo>
                    <a:lnTo>
                      <a:pt x="8" y="5"/>
                    </a:lnTo>
                    <a:lnTo>
                      <a:pt x="8" y="5"/>
                    </a:lnTo>
                    <a:lnTo>
                      <a:pt x="8" y="5"/>
                    </a:lnTo>
                  </a:path>
                </a:pathLst>
              </a:custGeom>
              <a:noFill/>
              <a:ln w="0">
                <a:solidFill>
                  <a:srgbClr val="0000FF"/>
                </a:solidFill>
                <a:prstDash val="solid"/>
                <a:round/>
                <a:headEnd/>
                <a:tailEnd/>
              </a:ln>
            </p:spPr>
            <p:txBody>
              <a:bodyPr/>
              <a:lstStyle/>
              <a:p>
                <a:endParaRPr lang="en-US"/>
              </a:p>
            </p:txBody>
          </p:sp>
          <p:sp>
            <p:nvSpPr>
              <p:cNvPr id="232779" name="Freeform 1355"/>
              <p:cNvSpPr>
                <a:spLocks/>
              </p:cNvSpPr>
              <p:nvPr/>
            </p:nvSpPr>
            <p:spPr bwMode="auto">
              <a:xfrm>
                <a:off x="312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780" name="Freeform 1356"/>
              <p:cNvSpPr>
                <a:spLocks/>
              </p:cNvSpPr>
              <p:nvPr/>
            </p:nvSpPr>
            <p:spPr bwMode="auto">
              <a:xfrm>
                <a:off x="313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781" name="Freeform 1357"/>
              <p:cNvSpPr>
                <a:spLocks/>
              </p:cNvSpPr>
              <p:nvPr/>
            </p:nvSpPr>
            <p:spPr bwMode="auto">
              <a:xfrm>
                <a:off x="3132"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82" name="Rectangle 1358"/>
              <p:cNvSpPr>
                <a:spLocks noChangeArrowheads="1"/>
              </p:cNvSpPr>
              <p:nvPr/>
            </p:nvSpPr>
            <p:spPr bwMode="auto">
              <a:xfrm>
                <a:off x="3133" y="3568"/>
                <a:ext cx="1" cy="1"/>
              </a:xfrm>
              <a:prstGeom prst="rect">
                <a:avLst/>
              </a:prstGeom>
              <a:noFill/>
              <a:ln w="0">
                <a:solidFill>
                  <a:srgbClr val="0000FF"/>
                </a:solidFill>
                <a:miter lim="800000"/>
                <a:headEnd/>
                <a:tailEnd/>
              </a:ln>
            </p:spPr>
            <p:txBody>
              <a:bodyPr/>
              <a:lstStyle/>
              <a:p>
                <a:endParaRPr lang="en-US"/>
              </a:p>
            </p:txBody>
          </p:sp>
          <p:sp>
            <p:nvSpPr>
              <p:cNvPr id="232783" name="Freeform 1359"/>
              <p:cNvSpPr>
                <a:spLocks/>
              </p:cNvSpPr>
              <p:nvPr/>
            </p:nvSpPr>
            <p:spPr bwMode="auto">
              <a:xfrm>
                <a:off x="313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84" name="Freeform 1360"/>
              <p:cNvSpPr>
                <a:spLocks/>
              </p:cNvSpPr>
              <p:nvPr/>
            </p:nvSpPr>
            <p:spPr bwMode="auto">
              <a:xfrm>
                <a:off x="313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85" name="Freeform 1361"/>
              <p:cNvSpPr>
                <a:spLocks/>
              </p:cNvSpPr>
              <p:nvPr/>
            </p:nvSpPr>
            <p:spPr bwMode="auto">
              <a:xfrm>
                <a:off x="3136"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86" name="Freeform 1362"/>
              <p:cNvSpPr>
                <a:spLocks/>
              </p:cNvSpPr>
              <p:nvPr/>
            </p:nvSpPr>
            <p:spPr bwMode="auto">
              <a:xfrm>
                <a:off x="3136" y="3524"/>
                <a:ext cx="2" cy="44"/>
              </a:xfrm>
              <a:custGeom>
                <a:avLst/>
                <a:gdLst/>
                <a:ahLst/>
                <a:cxnLst>
                  <a:cxn ang="0">
                    <a:pos x="0" y="40"/>
                  </a:cxn>
                  <a:cxn ang="0">
                    <a:pos x="0" y="40"/>
                  </a:cxn>
                  <a:cxn ang="0">
                    <a:pos x="0" y="40"/>
                  </a:cxn>
                  <a:cxn ang="0">
                    <a:pos x="0" y="40"/>
                  </a:cxn>
                  <a:cxn ang="0">
                    <a:pos x="0" y="40"/>
                  </a:cxn>
                  <a:cxn ang="0">
                    <a:pos x="0" y="40"/>
                  </a:cxn>
                  <a:cxn ang="0">
                    <a:pos x="0" y="39"/>
                  </a:cxn>
                  <a:cxn ang="0">
                    <a:pos x="0" y="37"/>
                  </a:cxn>
                  <a:cxn ang="0">
                    <a:pos x="0" y="35"/>
                  </a:cxn>
                  <a:cxn ang="0">
                    <a:pos x="0" y="32"/>
                  </a:cxn>
                  <a:cxn ang="0">
                    <a:pos x="0" y="27"/>
                  </a:cxn>
                  <a:cxn ang="0">
                    <a:pos x="0" y="24"/>
                  </a:cxn>
                  <a:cxn ang="0">
                    <a:pos x="0" y="21"/>
                  </a:cxn>
                  <a:cxn ang="0">
                    <a:pos x="0" y="18"/>
                  </a:cxn>
                  <a:cxn ang="0">
                    <a:pos x="1" y="13"/>
                  </a:cxn>
                  <a:cxn ang="0">
                    <a:pos x="1" y="9"/>
                  </a:cxn>
                  <a:cxn ang="0">
                    <a:pos x="1" y="4"/>
                  </a:cxn>
                  <a:cxn ang="0">
                    <a:pos x="1" y="2"/>
                  </a:cxn>
                  <a:cxn ang="0">
                    <a:pos x="1" y="0"/>
                  </a:cxn>
                  <a:cxn ang="0">
                    <a:pos x="1" y="2"/>
                  </a:cxn>
                  <a:cxn ang="0">
                    <a:pos x="1" y="0"/>
                  </a:cxn>
                  <a:cxn ang="0">
                    <a:pos x="1" y="1"/>
                  </a:cxn>
                  <a:cxn ang="0">
                    <a:pos x="1" y="7"/>
                  </a:cxn>
                  <a:cxn ang="0">
                    <a:pos x="1" y="14"/>
                  </a:cxn>
                  <a:cxn ang="0">
                    <a:pos x="1" y="21"/>
                  </a:cxn>
                  <a:cxn ang="0">
                    <a:pos x="1" y="28"/>
                  </a:cxn>
                  <a:cxn ang="0">
                    <a:pos x="1" y="34"/>
                  </a:cxn>
                  <a:cxn ang="0">
                    <a:pos x="1" y="38"/>
                  </a:cxn>
                  <a:cxn ang="0">
                    <a:pos x="1" y="39"/>
                  </a:cxn>
                  <a:cxn ang="0">
                    <a:pos x="1" y="40"/>
                  </a:cxn>
                  <a:cxn ang="0">
                    <a:pos x="1" y="40"/>
                  </a:cxn>
                  <a:cxn ang="0">
                    <a:pos x="1" y="40"/>
                  </a:cxn>
                  <a:cxn ang="0">
                    <a:pos x="1" y="40"/>
                  </a:cxn>
                  <a:cxn ang="0">
                    <a:pos x="1" y="40"/>
                  </a:cxn>
                  <a:cxn ang="0">
                    <a:pos x="1" y="39"/>
                  </a:cxn>
                  <a:cxn ang="0">
                    <a:pos x="2" y="39"/>
                  </a:cxn>
                  <a:cxn ang="0">
                    <a:pos x="2" y="37"/>
                  </a:cxn>
                  <a:cxn ang="0">
                    <a:pos x="2" y="36"/>
                  </a:cxn>
                  <a:cxn ang="0">
                    <a:pos x="2" y="36"/>
                  </a:cxn>
                  <a:cxn ang="0">
                    <a:pos x="2" y="35"/>
                  </a:cxn>
                  <a:cxn ang="0">
                    <a:pos x="2" y="35"/>
                  </a:cxn>
                  <a:cxn ang="0">
                    <a:pos x="2" y="34"/>
                  </a:cxn>
                  <a:cxn ang="0">
                    <a:pos x="2" y="34"/>
                  </a:cxn>
                  <a:cxn ang="0">
                    <a:pos x="2" y="33"/>
                  </a:cxn>
                  <a:cxn ang="0">
                    <a:pos x="2" y="33"/>
                  </a:cxn>
                  <a:cxn ang="0">
                    <a:pos x="2" y="33"/>
                  </a:cxn>
                  <a:cxn ang="0">
                    <a:pos x="2" y="35"/>
                  </a:cxn>
                  <a:cxn ang="0">
                    <a:pos x="2" y="37"/>
                  </a:cxn>
                  <a:cxn ang="0">
                    <a:pos x="2" y="38"/>
                  </a:cxn>
                  <a:cxn ang="0">
                    <a:pos x="2" y="40"/>
                  </a:cxn>
                  <a:cxn ang="0">
                    <a:pos x="2" y="40"/>
                  </a:cxn>
                  <a:cxn ang="0">
                    <a:pos x="2" y="40"/>
                  </a:cxn>
                  <a:cxn ang="0">
                    <a:pos x="2" y="40"/>
                  </a:cxn>
                  <a:cxn ang="0">
                    <a:pos x="2" y="40"/>
                  </a:cxn>
                  <a:cxn ang="0">
                    <a:pos x="2" y="40"/>
                  </a:cxn>
                  <a:cxn ang="0">
                    <a:pos x="2" y="40"/>
                  </a:cxn>
                  <a:cxn ang="0">
                    <a:pos x="2" y="40"/>
                  </a:cxn>
                  <a:cxn ang="0">
                    <a:pos x="2" y="40"/>
                  </a:cxn>
                  <a:cxn ang="0">
                    <a:pos x="2" y="40"/>
                  </a:cxn>
                  <a:cxn ang="0">
                    <a:pos x="2" y="40"/>
                  </a:cxn>
                  <a:cxn ang="0">
                    <a:pos x="2" y="40"/>
                  </a:cxn>
                  <a:cxn ang="0">
                    <a:pos x="2" y="40"/>
                  </a:cxn>
                </a:cxnLst>
                <a:rect l="0" t="0" r="r" b="b"/>
                <a:pathLst>
                  <a:path w="2" h="40">
                    <a:moveTo>
                      <a:pt x="0" y="40"/>
                    </a:moveTo>
                    <a:lnTo>
                      <a:pt x="0" y="40"/>
                    </a:lnTo>
                    <a:lnTo>
                      <a:pt x="0" y="40"/>
                    </a:lnTo>
                    <a:lnTo>
                      <a:pt x="0" y="40"/>
                    </a:lnTo>
                    <a:lnTo>
                      <a:pt x="0" y="40"/>
                    </a:lnTo>
                    <a:lnTo>
                      <a:pt x="0" y="40"/>
                    </a:lnTo>
                    <a:lnTo>
                      <a:pt x="0" y="39"/>
                    </a:lnTo>
                    <a:lnTo>
                      <a:pt x="0" y="37"/>
                    </a:lnTo>
                    <a:lnTo>
                      <a:pt x="0" y="35"/>
                    </a:lnTo>
                    <a:lnTo>
                      <a:pt x="0" y="32"/>
                    </a:lnTo>
                    <a:lnTo>
                      <a:pt x="0" y="27"/>
                    </a:lnTo>
                    <a:lnTo>
                      <a:pt x="0" y="24"/>
                    </a:lnTo>
                    <a:lnTo>
                      <a:pt x="0" y="21"/>
                    </a:lnTo>
                    <a:lnTo>
                      <a:pt x="0" y="18"/>
                    </a:lnTo>
                    <a:lnTo>
                      <a:pt x="1" y="13"/>
                    </a:lnTo>
                    <a:lnTo>
                      <a:pt x="1" y="9"/>
                    </a:lnTo>
                    <a:lnTo>
                      <a:pt x="1" y="4"/>
                    </a:lnTo>
                    <a:lnTo>
                      <a:pt x="1" y="2"/>
                    </a:lnTo>
                    <a:lnTo>
                      <a:pt x="1" y="0"/>
                    </a:lnTo>
                    <a:lnTo>
                      <a:pt x="1" y="2"/>
                    </a:lnTo>
                    <a:lnTo>
                      <a:pt x="1" y="0"/>
                    </a:lnTo>
                    <a:lnTo>
                      <a:pt x="1" y="1"/>
                    </a:lnTo>
                    <a:lnTo>
                      <a:pt x="1" y="7"/>
                    </a:lnTo>
                    <a:lnTo>
                      <a:pt x="1" y="14"/>
                    </a:lnTo>
                    <a:lnTo>
                      <a:pt x="1" y="21"/>
                    </a:lnTo>
                    <a:lnTo>
                      <a:pt x="1" y="28"/>
                    </a:lnTo>
                    <a:lnTo>
                      <a:pt x="1" y="34"/>
                    </a:lnTo>
                    <a:lnTo>
                      <a:pt x="1" y="38"/>
                    </a:lnTo>
                    <a:lnTo>
                      <a:pt x="1" y="39"/>
                    </a:lnTo>
                    <a:lnTo>
                      <a:pt x="1" y="40"/>
                    </a:lnTo>
                    <a:lnTo>
                      <a:pt x="1" y="40"/>
                    </a:lnTo>
                    <a:lnTo>
                      <a:pt x="1" y="40"/>
                    </a:lnTo>
                    <a:lnTo>
                      <a:pt x="1" y="40"/>
                    </a:lnTo>
                    <a:lnTo>
                      <a:pt x="1" y="40"/>
                    </a:lnTo>
                    <a:lnTo>
                      <a:pt x="1" y="39"/>
                    </a:lnTo>
                    <a:lnTo>
                      <a:pt x="2" y="39"/>
                    </a:lnTo>
                    <a:lnTo>
                      <a:pt x="2" y="37"/>
                    </a:lnTo>
                    <a:lnTo>
                      <a:pt x="2" y="36"/>
                    </a:lnTo>
                    <a:lnTo>
                      <a:pt x="2" y="36"/>
                    </a:lnTo>
                    <a:lnTo>
                      <a:pt x="2" y="35"/>
                    </a:lnTo>
                    <a:lnTo>
                      <a:pt x="2" y="35"/>
                    </a:lnTo>
                    <a:lnTo>
                      <a:pt x="2" y="34"/>
                    </a:lnTo>
                    <a:lnTo>
                      <a:pt x="2" y="34"/>
                    </a:lnTo>
                    <a:lnTo>
                      <a:pt x="2" y="33"/>
                    </a:lnTo>
                    <a:lnTo>
                      <a:pt x="2" y="33"/>
                    </a:lnTo>
                    <a:lnTo>
                      <a:pt x="2" y="33"/>
                    </a:lnTo>
                    <a:lnTo>
                      <a:pt x="2" y="35"/>
                    </a:lnTo>
                    <a:lnTo>
                      <a:pt x="2" y="37"/>
                    </a:lnTo>
                    <a:lnTo>
                      <a:pt x="2" y="38"/>
                    </a:lnTo>
                    <a:lnTo>
                      <a:pt x="2" y="40"/>
                    </a:lnTo>
                    <a:lnTo>
                      <a:pt x="2" y="40"/>
                    </a:lnTo>
                    <a:lnTo>
                      <a:pt x="2" y="40"/>
                    </a:lnTo>
                    <a:lnTo>
                      <a:pt x="2" y="40"/>
                    </a:lnTo>
                    <a:lnTo>
                      <a:pt x="2" y="40"/>
                    </a:lnTo>
                    <a:lnTo>
                      <a:pt x="2" y="40"/>
                    </a:lnTo>
                    <a:lnTo>
                      <a:pt x="2" y="40"/>
                    </a:lnTo>
                    <a:lnTo>
                      <a:pt x="2" y="40"/>
                    </a:lnTo>
                    <a:lnTo>
                      <a:pt x="2" y="40"/>
                    </a:lnTo>
                    <a:lnTo>
                      <a:pt x="2" y="40"/>
                    </a:lnTo>
                    <a:lnTo>
                      <a:pt x="2" y="40"/>
                    </a:lnTo>
                    <a:lnTo>
                      <a:pt x="2" y="40"/>
                    </a:lnTo>
                    <a:lnTo>
                      <a:pt x="2" y="40"/>
                    </a:lnTo>
                  </a:path>
                </a:pathLst>
              </a:custGeom>
              <a:noFill/>
              <a:ln w="0">
                <a:solidFill>
                  <a:srgbClr val="0000FF"/>
                </a:solidFill>
                <a:prstDash val="solid"/>
                <a:round/>
                <a:headEnd/>
                <a:tailEnd/>
              </a:ln>
            </p:spPr>
            <p:txBody>
              <a:bodyPr/>
              <a:lstStyle/>
              <a:p>
                <a:endParaRPr lang="en-US"/>
              </a:p>
            </p:txBody>
          </p:sp>
          <p:sp>
            <p:nvSpPr>
              <p:cNvPr id="232787" name="Freeform 1363"/>
              <p:cNvSpPr>
                <a:spLocks/>
              </p:cNvSpPr>
              <p:nvPr/>
            </p:nvSpPr>
            <p:spPr bwMode="auto">
              <a:xfrm>
                <a:off x="313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88" name="Freeform 1364"/>
              <p:cNvSpPr>
                <a:spLocks/>
              </p:cNvSpPr>
              <p:nvPr/>
            </p:nvSpPr>
            <p:spPr bwMode="auto">
              <a:xfrm>
                <a:off x="3140" y="3425"/>
                <a:ext cx="2" cy="143"/>
              </a:xfrm>
              <a:custGeom>
                <a:avLst/>
                <a:gdLst/>
                <a:ahLst/>
                <a:cxnLst>
                  <a:cxn ang="0">
                    <a:pos x="0" y="131"/>
                  </a:cxn>
                  <a:cxn ang="0">
                    <a:pos x="0" y="130"/>
                  </a:cxn>
                  <a:cxn ang="0">
                    <a:pos x="0" y="124"/>
                  </a:cxn>
                  <a:cxn ang="0">
                    <a:pos x="0" y="107"/>
                  </a:cxn>
                  <a:cxn ang="0">
                    <a:pos x="0" y="85"/>
                  </a:cxn>
                  <a:cxn ang="0">
                    <a:pos x="0" y="62"/>
                  </a:cxn>
                  <a:cxn ang="0">
                    <a:pos x="0" y="29"/>
                  </a:cxn>
                  <a:cxn ang="0">
                    <a:pos x="0" y="5"/>
                  </a:cxn>
                  <a:cxn ang="0">
                    <a:pos x="0" y="5"/>
                  </a:cxn>
                  <a:cxn ang="0">
                    <a:pos x="0" y="16"/>
                  </a:cxn>
                  <a:cxn ang="0">
                    <a:pos x="0" y="48"/>
                  </a:cxn>
                  <a:cxn ang="0">
                    <a:pos x="1" y="96"/>
                  </a:cxn>
                  <a:cxn ang="0">
                    <a:pos x="1" y="124"/>
                  </a:cxn>
                  <a:cxn ang="0">
                    <a:pos x="1" y="129"/>
                  </a:cxn>
                  <a:cxn ang="0">
                    <a:pos x="1" y="130"/>
                  </a:cxn>
                  <a:cxn ang="0">
                    <a:pos x="1" y="130"/>
                  </a:cxn>
                  <a:cxn ang="0">
                    <a:pos x="1" y="127"/>
                  </a:cxn>
                  <a:cxn ang="0">
                    <a:pos x="1" y="117"/>
                  </a:cxn>
                  <a:cxn ang="0">
                    <a:pos x="1" y="109"/>
                  </a:cxn>
                  <a:cxn ang="0">
                    <a:pos x="1" y="111"/>
                  </a:cxn>
                  <a:cxn ang="0">
                    <a:pos x="1" y="107"/>
                  </a:cxn>
                  <a:cxn ang="0">
                    <a:pos x="1" y="108"/>
                  </a:cxn>
                  <a:cxn ang="0">
                    <a:pos x="2" y="121"/>
                  </a:cxn>
                  <a:cxn ang="0">
                    <a:pos x="2" y="129"/>
                  </a:cxn>
                  <a:cxn ang="0">
                    <a:pos x="2" y="131"/>
                  </a:cxn>
                  <a:cxn ang="0">
                    <a:pos x="2" y="131"/>
                  </a:cxn>
                  <a:cxn ang="0">
                    <a:pos x="2" y="131"/>
                  </a:cxn>
                  <a:cxn ang="0">
                    <a:pos x="2" y="131"/>
                  </a:cxn>
                  <a:cxn ang="0">
                    <a:pos x="2" y="131"/>
                  </a:cxn>
                  <a:cxn ang="0">
                    <a:pos x="2" y="131"/>
                  </a:cxn>
                  <a:cxn ang="0">
                    <a:pos x="2" y="131"/>
                  </a:cxn>
                  <a:cxn ang="0">
                    <a:pos x="2" y="131"/>
                  </a:cxn>
                </a:cxnLst>
                <a:rect l="0" t="0" r="r" b="b"/>
                <a:pathLst>
                  <a:path w="2" h="131">
                    <a:moveTo>
                      <a:pt x="0" y="131"/>
                    </a:moveTo>
                    <a:lnTo>
                      <a:pt x="0" y="131"/>
                    </a:lnTo>
                    <a:lnTo>
                      <a:pt x="0" y="131"/>
                    </a:lnTo>
                    <a:lnTo>
                      <a:pt x="0" y="130"/>
                    </a:lnTo>
                    <a:lnTo>
                      <a:pt x="0" y="128"/>
                    </a:lnTo>
                    <a:lnTo>
                      <a:pt x="0" y="124"/>
                    </a:lnTo>
                    <a:lnTo>
                      <a:pt x="0" y="118"/>
                    </a:lnTo>
                    <a:lnTo>
                      <a:pt x="0" y="107"/>
                    </a:lnTo>
                    <a:lnTo>
                      <a:pt x="0" y="97"/>
                    </a:lnTo>
                    <a:lnTo>
                      <a:pt x="0" y="85"/>
                    </a:lnTo>
                    <a:lnTo>
                      <a:pt x="0" y="75"/>
                    </a:lnTo>
                    <a:lnTo>
                      <a:pt x="0" y="62"/>
                    </a:lnTo>
                    <a:lnTo>
                      <a:pt x="0" y="46"/>
                    </a:lnTo>
                    <a:lnTo>
                      <a:pt x="0" y="29"/>
                    </a:lnTo>
                    <a:lnTo>
                      <a:pt x="0" y="11"/>
                    </a:lnTo>
                    <a:lnTo>
                      <a:pt x="0" y="5"/>
                    </a:lnTo>
                    <a:lnTo>
                      <a:pt x="0" y="0"/>
                    </a:lnTo>
                    <a:lnTo>
                      <a:pt x="0" y="5"/>
                    </a:lnTo>
                    <a:lnTo>
                      <a:pt x="0" y="9"/>
                    </a:lnTo>
                    <a:lnTo>
                      <a:pt x="0" y="16"/>
                    </a:lnTo>
                    <a:lnTo>
                      <a:pt x="0" y="30"/>
                    </a:lnTo>
                    <a:lnTo>
                      <a:pt x="0" y="48"/>
                    </a:lnTo>
                    <a:lnTo>
                      <a:pt x="1" y="70"/>
                    </a:lnTo>
                    <a:lnTo>
                      <a:pt x="1" y="96"/>
                    </a:lnTo>
                    <a:lnTo>
                      <a:pt x="1" y="112"/>
                    </a:lnTo>
                    <a:lnTo>
                      <a:pt x="1" y="124"/>
                    </a:lnTo>
                    <a:lnTo>
                      <a:pt x="1" y="128"/>
                    </a:lnTo>
                    <a:lnTo>
                      <a:pt x="1" y="129"/>
                    </a:lnTo>
                    <a:lnTo>
                      <a:pt x="1" y="130"/>
                    </a:lnTo>
                    <a:lnTo>
                      <a:pt x="1" y="130"/>
                    </a:lnTo>
                    <a:lnTo>
                      <a:pt x="1" y="130"/>
                    </a:lnTo>
                    <a:lnTo>
                      <a:pt x="1" y="130"/>
                    </a:lnTo>
                    <a:lnTo>
                      <a:pt x="1" y="128"/>
                    </a:lnTo>
                    <a:lnTo>
                      <a:pt x="1" y="127"/>
                    </a:lnTo>
                    <a:lnTo>
                      <a:pt x="1" y="122"/>
                    </a:lnTo>
                    <a:lnTo>
                      <a:pt x="1" y="117"/>
                    </a:lnTo>
                    <a:lnTo>
                      <a:pt x="1" y="111"/>
                    </a:lnTo>
                    <a:lnTo>
                      <a:pt x="1" y="109"/>
                    </a:lnTo>
                    <a:lnTo>
                      <a:pt x="1" y="112"/>
                    </a:lnTo>
                    <a:lnTo>
                      <a:pt x="1" y="111"/>
                    </a:lnTo>
                    <a:lnTo>
                      <a:pt x="1" y="109"/>
                    </a:lnTo>
                    <a:lnTo>
                      <a:pt x="1" y="107"/>
                    </a:lnTo>
                    <a:lnTo>
                      <a:pt x="1" y="107"/>
                    </a:lnTo>
                    <a:lnTo>
                      <a:pt x="1" y="108"/>
                    </a:lnTo>
                    <a:lnTo>
                      <a:pt x="2" y="115"/>
                    </a:lnTo>
                    <a:lnTo>
                      <a:pt x="2" y="121"/>
                    </a:lnTo>
                    <a:lnTo>
                      <a:pt x="2" y="127"/>
                    </a:lnTo>
                    <a:lnTo>
                      <a:pt x="2" y="129"/>
                    </a:lnTo>
                    <a:lnTo>
                      <a:pt x="2" y="130"/>
                    </a:lnTo>
                    <a:lnTo>
                      <a:pt x="2" y="131"/>
                    </a:lnTo>
                    <a:lnTo>
                      <a:pt x="2" y="131"/>
                    </a:lnTo>
                    <a:lnTo>
                      <a:pt x="2" y="131"/>
                    </a:lnTo>
                    <a:lnTo>
                      <a:pt x="2" y="131"/>
                    </a:lnTo>
                    <a:lnTo>
                      <a:pt x="2" y="131"/>
                    </a:lnTo>
                    <a:lnTo>
                      <a:pt x="2" y="131"/>
                    </a:lnTo>
                    <a:lnTo>
                      <a:pt x="2" y="131"/>
                    </a:lnTo>
                    <a:lnTo>
                      <a:pt x="2" y="131"/>
                    </a:lnTo>
                    <a:lnTo>
                      <a:pt x="2" y="131"/>
                    </a:lnTo>
                    <a:lnTo>
                      <a:pt x="2" y="131"/>
                    </a:lnTo>
                    <a:lnTo>
                      <a:pt x="2" y="131"/>
                    </a:lnTo>
                    <a:lnTo>
                      <a:pt x="2" y="131"/>
                    </a:lnTo>
                    <a:lnTo>
                      <a:pt x="2" y="131"/>
                    </a:lnTo>
                    <a:lnTo>
                      <a:pt x="2" y="131"/>
                    </a:lnTo>
                    <a:lnTo>
                      <a:pt x="2" y="131"/>
                    </a:lnTo>
                    <a:lnTo>
                      <a:pt x="2" y="131"/>
                    </a:lnTo>
                  </a:path>
                </a:pathLst>
              </a:custGeom>
              <a:noFill/>
              <a:ln w="0">
                <a:solidFill>
                  <a:srgbClr val="0000FF"/>
                </a:solidFill>
                <a:prstDash val="solid"/>
                <a:round/>
                <a:headEnd/>
                <a:tailEnd/>
              </a:ln>
            </p:spPr>
            <p:txBody>
              <a:bodyPr/>
              <a:lstStyle/>
              <a:p>
                <a:endParaRPr lang="en-US"/>
              </a:p>
            </p:txBody>
          </p:sp>
          <p:sp>
            <p:nvSpPr>
              <p:cNvPr id="232789" name="Freeform 1365"/>
              <p:cNvSpPr>
                <a:spLocks/>
              </p:cNvSpPr>
              <p:nvPr/>
            </p:nvSpPr>
            <p:spPr bwMode="auto">
              <a:xfrm>
                <a:off x="3143" y="3530"/>
                <a:ext cx="3" cy="38"/>
              </a:xfrm>
              <a:custGeom>
                <a:avLst/>
                <a:gdLst/>
                <a:ahLst/>
                <a:cxnLst>
                  <a:cxn ang="0">
                    <a:pos x="0" y="35"/>
                  </a:cxn>
                  <a:cxn ang="0">
                    <a:pos x="0" y="35"/>
                  </a:cxn>
                  <a:cxn ang="0">
                    <a:pos x="0" y="35"/>
                  </a:cxn>
                  <a:cxn ang="0">
                    <a:pos x="0" y="35"/>
                  </a:cxn>
                  <a:cxn ang="0">
                    <a:pos x="0" y="35"/>
                  </a:cxn>
                  <a:cxn ang="0">
                    <a:pos x="0" y="35"/>
                  </a:cxn>
                  <a:cxn ang="0">
                    <a:pos x="0" y="33"/>
                  </a:cxn>
                  <a:cxn ang="0">
                    <a:pos x="1" y="28"/>
                  </a:cxn>
                  <a:cxn ang="0">
                    <a:pos x="1" y="22"/>
                  </a:cxn>
                  <a:cxn ang="0">
                    <a:pos x="1" y="17"/>
                  </a:cxn>
                  <a:cxn ang="0">
                    <a:pos x="1" y="10"/>
                  </a:cxn>
                  <a:cxn ang="0">
                    <a:pos x="1" y="3"/>
                  </a:cxn>
                  <a:cxn ang="0">
                    <a:pos x="1" y="0"/>
                  </a:cxn>
                  <a:cxn ang="0">
                    <a:pos x="1" y="2"/>
                  </a:cxn>
                  <a:cxn ang="0">
                    <a:pos x="1" y="13"/>
                  </a:cxn>
                  <a:cxn ang="0">
                    <a:pos x="1" y="25"/>
                  </a:cxn>
                  <a:cxn ang="0">
                    <a:pos x="1" y="33"/>
                  </a:cxn>
                  <a:cxn ang="0">
                    <a:pos x="1" y="35"/>
                  </a:cxn>
                  <a:cxn ang="0">
                    <a:pos x="2" y="35"/>
                  </a:cxn>
                  <a:cxn ang="0">
                    <a:pos x="2" y="35"/>
                  </a:cxn>
                  <a:cxn ang="0">
                    <a:pos x="2" y="33"/>
                  </a:cxn>
                  <a:cxn ang="0">
                    <a:pos x="2" y="32"/>
                  </a:cxn>
                  <a:cxn ang="0">
                    <a:pos x="2" y="31"/>
                  </a:cxn>
                  <a:cxn ang="0">
                    <a:pos x="2" y="31"/>
                  </a:cxn>
                  <a:cxn ang="0">
                    <a:pos x="2" y="29"/>
                  </a:cxn>
                  <a:cxn ang="0">
                    <a:pos x="2" y="29"/>
                  </a:cxn>
                  <a:cxn ang="0">
                    <a:pos x="2" y="33"/>
                  </a:cxn>
                  <a:cxn ang="0">
                    <a:pos x="2" y="35"/>
                  </a:cxn>
                  <a:cxn ang="0">
                    <a:pos x="3" y="35"/>
                  </a:cxn>
                  <a:cxn ang="0">
                    <a:pos x="3" y="35"/>
                  </a:cxn>
                  <a:cxn ang="0">
                    <a:pos x="3" y="35"/>
                  </a:cxn>
                  <a:cxn ang="0">
                    <a:pos x="3" y="35"/>
                  </a:cxn>
                  <a:cxn ang="0">
                    <a:pos x="3" y="35"/>
                  </a:cxn>
                  <a:cxn ang="0">
                    <a:pos x="3" y="35"/>
                  </a:cxn>
                </a:cxnLst>
                <a:rect l="0" t="0" r="r" b="b"/>
                <a:pathLst>
                  <a:path w="3" h="35">
                    <a:moveTo>
                      <a:pt x="0" y="35"/>
                    </a:moveTo>
                    <a:lnTo>
                      <a:pt x="0" y="35"/>
                    </a:lnTo>
                    <a:lnTo>
                      <a:pt x="0" y="35"/>
                    </a:lnTo>
                    <a:lnTo>
                      <a:pt x="0" y="35"/>
                    </a:lnTo>
                    <a:lnTo>
                      <a:pt x="0" y="35"/>
                    </a:lnTo>
                    <a:lnTo>
                      <a:pt x="0" y="35"/>
                    </a:lnTo>
                    <a:lnTo>
                      <a:pt x="0" y="35"/>
                    </a:lnTo>
                    <a:lnTo>
                      <a:pt x="0" y="35"/>
                    </a:lnTo>
                    <a:lnTo>
                      <a:pt x="0" y="35"/>
                    </a:lnTo>
                    <a:lnTo>
                      <a:pt x="0" y="35"/>
                    </a:lnTo>
                    <a:lnTo>
                      <a:pt x="0" y="35"/>
                    </a:lnTo>
                    <a:lnTo>
                      <a:pt x="0" y="35"/>
                    </a:lnTo>
                    <a:lnTo>
                      <a:pt x="0" y="35"/>
                    </a:lnTo>
                    <a:lnTo>
                      <a:pt x="0" y="33"/>
                    </a:lnTo>
                    <a:lnTo>
                      <a:pt x="1" y="30"/>
                    </a:lnTo>
                    <a:lnTo>
                      <a:pt x="1" y="28"/>
                    </a:lnTo>
                    <a:lnTo>
                      <a:pt x="1" y="25"/>
                    </a:lnTo>
                    <a:lnTo>
                      <a:pt x="1" y="22"/>
                    </a:lnTo>
                    <a:lnTo>
                      <a:pt x="1" y="21"/>
                    </a:lnTo>
                    <a:lnTo>
                      <a:pt x="1" y="17"/>
                    </a:lnTo>
                    <a:lnTo>
                      <a:pt x="1" y="13"/>
                    </a:lnTo>
                    <a:lnTo>
                      <a:pt x="1" y="10"/>
                    </a:lnTo>
                    <a:lnTo>
                      <a:pt x="1" y="5"/>
                    </a:lnTo>
                    <a:lnTo>
                      <a:pt x="1" y="3"/>
                    </a:lnTo>
                    <a:lnTo>
                      <a:pt x="1" y="0"/>
                    </a:lnTo>
                    <a:lnTo>
                      <a:pt x="1" y="0"/>
                    </a:lnTo>
                    <a:lnTo>
                      <a:pt x="1" y="1"/>
                    </a:lnTo>
                    <a:lnTo>
                      <a:pt x="1" y="2"/>
                    </a:lnTo>
                    <a:lnTo>
                      <a:pt x="1" y="6"/>
                    </a:lnTo>
                    <a:lnTo>
                      <a:pt x="1" y="13"/>
                    </a:lnTo>
                    <a:lnTo>
                      <a:pt x="1" y="18"/>
                    </a:lnTo>
                    <a:lnTo>
                      <a:pt x="1" y="25"/>
                    </a:lnTo>
                    <a:lnTo>
                      <a:pt x="1" y="30"/>
                    </a:lnTo>
                    <a:lnTo>
                      <a:pt x="1" y="33"/>
                    </a:lnTo>
                    <a:lnTo>
                      <a:pt x="1" y="34"/>
                    </a:lnTo>
                    <a:lnTo>
                      <a:pt x="1" y="35"/>
                    </a:lnTo>
                    <a:lnTo>
                      <a:pt x="2" y="35"/>
                    </a:lnTo>
                    <a:lnTo>
                      <a:pt x="2" y="35"/>
                    </a:lnTo>
                    <a:lnTo>
                      <a:pt x="2" y="35"/>
                    </a:lnTo>
                    <a:lnTo>
                      <a:pt x="2" y="35"/>
                    </a:lnTo>
                    <a:lnTo>
                      <a:pt x="2" y="35"/>
                    </a:lnTo>
                    <a:lnTo>
                      <a:pt x="2" y="33"/>
                    </a:lnTo>
                    <a:lnTo>
                      <a:pt x="2" y="33"/>
                    </a:lnTo>
                    <a:lnTo>
                      <a:pt x="2" y="32"/>
                    </a:lnTo>
                    <a:lnTo>
                      <a:pt x="2" y="31"/>
                    </a:lnTo>
                    <a:lnTo>
                      <a:pt x="2" y="31"/>
                    </a:lnTo>
                    <a:lnTo>
                      <a:pt x="2" y="31"/>
                    </a:lnTo>
                    <a:lnTo>
                      <a:pt x="2" y="31"/>
                    </a:lnTo>
                    <a:lnTo>
                      <a:pt x="2" y="29"/>
                    </a:lnTo>
                    <a:lnTo>
                      <a:pt x="2" y="29"/>
                    </a:lnTo>
                    <a:lnTo>
                      <a:pt x="2" y="29"/>
                    </a:lnTo>
                    <a:lnTo>
                      <a:pt x="2" y="29"/>
                    </a:lnTo>
                    <a:lnTo>
                      <a:pt x="2" y="31"/>
                    </a:lnTo>
                    <a:lnTo>
                      <a:pt x="2" y="33"/>
                    </a:lnTo>
                    <a:lnTo>
                      <a:pt x="2" y="34"/>
                    </a:lnTo>
                    <a:lnTo>
                      <a:pt x="2" y="35"/>
                    </a:lnTo>
                    <a:lnTo>
                      <a:pt x="2" y="35"/>
                    </a:lnTo>
                    <a:lnTo>
                      <a:pt x="3" y="35"/>
                    </a:lnTo>
                    <a:lnTo>
                      <a:pt x="3" y="35"/>
                    </a:lnTo>
                    <a:lnTo>
                      <a:pt x="3" y="35"/>
                    </a:lnTo>
                    <a:lnTo>
                      <a:pt x="3" y="35"/>
                    </a:lnTo>
                    <a:lnTo>
                      <a:pt x="3" y="35"/>
                    </a:lnTo>
                    <a:lnTo>
                      <a:pt x="3" y="35"/>
                    </a:lnTo>
                    <a:lnTo>
                      <a:pt x="3" y="35"/>
                    </a:lnTo>
                    <a:lnTo>
                      <a:pt x="3" y="35"/>
                    </a:lnTo>
                    <a:lnTo>
                      <a:pt x="3" y="35"/>
                    </a:lnTo>
                    <a:lnTo>
                      <a:pt x="3" y="35"/>
                    </a:lnTo>
                    <a:lnTo>
                      <a:pt x="3" y="35"/>
                    </a:lnTo>
                    <a:lnTo>
                      <a:pt x="3" y="35"/>
                    </a:lnTo>
                  </a:path>
                </a:pathLst>
              </a:custGeom>
              <a:noFill/>
              <a:ln w="0">
                <a:solidFill>
                  <a:srgbClr val="0000FF"/>
                </a:solidFill>
                <a:prstDash val="solid"/>
                <a:round/>
                <a:headEnd/>
                <a:tailEnd/>
              </a:ln>
            </p:spPr>
            <p:txBody>
              <a:bodyPr/>
              <a:lstStyle/>
              <a:p>
                <a:endParaRPr lang="en-US"/>
              </a:p>
            </p:txBody>
          </p:sp>
          <p:sp>
            <p:nvSpPr>
              <p:cNvPr id="232790" name="Freeform 1366"/>
              <p:cNvSpPr>
                <a:spLocks/>
              </p:cNvSpPr>
              <p:nvPr/>
            </p:nvSpPr>
            <p:spPr bwMode="auto">
              <a:xfrm>
                <a:off x="3147" y="3559"/>
                <a:ext cx="2" cy="9"/>
              </a:xfrm>
              <a:custGeom>
                <a:avLst/>
                <a:gdLst/>
                <a:ahLst/>
                <a:cxnLst>
                  <a:cxn ang="0">
                    <a:pos x="0" y="8"/>
                  </a:cxn>
                  <a:cxn ang="0">
                    <a:pos x="0" y="8"/>
                  </a:cxn>
                  <a:cxn ang="0">
                    <a:pos x="0" y="8"/>
                  </a:cxn>
                  <a:cxn ang="0">
                    <a:pos x="0" y="8"/>
                  </a:cxn>
                  <a:cxn ang="0">
                    <a:pos x="0" y="8"/>
                  </a:cxn>
                  <a:cxn ang="0">
                    <a:pos x="0" y="8"/>
                  </a:cxn>
                  <a:cxn ang="0">
                    <a:pos x="0" y="8"/>
                  </a:cxn>
                  <a:cxn ang="0">
                    <a:pos x="0" y="8"/>
                  </a:cxn>
                  <a:cxn ang="0">
                    <a:pos x="0" y="8"/>
                  </a:cxn>
                  <a:cxn ang="0">
                    <a:pos x="0" y="7"/>
                  </a:cxn>
                  <a:cxn ang="0">
                    <a:pos x="0" y="7"/>
                  </a:cxn>
                  <a:cxn ang="0">
                    <a:pos x="0" y="6"/>
                  </a:cxn>
                  <a:cxn ang="0">
                    <a:pos x="0" y="5"/>
                  </a:cxn>
                  <a:cxn ang="0">
                    <a:pos x="0" y="5"/>
                  </a:cxn>
                  <a:cxn ang="0">
                    <a:pos x="0" y="4"/>
                  </a:cxn>
                  <a:cxn ang="0">
                    <a:pos x="0" y="3"/>
                  </a:cxn>
                  <a:cxn ang="0">
                    <a:pos x="0" y="3"/>
                  </a:cxn>
                  <a:cxn ang="0">
                    <a:pos x="0" y="2"/>
                  </a:cxn>
                  <a:cxn ang="0">
                    <a:pos x="1" y="2"/>
                  </a:cxn>
                  <a:cxn ang="0">
                    <a:pos x="1" y="1"/>
                  </a:cxn>
                  <a:cxn ang="0">
                    <a:pos x="1" y="0"/>
                  </a:cxn>
                  <a:cxn ang="0">
                    <a:pos x="1" y="0"/>
                  </a:cxn>
                  <a:cxn ang="0">
                    <a:pos x="1" y="1"/>
                  </a:cxn>
                  <a:cxn ang="0">
                    <a:pos x="1" y="2"/>
                  </a:cxn>
                  <a:cxn ang="0">
                    <a:pos x="1" y="3"/>
                  </a:cxn>
                  <a:cxn ang="0">
                    <a:pos x="1" y="4"/>
                  </a:cxn>
                  <a:cxn ang="0">
                    <a:pos x="1" y="6"/>
                  </a:cxn>
                  <a:cxn ang="0">
                    <a:pos x="1" y="6"/>
                  </a:cxn>
                  <a:cxn ang="0">
                    <a:pos x="1" y="8"/>
                  </a:cxn>
                  <a:cxn ang="0">
                    <a:pos x="1" y="8"/>
                  </a:cxn>
                  <a:cxn ang="0">
                    <a:pos x="1" y="8"/>
                  </a:cxn>
                  <a:cxn ang="0">
                    <a:pos x="1" y="8"/>
                  </a:cxn>
                  <a:cxn ang="0">
                    <a:pos x="1" y="8"/>
                  </a:cxn>
                  <a:cxn ang="0">
                    <a:pos x="1" y="8"/>
                  </a:cxn>
                  <a:cxn ang="0">
                    <a:pos x="1" y="8"/>
                  </a:cxn>
                  <a:cxn ang="0">
                    <a:pos x="1" y="8"/>
                  </a:cxn>
                  <a:cxn ang="0">
                    <a:pos x="1" y="8"/>
                  </a:cxn>
                  <a:cxn ang="0">
                    <a:pos x="1" y="8"/>
                  </a:cxn>
                  <a:cxn ang="0">
                    <a:pos x="1" y="8"/>
                  </a:cxn>
                  <a:cxn ang="0">
                    <a:pos x="1" y="8"/>
                  </a:cxn>
                  <a:cxn ang="0">
                    <a:pos x="2" y="8"/>
                  </a:cxn>
                  <a:cxn ang="0">
                    <a:pos x="2" y="8"/>
                  </a:cxn>
                  <a:cxn ang="0">
                    <a:pos x="2" y="8"/>
                  </a:cxn>
                  <a:cxn ang="0">
                    <a:pos x="2" y="7"/>
                  </a:cxn>
                  <a:cxn ang="0">
                    <a:pos x="2" y="7"/>
                  </a:cxn>
                  <a:cxn ang="0">
                    <a:pos x="2" y="7"/>
                  </a:cxn>
                  <a:cxn ang="0">
                    <a:pos x="2" y="7"/>
                  </a:cxn>
                  <a:cxn ang="0">
                    <a:pos x="2" y="8"/>
                  </a:cxn>
                  <a:cxn ang="0">
                    <a:pos x="2" y="8"/>
                  </a:cxn>
                  <a:cxn ang="0">
                    <a:pos x="2" y="8"/>
                  </a:cxn>
                  <a:cxn ang="0">
                    <a:pos x="2" y="8"/>
                  </a:cxn>
                  <a:cxn ang="0">
                    <a:pos x="2" y="8"/>
                  </a:cxn>
                  <a:cxn ang="0">
                    <a:pos x="2" y="8"/>
                  </a:cxn>
                  <a:cxn ang="0">
                    <a:pos x="2" y="8"/>
                  </a:cxn>
                  <a:cxn ang="0">
                    <a:pos x="2" y="8"/>
                  </a:cxn>
                  <a:cxn ang="0">
                    <a:pos x="2" y="8"/>
                  </a:cxn>
                  <a:cxn ang="0">
                    <a:pos x="2" y="8"/>
                  </a:cxn>
                  <a:cxn ang="0">
                    <a:pos x="2" y="8"/>
                  </a:cxn>
                  <a:cxn ang="0">
                    <a:pos x="2" y="8"/>
                  </a:cxn>
                </a:cxnLst>
                <a:rect l="0" t="0" r="r" b="b"/>
                <a:pathLst>
                  <a:path w="2" h="8">
                    <a:moveTo>
                      <a:pt x="0" y="8"/>
                    </a:moveTo>
                    <a:lnTo>
                      <a:pt x="0" y="8"/>
                    </a:lnTo>
                    <a:lnTo>
                      <a:pt x="0" y="8"/>
                    </a:lnTo>
                    <a:lnTo>
                      <a:pt x="0" y="8"/>
                    </a:lnTo>
                    <a:lnTo>
                      <a:pt x="0" y="8"/>
                    </a:lnTo>
                    <a:lnTo>
                      <a:pt x="0" y="8"/>
                    </a:lnTo>
                    <a:lnTo>
                      <a:pt x="0" y="8"/>
                    </a:lnTo>
                    <a:lnTo>
                      <a:pt x="0" y="8"/>
                    </a:lnTo>
                    <a:lnTo>
                      <a:pt x="0" y="8"/>
                    </a:lnTo>
                    <a:lnTo>
                      <a:pt x="0" y="7"/>
                    </a:lnTo>
                    <a:lnTo>
                      <a:pt x="0" y="7"/>
                    </a:lnTo>
                    <a:lnTo>
                      <a:pt x="0" y="6"/>
                    </a:lnTo>
                    <a:lnTo>
                      <a:pt x="0" y="5"/>
                    </a:lnTo>
                    <a:lnTo>
                      <a:pt x="0" y="5"/>
                    </a:lnTo>
                    <a:lnTo>
                      <a:pt x="0" y="4"/>
                    </a:lnTo>
                    <a:lnTo>
                      <a:pt x="0" y="3"/>
                    </a:lnTo>
                    <a:lnTo>
                      <a:pt x="0" y="3"/>
                    </a:lnTo>
                    <a:lnTo>
                      <a:pt x="0" y="2"/>
                    </a:lnTo>
                    <a:lnTo>
                      <a:pt x="1" y="2"/>
                    </a:lnTo>
                    <a:lnTo>
                      <a:pt x="1" y="1"/>
                    </a:lnTo>
                    <a:lnTo>
                      <a:pt x="1" y="0"/>
                    </a:lnTo>
                    <a:lnTo>
                      <a:pt x="1" y="0"/>
                    </a:lnTo>
                    <a:lnTo>
                      <a:pt x="1" y="1"/>
                    </a:lnTo>
                    <a:lnTo>
                      <a:pt x="1" y="2"/>
                    </a:lnTo>
                    <a:lnTo>
                      <a:pt x="1" y="3"/>
                    </a:lnTo>
                    <a:lnTo>
                      <a:pt x="1" y="4"/>
                    </a:lnTo>
                    <a:lnTo>
                      <a:pt x="1" y="6"/>
                    </a:lnTo>
                    <a:lnTo>
                      <a:pt x="1" y="6"/>
                    </a:lnTo>
                    <a:lnTo>
                      <a:pt x="1" y="8"/>
                    </a:lnTo>
                    <a:lnTo>
                      <a:pt x="1" y="8"/>
                    </a:lnTo>
                    <a:lnTo>
                      <a:pt x="1" y="8"/>
                    </a:lnTo>
                    <a:lnTo>
                      <a:pt x="1" y="8"/>
                    </a:lnTo>
                    <a:lnTo>
                      <a:pt x="1" y="8"/>
                    </a:lnTo>
                    <a:lnTo>
                      <a:pt x="1" y="8"/>
                    </a:lnTo>
                    <a:lnTo>
                      <a:pt x="1" y="8"/>
                    </a:lnTo>
                    <a:lnTo>
                      <a:pt x="1" y="8"/>
                    </a:lnTo>
                    <a:lnTo>
                      <a:pt x="1" y="8"/>
                    </a:lnTo>
                    <a:lnTo>
                      <a:pt x="1" y="8"/>
                    </a:lnTo>
                    <a:lnTo>
                      <a:pt x="1" y="8"/>
                    </a:lnTo>
                    <a:lnTo>
                      <a:pt x="1" y="8"/>
                    </a:lnTo>
                    <a:lnTo>
                      <a:pt x="2" y="8"/>
                    </a:lnTo>
                    <a:lnTo>
                      <a:pt x="2" y="8"/>
                    </a:lnTo>
                    <a:lnTo>
                      <a:pt x="2" y="8"/>
                    </a:lnTo>
                    <a:lnTo>
                      <a:pt x="2" y="7"/>
                    </a:lnTo>
                    <a:lnTo>
                      <a:pt x="2" y="7"/>
                    </a:lnTo>
                    <a:lnTo>
                      <a:pt x="2" y="7"/>
                    </a:lnTo>
                    <a:lnTo>
                      <a:pt x="2" y="7"/>
                    </a:lnTo>
                    <a:lnTo>
                      <a:pt x="2" y="8"/>
                    </a:lnTo>
                    <a:lnTo>
                      <a:pt x="2" y="8"/>
                    </a:lnTo>
                    <a:lnTo>
                      <a:pt x="2" y="8"/>
                    </a:lnTo>
                    <a:lnTo>
                      <a:pt x="2" y="8"/>
                    </a:lnTo>
                    <a:lnTo>
                      <a:pt x="2" y="8"/>
                    </a:lnTo>
                    <a:lnTo>
                      <a:pt x="2" y="8"/>
                    </a:lnTo>
                    <a:lnTo>
                      <a:pt x="2" y="8"/>
                    </a:lnTo>
                    <a:lnTo>
                      <a:pt x="2" y="8"/>
                    </a:lnTo>
                    <a:lnTo>
                      <a:pt x="2" y="8"/>
                    </a:lnTo>
                    <a:lnTo>
                      <a:pt x="2" y="8"/>
                    </a:lnTo>
                    <a:lnTo>
                      <a:pt x="2" y="8"/>
                    </a:lnTo>
                    <a:lnTo>
                      <a:pt x="2" y="8"/>
                    </a:lnTo>
                  </a:path>
                </a:pathLst>
              </a:custGeom>
              <a:noFill/>
              <a:ln w="0">
                <a:solidFill>
                  <a:srgbClr val="0000FF"/>
                </a:solidFill>
                <a:prstDash val="solid"/>
                <a:round/>
                <a:headEnd/>
                <a:tailEnd/>
              </a:ln>
            </p:spPr>
            <p:txBody>
              <a:bodyPr/>
              <a:lstStyle/>
              <a:p>
                <a:endParaRPr lang="en-US"/>
              </a:p>
            </p:txBody>
          </p:sp>
          <p:sp>
            <p:nvSpPr>
              <p:cNvPr id="232791" name="Freeform 1367"/>
              <p:cNvSpPr>
                <a:spLocks/>
              </p:cNvSpPr>
              <p:nvPr/>
            </p:nvSpPr>
            <p:spPr bwMode="auto">
              <a:xfrm>
                <a:off x="314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92" name="Freeform 1368"/>
              <p:cNvSpPr>
                <a:spLocks/>
              </p:cNvSpPr>
              <p:nvPr/>
            </p:nvSpPr>
            <p:spPr bwMode="auto">
              <a:xfrm>
                <a:off x="3150" y="3566"/>
                <a:ext cx="3" cy="2"/>
              </a:xfrm>
              <a:custGeom>
                <a:avLst/>
                <a:gdLst/>
                <a:ahLst/>
                <a:cxnLst>
                  <a:cxn ang="0">
                    <a:pos x="0" y="2"/>
                  </a:cxn>
                  <a:cxn ang="0">
                    <a:pos x="0" y="2"/>
                  </a:cxn>
                  <a:cxn ang="0">
                    <a:pos x="0" y="2"/>
                  </a:cxn>
                  <a:cxn ang="0">
                    <a:pos x="0" y="2"/>
                  </a:cxn>
                  <a:cxn ang="0">
                    <a:pos x="0" y="2"/>
                  </a:cxn>
                  <a:cxn ang="0">
                    <a:pos x="0" y="2"/>
                  </a:cxn>
                  <a:cxn ang="0">
                    <a:pos x="0" y="2"/>
                  </a:cxn>
                  <a:cxn ang="0">
                    <a:pos x="0" y="2"/>
                  </a:cxn>
                  <a:cxn ang="0">
                    <a:pos x="0" y="2"/>
                  </a:cxn>
                  <a:cxn ang="0">
                    <a:pos x="0" y="1"/>
                  </a:cxn>
                  <a:cxn ang="0">
                    <a:pos x="0" y="1"/>
                  </a:cxn>
                  <a:cxn ang="0">
                    <a:pos x="0" y="1"/>
                  </a:cxn>
                  <a:cxn ang="0">
                    <a:pos x="0" y="1"/>
                  </a:cxn>
                  <a:cxn ang="0">
                    <a:pos x="0" y="0"/>
                  </a:cxn>
                  <a:cxn ang="0">
                    <a:pos x="0" y="1"/>
                  </a:cxn>
                  <a:cxn ang="0">
                    <a:pos x="0" y="1"/>
                  </a:cxn>
                  <a:cxn ang="0">
                    <a:pos x="0" y="1"/>
                  </a:cxn>
                  <a:cxn ang="0">
                    <a:pos x="0" y="1"/>
                  </a:cxn>
                  <a:cxn ang="0">
                    <a:pos x="1" y="1"/>
                  </a:cxn>
                  <a:cxn ang="0">
                    <a:pos x="1" y="1"/>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3" y="2"/>
                  </a:cxn>
                  <a:cxn ang="0">
                    <a:pos x="3" y="2"/>
                  </a:cxn>
                  <a:cxn ang="0">
                    <a:pos x="3" y="2"/>
                  </a:cxn>
                  <a:cxn ang="0">
                    <a:pos x="3" y="2"/>
                  </a:cxn>
                  <a:cxn ang="0">
                    <a:pos x="3" y="2"/>
                  </a:cxn>
                  <a:cxn ang="0">
                    <a:pos x="3" y="2"/>
                  </a:cxn>
                  <a:cxn ang="0">
                    <a:pos x="3" y="2"/>
                  </a:cxn>
                  <a:cxn ang="0">
                    <a:pos x="3" y="2"/>
                  </a:cxn>
                  <a:cxn ang="0">
                    <a:pos x="3" y="2"/>
                  </a:cxn>
                </a:cxnLst>
                <a:rect l="0" t="0" r="r" b="b"/>
                <a:pathLst>
                  <a:path w="3" h="2">
                    <a:moveTo>
                      <a:pt x="0" y="2"/>
                    </a:moveTo>
                    <a:lnTo>
                      <a:pt x="0" y="2"/>
                    </a:lnTo>
                    <a:lnTo>
                      <a:pt x="0" y="2"/>
                    </a:lnTo>
                    <a:lnTo>
                      <a:pt x="0" y="2"/>
                    </a:lnTo>
                    <a:lnTo>
                      <a:pt x="0" y="2"/>
                    </a:lnTo>
                    <a:lnTo>
                      <a:pt x="0" y="2"/>
                    </a:lnTo>
                    <a:lnTo>
                      <a:pt x="0" y="2"/>
                    </a:lnTo>
                    <a:lnTo>
                      <a:pt x="0" y="2"/>
                    </a:lnTo>
                    <a:lnTo>
                      <a:pt x="0" y="2"/>
                    </a:lnTo>
                    <a:lnTo>
                      <a:pt x="0" y="1"/>
                    </a:lnTo>
                    <a:lnTo>
                      <a:pt x="0" y="1"/>
                    </a:lnTo>
                    <a:lnTo>
                      <a:pt x="0" y="1"/>
                    </a:lnTo>
                    <a:lnTo>
                      <a:pt x="0" y="1"/>
                    </a:lnTo>
                    <a:lnTo>
                      <a:pt x="0" y="0"/>
                    </a:lnTo>
                    <a:lnTo>
                      <a:pt x="0" y="1"/>
                    </a:lnTo>
                    <a:lnTo>
                      <a:pt x="0" y="1"/>
                    </a:lnTo>
                    <a:lnTo>
                      <a:pt x="0" y="1"/>
                    </a:lnTo>
                    <a:lnTo>
                      <a:pt x="0" y="1"/>
                    </a:lnTo>
                    <a:lnTo>
                      <a:pt x="1" y="1"/>
                    </a:lnTo>
                    <a:lnTo>
                      <a:pt x="1" y="1"/>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3" y="2"/>
                    </a:lnTo>
                    <a:lnTo>
                      <a:pt x="3" y="2"/>
                    </a:lnTo>
                    <a:lnTo>
                      <a:pt x="3" y="2"/>
                    </a:lnTo>
                    <a:lnTo>
                      <a:pt x="3" y="2"/>
                    </a:lnTo>
                    <a:lnTo>
                      <a:pt x="3" y="2"/>
                    </a:lnTo>
                    <a:lnTo>
                      <a:pt x="3" y="2"/>
                    </a:lnTo>
                    <a:lnTo>
                      <a:pt x="3" y="2"/>
                    </a:lnTo>
                    <a:lnTo>
                      <a:pt x="3" y="2"/>
                    </a:lnTo>
                    <a:lnTo>
                      <a:pt x="3" y="2"/>
                    </a:lnTo>
                  </a:path>
                </a:pathLst>
              </a:custGeom>
              <a:noFill/>
              <a:ln w="0">
                <a:solidFill>
                  <a:srgbClr val="0000FF"/>
                </a:solidFill>
                <a:prstDash val="solid"/>
                <a:round/>
                <a:headEnd/>
                <a:tailEnd/>
              </a:ln>
            </p:spPr>
            <p:txBody>
              <a:bodyPr/>
              <a:lstStyle/>
              <a:p>
                <a:endParaRPr lang="en-US"/>
              </a:p>
            </p:txBody>
          </p:sp>
          <p:sp>
            <p:nvSpPr>
              <p:cNvPr id="232793" name="Freeform 1369"/>
              <p:cNvSpPr>
                <a:spLocks/>
              </p:cNvSpPr>
              <p:nvPr/>
            </p:nvSpPr>
            <p:spPr bwMode="auto">
              <a:xfrm>
                <a:off x="315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794" name="Freeform 1370"/>
              <p:cNvSpPr>
                <a:spLocks/>
              </p:cNvSpPr>
              <p:nvPr/>
            </p:nvSpPr>
            <p:spPr bwMode="auto">
              <a:xfrm>
                <a:off x="315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95" name="Freeform 1371"/>
              <p:cNvSpPr>
                <a:spLocks/>
              </p:cNvSpPr>
              <p:nvPr/>
            </p:nvSpPr>
            <p:spPr bwMode="auto">
              <a:xfrm>
                <a:off x="3157" y="3562"/>
                <a:ext cx="2" cy="6"/>
              </a:xfrm>
              <a:custGeom>
                <a:avLst/>
                <a:gdLst/>
                <a:ahLst/>
                <a:cxnLst>
                  <a:cxn ang="0">
                    <a:pos x="0" y="5"/>
                  </a:cxn>
                  <a:cxn ang="0">
                    <a:pos x="0" y="5"/>
                  </a:cxn>
                  <a:cxn ang="0">
                    <a:pos x="0" y="5"/>
                  </a:cxn>
                  <a:cxn ang="0">
                    <a:pos x="0" y="5"/>
                  </a:cxn>
                  <a:cxn ang="0">
                    <a:pos x="0" y="5"/>
                  </a:cxn>
                  <a:cxn ang="0">
                    <a:pos x="0" y="5"/>
                  </a:cxn>
                  <a:cxn ang="0">
                    <a:pos x="0" y="4"/>
                  </a:cxn>
                  <a:cxn ang="0">
                    <a:pos x="0" y="3"/>
                  </a:cxn>
                  <a:cxn ang="0">
                    <a:pos x="0" y="3"/>
                  </a:cxn>
                  <a:cxn ang="0">
                    <a:pos x="0" y="3"/>
                  </a:cxn>
                  <a:cxn ang="0">
                    <a:pos x="1" y="2"/>
                  </a:cxn>
                  <a:cxn ang="0">
                    <a:pos x="1" y="2"/>
                  </a:cxn>
                  <a:cxn ang="0">
                    <a:pos x="1" y="1"/>
                  </a:cxn>
                  <a:cxn ang="0">
                    <a:pos x="1" y="1"/>
                  </a:cxn>
                  <a:cxn ang="0">
                    <a:pos x="1" y="0"/>
                  </a:cxn>
                  <a:cxn ang="0">
                    <a:pos x="1" y="0"/>
                  </a:cxn>
                  <a:cxn ang="0">
                    <a:pos x="1" y="0"/>
                  </a:cxn>
                  <a:cxn ang="0">
                    <a:pos x="1" y="0"/>
                  </a:cxn>
                  <a:cxn ang="0">
                    <a:pos x="1" y="1"/>
                  </a:cxn>
                  <a:cxn ang="0">
                    <a:pos x="1" y="1"/>
                  </a:cxn>
                  <a:cxn ang="0">
                    <a:pos x="1" y="2"/>
                  </a:cxn>
                  <a:cxn ang="0">
                    <a:pos x="1" y="3"/>
                  </a:cxn>
                  <a:cxn ang="0">
                    <a:pos x="1" y="4"/>
                  </a:cxn>
                  <a:cxn ang="0">
                    <a:pos x="1" y="5"/>
                  </a:cxn>
                  <a:cxn ang="0">
                    <a:pos x="1" y="5"/>
                  </a:cxn>
                  <a:cxn ang="0">
                    <a:pos x="1" y="5"/>
                  </a:cxn>
                  <a:cxn ang="0">
                    <a:pos x="1" y="5"/>
                  </a:cxn>
                  <a:cxn ang="0">
                    <a:pos x="1" y="5"/>
                  </a:cxn>
                  <a:cxn ang="0">
                    <a:pos x="1" y="5"/>
                  </a:cxn>
                  <a:cxn ang="0">
                    <a:pos x="1" y="5"/>
                  </a:cxn>
                  <a:cxn ang="0">
                    <a:pos x="1" y="5"/>
                  </a:cxn>
                  <a:cxn ang="0">
                    <a:pos x="2" y="5"/>
                  </a:cxn>
                  <a:cxn ang="0">
                    <a:pos x="2" y="5"/>
                  </a:cxn>
                  <a:cxn ang="0">
                    <a:pos x="2" y="5"/>
                  </a:cxn>
                  <a:cxn ang="0">
                    <a:pos x="2" y="5"/>
                  </a:cxn>
                  <a:cxn ang="0">
                    <a:pos x="2" y="5"/>
                  </a:cxn>
                  <a:cxn ang="0">
                    <a:pos x="2" y="5"/>
                  </a:cxn>
                  <a:cxn ang="0">
                    <a:pos x="2" y="5"/>
                  </a:cxn>
                  <a:cxn ang="0">
                    <a:pos x="2" y="5"/>
                  </a:cxn>
                  <a:cxn ang="0">
                    <a:pos x="2" y="5"/>
                  </a:cxn>
                  <a:cxn ang="0">
                    <a:pos x="2" y="5"/>
                  </a:cxn>
                  <a:cxn ang="0">
                    <a:pos x="2" y="5"/>
                  </a:cxn>
                  <a:cxn ang="0">
                    <a:pos x="2" y="5"/>
                  </a:cxn>
                  <a:cxn ang="0">
                    <a:pos x="2" y="5"/>
                  </a:cxn>
                  <a:cxn ang="0">
                    <a:pos x="2" y="5"/>
                  </a:cxn>
                  <a:cxn ang="0">
                    <a:pos x="2" y="5"/>
                  </a:cxn>
                  <a:cxn ang="0">
                    <a:pos x="2" y="5"/>
                  </a:cxn>
                  <a:cxn ang="0">
                    <a:pos x="2" y="5"/>
                  </a:cxn>
                  <a:cxn ang="0">
                    <a:pos x="2" y="5"/>
                  </a:cxn>
                  <a:cxn ang="0">
                    <a:pos x="2" y="5"/>
                  </a:cxn>
                  <a:cxn ang="0">
                    <a:pos x="2" y="5"/>
                  </a:cxn>
                  <a:cxn ang="0">
                    <a:pos x="2" y="5"/>
                  </a:cxn>
                </a:cxnLst>
                <a:rect l="0" t="0" r="r" b="b"/>
                <a:pathLst>
                  <a:path w="2" h="5">
                    <a:moveTo>
                      <a:pt x="0" y="5"/>
                    </a:moveTo>
                    <a:lnTo>
                      <a:pt x="0" y="5"/>
                    </a:lnTo>
                    <a:lnTo>
                      <a:pt x="0" y="5"/>
                    </a:lnTo>
                    <a:lnTo>
                      <a:pt x="0" y="5"/>
                    </a:lnTo>
                    <a:lnTo>
                      <a:pt x="0" y="5"/>
                    </a:lnTo>
                    <a:lnTo>
                      <a:pt x="0" y="5"/>
                    </a:lnTo>
                    <a:lnTo>
                      <a:pt x="0" y="4"/>
                    </a:lnTo>
                    <a:lnTo>
                      <a:pt x="0" y="3"/>
                    </a:lnTo>
                    <a:lnTo>
                      <a:pt x="0" y="3"/>
                    </a:lnTo>
                    <a:lnTo>
                      <a:pt x="0" y="3"/>
                    </a:lnTo>
                    <a:lnTo>
                      <a:pt x="1" y="2"/>
                    </a:lnTo>
                    <a:lnTo>
                      <a:pt x="1" y="2"/>
                    </a:lnTo>
                    <a:lnTo>
                      <a:pt x="1" y="1"/>
                    </a:lnTo>
                    <a:lnTo>
                      <a:pt x="1" y="1"/>
                    </a:lnTo>
                    <a:lnTo>
                      <a:pt x="1" y="0"/>
                    </a:lnTo>
                    <a:lnTo>
                      <a:pt x="1" y="0"/>
                    </a:lnTo>
                    <a:lnTo>
                      <a:pt x="1" y="0"/>
                    </a:lnTo>
                    <a:lnTo>
                      <a:pt x="1" y="0"/>
                    </a:lnTo>
                    <a:lnTo>
                      <a:pt x="1" y="1"/>
                    </a:lnTo>
                    <a:lnTo>
                      <a:pt x="1" y="1"/>
                    </a:lnTo>
                    <a:lnTo>
                      <a:pt x="1" y="2"/>
                    </a:lnTo>
                    <a:lnTo>
                      <a:pt x="1" y="3"/>
                    </a:lnTo>
                    <a:lnTo>
                      <a:pt x="1" y="4"/>
                    </a:lnTo>
                    <a:lnTo>
                      <a:pt x="1" y="5"/>
                    </a:lnTo>
                    <a:lnTo>
                      <a:pt x="1" y="5"/>
                    </a:lnTo>
                    <a:lnTo>
                      <a:pt x="1" y="5"/>
                    </a:lnTo>
                    <a:lnTo>
                      <a:pt x="1" y="5"/>
                    </a:lnTo>
                    <a:lnTo>
                      <a:pt x="1" y="5"/>
                    </a:lnTo>
                    <a:lnTo>
                      <a:pt x="1" y="5"/>
                    </a:lnTo>
                    <a:lnTo>
                      <a:pt x="1" y="5"/>
                    </a:lnTo>
                    <a:lnTo>
                      <a:pt x="1"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path>
                </a:pathLst>
              </a:custGeom>
              <a:noFill/>
              <a:ln w="0">
                <a:solidFill>
                  <a:srgbClr val="0000FF"/>
                </a:solidFill>
                <a:prstDash val="solid"/>
                <a:round/>
                <a:headEnd/>
                <a:tailEnd/>
              </a:ln>
            </p:spPr>
            <p:txBody>
              <a:bodyPr/>
              <a:lstStyle/>
              <a:p>
                <a:endParaRPr lang="en-US"/>
              </a:p>
            </p:txBody>
          </p:sp>
          <p:sp>
            <p:nvSpPr>
              <p:cNvPr id="232796" name="Freeform 1372"/>
              <p:cNvSpPr>
                <a:spLocks/>
              </p:cNvSpPr>
              <p:nvPr/>
            </p:nvSpPr>
            <p:spPr bwMode="auto">
              <a:xfrm>
                <a:off x="3160"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97" name="Freeform 1373"/>
              <p:cNvSpPr>
                <a:spLocks/>
              </p:cNvSpPr>
              <p:nvPr/>
            </p:nvSpPr>
            <p:spPr bwMode="auto">
              <a:xfrm>
                <a:off x="3161" y="3566"/>
                <a:ext cx="1" cy="2"/>
              </a:xfrm>
              <a:custGeom>
                <a:avLst/>
                <a:gdLst/>
                <a:ahLst/>
                <a:cxnLst>
                  <a:cxn ang="0">
                    <a:pos x="0" y="2"/>
                  </a:cxn>
                  <a:cxn ang="0">
                    <a:pos x="0" y="2"/>
                  </a:cxn>
                  <a:cxn ang="0">
                    <a:pos x="0" y="2"/>
                  </a:cxn>
                  <a:cxn ang="0">
                    <a:pos x="0" y="2"/>
                  </a:cxn>
                  <a:cxn ang="0">
                    <a:pos x="0" y="2"/>
                  </a:cxn>
                  <a:cxn ang="0">
                    <a:pos x="0" y="2"/>
                  </a:cxn>
                  <a:cxn ang="0">
                    <a:pos x="0" y="2"/>
                  </a:cxn>
                  <a:cxn ang="0">
                    <a:pos x="0" y="2"/>
                  </a:cxn>
                  <a:cxn ang="0">
                    <a:pos x="0" y="1"/>
                  </a:cxn>
                  <a:cxn ang="0">
                    <a:pos x="0" y="1"/>
                  </a:cxn>
                  <a:cxn ang="0">
                    <a:pos x="0" y="2"/>
                  </a:cxn>
                  <a:cxn ang="0">
                    <a:pos x="0" y="1"/>
                  </a:cxn>
                  <a:cxn ang="0">
                    <a:pos x="0" y="1"/>
                  </a:cxn>
                  <a:cxn ang="0">
                    <a:pos x="0" y="1"/>
                  </a:cxn>
                  <a:cxn ang="0">
                    <a:pos x="0" y="1"/>
                  </a:cxn>
                  <a:cxn ang="0">
                    <a:pos x="0" y="0"/>
                  </a:cxn>
                  <a:cxn ang="0">
                    <a:pos x="1" y="0"/>
                  </a:cxn>
                  <a:cxn ang="0">
                    <a:pos x="1" y="0"/>
                  </a:cxn>
                  <a:cxn ang="0">
                    <a:pos x="1" y="0"/>
                  </a:cxn>
                  <a:cxn ang="0">
                    <a:pos x="1" y="0"/>
                  </a:cxn>
                  <a:cxn ang="0">
                    <a:pos x="1" y="1"/>
                  </a:cxn>
                  <a:cxn ang="0">
                    <a:pos x="1" y="1"/>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Lst>
                <a:rect l="0" t="0" r="r" b="b"/>
                <a:pathLst>
                  <a:path w="2" h="2">
                    <a:moveTo>
                      <a:pt x="0" y="2"/>
                    </a:moveTo>
                    <a:lnTo>
                      <a:pt x="0" y="2"/>
                    </a:lnTo>
                    <a:lnTo>
                      <a:pt x="0" y="2"/>
                    </a:lnTo>
                    <a:lnTo>
                      <a:pt x="0" y="2"/>
                    </a:lnTo>
                    <a:lnTo>
                      <a:pt x="0" y="2"/>
                    </a:lnTo>
                    <a:lnTo>
                      <a:pt x="0" y="2"/>
                    </a:lnTo>
                    <a:lnTo>
                      <a:pt x="0" y="2"/>
                    </a:lnTo>
                    <a:lnTo>
                      <a:pt x="0" y="2"/>
                    </a:lnTo>
                    <a:lnTo>
                      <a:pt x="0" y="1"/>
                    </a:lnTo>
                    <a:lnTo>
                      <a:pt x="0" y="1"/>
                    </a:lnTo>
                    <a:lnTo>
                      <a:pt x="0" y="2"/>
                    </a:lnTo>
                    <a:lnTo>
                      <a:pt x="0" y="1"/>
                    </a:lnTo>
                    <a:lnTo>
                      <a:pt x="0" y="1"/>
                    </a:lnTo>
                    <a:lnTo>
                      <a:pt x="0" y="1"/>
                    </a:lnTo>
                    <a:lnTo>
                      <a:pt x="0" y="1"/>
                    </a:lnTo>
                    <a:lnTo>
                      <a:pt x="0" y="0"/>
                    </a:lnTo>
                    <a:lnTo>
                      <a:pt x="1" y="0"/>
                    </a:lnTo>
                    <a:lnTo>
                      <a:pt x="1" y="0"/>
                    </a:lnTo>
                    <a:lnTo>
                      <a:pt x="1" y="0"/>
                    </a:lnTo>
                    <a:lnTo>
                      <a:pt x="1" y="0"/>
                    </a:lnTo>
                    <a:lnTo>
                      <a:pt x="1" y="1"/>
                    </a:lnTo>
                    <a:lnTo>
                      <a:pt x="1" y="1"/>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2" y="2"/>
                    </a:lnTo>
                    <a:lnTo>
                      <a:pt x="2" y="2"/>
                    </a:lnTo>
                    <a:lnTo>
                      <a:pt x="2" y="2"/>
                    </a:lnTo>
                    <a:lnTo>
                      <a:pt x="2" y="2"/>
                    </a:lnTo>
                    <a:lnTo>
                      <a:pt x="2" y="2"/>
                    </a:lnTo>
                    <a:lnTo>
                      <a:pt x="2" y="2"/>
                    </a:lnTo>
                    <a:lnTo>
                      <a:pt x="2" y="2"/>
                    </a:lnTo>
                    <a:lnTo>
                      <a:pt x="2" y="2"/>
                    </a:lnTo>
                    <a:lnTo>
                      <a:pt x="2" y="2"/>
                    </a:lnTo>
                    <a:lnTo>
                      <a:pt x="2" y="2"/>
                    </a:lnTo>
                    <a:lnTo>
                      <a:pt x="2" y="2"/>
                    </a:lnTo>
                  </a:path>
                </a:pathLst>
              </a:custGeom>
              <a:noFill/>
              <a:ln w="0">
                <a:solidFill>
                  <a:srgbClr val="0000FF"/>
                </a:solidFill>
                <a:prstDash val="solid"/>
                <a:round/>
                <a:headEnd/>
                <a:tailEnd/>
              </a:ln>
            </p:spPr>
            <p:txBody>
              <a:bodyPr/>
              <a:lstStyle/>
              <a:p>
                <a:endParaRPr lang="en-US"/>
              </a:p>
            </p:txBody>
          </p:sp>
          <p:sp>
            <p:nvSpPr>
              <p:cNvPr id="232798" name="Freeform 1374"/>
              <p:cNvSpPr>
                <a:spLocks/>
              </p:cNvSpPr>
              <p:nvPr/>
            </p:nvSpPr>
            <p:spPr bwMode="auto">
              <a:xfrm>
                <a:off x="3163"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799" name="Freeform 1375"/>
              <p:cNvSpPr>
                <a:spLocks/>
              </p:cNvSpPr>
              <p:nvPr/>
            </p:nvSpPr>
            <p:spPr bwMode="auto">
              <a:xfrm>
                <a:off x="316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00" name="Freeform 1376"/>
              <p:cNvSpPr>
                <a:spLocks/>
              </p:cNvSpPr>
              <p:nvPr/>
            </p:nvSpPr>
            <p:spPr bwMode="auto">
              <a:xfrm>
                <a:off x="316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01" name="Freeform 1377"/>
              <p:cNvSpPr>
                <a:spLocks/>
              </p:cNvSpPr>
              <p:nvPr/>
            </p:nvSpPr>
            <p:spPr bwMode="auto">
              <a:xfrm>
                <a:off x="3166"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02" name="Freeform 1378"/>
              <p:cNvSpPr>
                <a:spLocks/>
              </p:cNvSpPr>
              <p:nvPr/>
            </p:nvSpPr>
            <p:spPr bwMode="auto">
              <a:xfrm>
                <a:off x="3167"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03" name="Oval 1379"/>
              <p:cNvSpPr>
                <a:spLocks noChangeArrowheads="1"/>
              </p:cNvSpPr>
              <p:nvPr/>
            </p:nvSpPr>
            <p:spPr bwMode="auto">
              <a:xfrm>
                <a:off x="3168" y="3568"/>
                <a:ext cx="1" cy="1"/>
              </a:xfrm>
              <a:prstGeom prst="ellipse">
                <a:avLst/>
              </a:prstGeom>
              <a:solidFill>
                <a:srgbClr val="FFFFFF"/>
              </a:solidFill>
              <a:ln w="0">
                <a:solidFill>
                  <a:srgbClr val="0000FF"/>
                </a:solidFill>
                <a:round/>
                <a:headEnd/>
                <a:tailEnd/>
              </a:ln>
            </p:spPr>
            <p:txBody>
              <a:bodyPr/>
              <a:lstStyle/>
              <a:p>
                <a:endParaRPr lang="en-US"/>
              </a:p>
            </p:txBody>
          </p:sp>
          <p:sp>
            <p:nvSpPr>
              <p:cNvPr id="232804" name="Freeform 1380"/>
              <p:cNvSpPr>
                <a:spLocks/>
              </p:cNvSpPr>
              <p:nvPr/>
            </p:nvSpPr>
            <p:spPr bwMode="auto">
              <a:xfrm>
                <a:off x="3169"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05" name="Rectangle 1381"/>
              <p:cNvSpPr>
                <a:spLocks noChangeArrowheads="1"/>
              </p:cNvSpPr>
              <p:nvPr/>
            </p:nvSpPr>
            <p:spPr bwMode="auto">
              <a:xfrm>
                <a:off x="3170" y="3568"/>
                <a:ext cx="1" cy="1"/>
              </a:xfrm>
              <a:prstGeom prst="rect">
                <a:avLst/>
              </a:prstGeom>
              <a:noFill/>
              <a:ln w="0">
                <a:solidFill>
                  <a:srgbClr val="0000FF"/>
                </a:solidFill>
                <a:miter lim="800000"/>
                <a:headEnd/>
                <a:tailEnd/>
              </a:ln>
            </p:spPr>
            <p:txBody>
              <a:bodyPr/>
              <a:lstStyle/>
              <a:p>
                <a:endParaRPr lang="en-US"/>
              </a:p>
            </p:txBody>
          </p:sp>
          <p:sp>
            <p:nvSpPr>
              <p:cNvPr id="232806" name="Freeform 1382"/>
              <p:cNvSpPr>
                <a:spLocks/>
              </p:cNvSpPr>
              <p:nvPr/>
            </p:nvSpPr>
            <p:spPr bwMode="auto">
              <a:xfrm>
                <a:off x="317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807" name="Freeform 1383"/>
              <p:cNvSpPr>
                <a:spLocks/>
              </p:cNvSpPr>
              <p:nvPr/>
            </p:nvSpPr>
            <p:spPr bwMode="auto">
              <a:xfrm>
                <a:off x="317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08" name="Rectangle 1384"/>
              <p:cNvSpPr>
                <a:spLocks noChangeArrowheads="1"/>
              </p:cNvSpPr>
              <p:nvPr/>
            </p:nvSpPr>
            <p:spPr bwMode="auto">
              <a:xfrm>
                <a:off x="3174" y="3568"/>
                <a:ext cx="1" cy="1"/>
              </a:xfrm>
              <a:prstGeom prst="rect">
                <a:avLst/>
              </a:prstGeom>
              <a:noFill/>
              <a:ln w="0">
                <a:solidFill>
                  <a:srgbClr val="0000FF"/>
                </a:solidFill>
                <a:miter lim="800000"/>
                <a:headEnd/>
                <a:tailEnd/>
              </a:ln>
            </p:spPr>
            <p:txBody>
              <a:bodyPr/>
              <a:lstStyle/>
              <a:p>
                <a:endParaRPr lang="en-US"/>
              </a:p>
            </p:txBody>
          </p:sp>
          <p:sp>
            <p:nvSpPr>
              <p:cNvPr id="232809" name="Freeform 1385"/>
              <p:cNvSpPr>
                <a:spLocks/>
              </p:cNvSpPr>
              <p:nvPr/>
            </p:nvSpPr>
            <p:spPr bwMode="auto">
              <a:xfrm>
                <a:off x="3175" y="3565"/>
                <a:ext cx="4" cy="3"/>
              </a:xfrm>
              <a:custGeom>
                <a:avLst/>
                <a:gdLst/>
                <a:ahLst/>
                <a:cxnLst>
                  <a:cxn ang="0">
                    <a:pos x="0" y="3"/>
                  </a:cxn>
                  <a:cxn ang="0">
                    <a:pos x="0" y="3"/>
                  </a:cxn>
                  <a:cxn ang="0">
                    <a:pos x="0" y="3"/>
                  </a:cxn>
                  <a:cxn ang="0">
                    <a:pos x="0" y="3"/>
                  </a:cxn>
                  <a:cxn ang="0">
                    <a:pos x="0" y="3"/>
                  </a:cxn>
                  <a:cxn ang="0">
                    <a:pos x="0" y="3"/>
                  </a:cxn>
                  <a:cxn ang="0">
                    <a:pos x="0" y="3"/>
                  </a:cxn>
                  <a:cxn ang="0">
                    <a:pos x="0"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1" y="3"/>
                  </a:cxn>
                  <a:cxn ang="0">
                    <a:pos x="2" y="3"/>
                  </a:cxn>
                  <a:cxn ang="0">
                    <a:pos x="2" y="3"/>
                  </a:cxn>
                  <a:cxn ang="0">
                    <a:pos x="2" y="3"/>
                  </a:cxn>
                  <a:cxn ang="0">
                    <a:pos x="2" y="3"/>
                  </a:cxn>
                  <a:cxn ang="0">
                    <a:pos x="2" y="3"/>
                  </a:cxn>
                  <a:cxn ang="0">
                    <a:pos x="2" y="3"/>
                  </a:cxn>
                  <a:cxn ang="0">
                    <a:pos x="2" y="3"/>
                  </a:cxn>
                  <a:cxn ang="0">
                    <a:pos x="2" y="3"/>
                  </a:cxn>
                  <a:cxn ang="0">
                    <a:pos x="2" y="3"/>
                  </a:cxn>
                  <a:cxn ang="0">
                    <a:pos x="2" y="3"/>
                  </a:cxn>
                  <a:cxn ang="0">
                    <a:pos x="3" y="3"/>
                  </a:cxn>
                  <a:cxn ang="0">
                    <a:pos x="3" y="3"/>
                  </a:cxn>
                  <a:cxn ang="0">
                    <a:pos x="3" y="3"/>
                  </a:cxn>
                  <a:cxn ang="0">
                    <a:pos x="3" y="3"/>
                  </a:cxn>
                  <a:cxn ang="0">
                    <a:pos x="3" y="3"/>
                  </a:cxn>
                  <a:cxn ang="0">
                    <a:pos x="3" y="3"/>
                  </a:cxn>
                  <a:cxn ang="0">
                    <a:pos x="3" y="3"/>
                  </a:cxn>
                  <a:cxn ang="0">
                    <a:pos x="3" y="2"/>
                  </a:cxn>
                  <a:cxn ang="0">
                    <a:pos x="3" y="1"/>
                  </a:cxn>
                  <a:cxn ang="0">
                    <a:pos x="4" y="1"/>
                  </a:cxn>
                  <a:cxn ang="0">
                    <a:pos x="4" y="0"/>
                  </a:cxn>
                  <a:cxn ang="0">
                    <a:pos x="4" y="1"/>
                  </a:cxn>
                  <a:cxn ang="0">
                    <a:pos x="4" y="2"/>
                  </a:cxn>
                  <a:cxn ang="0">
                    <a:pos x="4" y="3"/>
                  </a:cxn>
                  <a:cxn ang="0">
                    <a:pos x="4" y="3"/>
                  </a:cxn>
                  <a:cxn ang="0">
                    <a:pos x="4" y="3"/>
                  </a:cxn>
                  <a:cxn ang="0">
                    <a:pos x="4" y="3"/>
                  </a:cxn>
                  <a:cxn ang="0">
                    <a:pos x="4" y="3"/>
                  </a:cxn>
                  <a:cxn ang="0">
                    <a:pos x="4" y="3"/>
                  </a:cxn>
                  <a:cxn ang="0">
                    <a:pos x="4" y="3"/>
                  </a:cxn>
                  <a:cxn ang="0">
                    <a:pos x="5" y="3"/>
                  </a:cxn>
                  <a:cxn ang="0">
                    <a:pos x="5" y="3"/>
                  </a:cxn>
                  <a:cxn ang="0">
                    <a:pos x="5" y="3"/>
                  </a:cxn>
                  <a:cxn ang="0">
                    <a:pos x="5" y="3"/>
                  </a:cxn>
                  <a:cxn ang="0">
                    <a:pos x="5" y="3"/>
                  </a:cxn>
                  <a:cxn ang="0">
                    <a:pos x="5" y="3"/>
                  </a:cxn>
                  <a:cxn ang="0">
                    <a:pos x="5" y="3"/>
                  </a:cxn>
                  <a:cxn ang="0">
                    <a:pos x="5" y="3"/>
                  </a:cxn>
                  <a:cxn ang="0">
                    <a:pos x="5" y="3"/>
                  </a:cxn>
                  <a:cxn ang="0">
                    <a:pos x="5" y="3"/>
                  </a:cxn>
                  <a:cxn ang="0">
                    <a:pos x="5" y="3"/>
                  </a:cxn>
                </a:cxnLst>
                <a:rect l="0" t="0" r="r" b="b"/>
                <a:pathLst>
                  <a:path w="5" h="3">
                    <a:moveTo>
                      <a:pt x="0" y="3"/>
                    </a:move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2"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3"/>
                    </a:lnTo>
                    <a:lnTo>
                      <a:pt x="3" y="2"/>
                    </a:lnTo>
                    <a:lnTo>
                      <a:pt x="3" y="2"/>
                    </a:lnTo>
                    <a:lnTo>
                      <a:pt x="3" y="2"/>
                    </a:lnTo>
                    <a:lnTo>
                      <a:pt x="3" y="1"/>
                    </a:lnTo>
                    <a:lnTo>
                      <a:pt x="3" y="1"/>
                    </a:lnTo>
                    <a:lnTo>
                      <a:pt x="4" y="1"/>
                    </a:lnTo>
                    <a:lnTo>
                      <a:pt x="4" y="1"/>
                    </a:lnTo>
                    <a:lnTo>
                      <a:pt x="4" y="0"/>
                    </a:lnTo>
                    <a:lnTo>
                      <a:pt x="4" y="1"/>
                    </a:lnTo>
                    <a:lnTo>
                      <a:pt x="4" y="1"/>
                    </a:lnTo>
                    <a:lnTo>
                      <a:pt x="4" y="1"/>
                    </a:lnTo>
                    <a:lnTo>
                      <a:pt x="4" y="2"/>
                    </a:lnTo>
                    <a:lnTo>
                      <a:pt x="4" y="2"/>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4"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lnTo>
                      <a:pt x="5" y="3"/>
                    </a:lnTo>
                  </a:path>
                </a:pathLst>
              </a:custGeom>
              <a:noFill/>
              <a:ln w="0">
                <a:solidFill>
                  <a:srgbClr val="0000FF"/>
                </a:solidFill>
                <a:prstDash val="solid"/>
                <a:round/>
                <a:headEnd/>
                <a:tailEnd/>
              </a:ln>
            </p:spPr>
            <p:txBody>
              <a:bodyPr/>
              <a:lstStyle/>
              <a:p>
                <a:endParaRPr lang="en-US"/>
              </a:p>
            </p:txBody>
          </p:sp>
          <p:sp>
            <p:nvSpPr>
              <p:cNvPr id="232810" name="Freeform 1386"/>
              <p:cNvSpPr>
                <a:spLocks/>
              </p:cNvSpPr>
              <p:nvPr/>
            </p:nvSpPr>
            <p:spPr bwMode="auto">
              <a:xfrm>
                <a:off x="318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11" name="Freeform 1387"/>
              <p:cNvSpPr>
                <a:spLocks/>
              </p:cNvSpPr>
              <p:nvPr/>
            </p:nvSpPr>
            <p:spPr bwMode="auto">
              <a:xfrm>
                <a:off x="3181" y="3568"/>
                <a:ext cx="3"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3" y="0"/>
                  </a:cxn>
                </a:cxnLst>
                <a:rect l="0" t="0" r="r" b="b"/>
                <a:pathLst>
                  <a:path w="3">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3" y="0"/>
                    </a:lnTo>
                    <a:lnTo>
                      <a:pt x="3" y="0"/>
                    </a:lnTo>
                    <a:lnTo>
                      <a:pt x="3" y="0"/>
                    </a:lnTo>
                    <a:lnTo>
                      <a:pt x="3" y="0"/>
                    </a:lnTo>
                    <a:lnTo>
                      <a:pt x="3" y="0"/>
                    </a:lnTo>
                    <a:lnTo>
                      <a:pt x="3" y="0"/>
                    </a:lnTo>
                    <a:lnTo>
                      <a:pt x="3" y="0"/>
                    </a:lnTo>
                    <a:lnTo>
                      <a:pt x="3" y="0"/>
                    </a:lnTo>
                  </a:path>
                </a:pathLst>
              </a:custGeom>
              <a:noFill/>
              <a:ln w="0">
                <a:solidFill>
                  <a:srgbClr val="0000FF"/>
                </a:solidFill>
                <a:prstDash val="solid"/>
                <a:round/>
                <a:headEnd/>
                <a:tailEnd/>
              </a:ln>
            </p:spPr>
            <p:txBody>
              <a:bodyPr/>
              <a:lstStyle/>
              <a:p>
                <a:endParaRPr lang="en-US"/>
              </a:p>
            </p:txBody>
          </p:sp>
          <p:sp>
            <p:nvSpPr>
              <p:cNvPr id="232812" name="Freeform 1388"/>
              <p:cNvSpPr>
                <a:spLocks/>
              </p:cNvSpPr>
              <p:nvPr/>
            </p:nvSpPr>
            <p:spPr bwMode="auto">
              <a:xfrm>
                <a:off x="318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13" name="Freeform 1389"/>
              <p:cNvSpPr>
                <a:spLocks/>
              </p:cNvSpPr>
              <p:nvPr/>
            </p:nvSpPr>
            <p:spPr bwMode="auto">
              <a:xfrm>
                <a:off x="3186"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14" name="Freeform 1390"/>
              <p:cNvSpPr>
                <a:spLocks/>
              </p:cNvSpPr>
              <p:nvPr/>
            </p:nvSpPr>
            <p:spPr bwMode="auto">
              <a:xfrm>
                <a:off x="318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15" name="Freeform 1391"/>
              <p:cNvSpPr>
                <a:spLocks/>
              </p:cNvSpPr>
              <p:nvPr/>
            </p:nvSpPr>
            <p:spPr bwMode="auto">
              <a:xfrm>
                <a:off x="3188" y="3568"/>
                <a:ext cx="1" cy="1"/>
              </a:xfrm>
              <a:custGeom>
                <a:avLst/>
                <a:gdLst/>
                <a:ahLst/>
                <a:cxnLst>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816" name="Freeform 1392"/>
              <p:cNvSpPr>
                <a:spLocks/>
              </p:cNvSpPr>
              <p:nvPr/>
            </p:nvSpPr>
            <p:spPr bwMode="auto">
              <a:xfrm>
                <a:off x="318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817" name="Rectangle 1393"/>
              <p:cNvSpPr>
                <a:spLocks noChangeArrowheads="1"/>
              </p:cNvSpPr>
              <p:nvPr/>
            </p:nvSpPr>
            <p:spPr bwMode="auto">
              <a:xfrm>
                <a:off x="3190" y="3568"/>
                <a:ext cx="1" cy="1"/>
              </a:xfrm>
              <a:prstGeom prst="rect">
                <a:avLst/>
              </a:prstGeom>
              <a:noFill/>
              <a:ln w="0">
                <a:solidFill>
                  <a:srgbClr val="0000FF"/>
                </a:solidFill>
                <a:miter lim="800000"/>
                <a:headEnd/>
                <a:tailEnd/>
              </a:ln>
            </p:spPr>
            <p:txBody>
              <a:bodyPr/>
              <a:lstStyle/>
              <a:p>
                <a:endParaRPr lang="en-US"/>
              </a:p>
            </p:txBody>
          </p:sp>
          <p:sp>
            <p:nvSpPr>
              <p:cNvPr id="232818" name="Freeform 1394"/>
              <p:cNvSpPr>
                <a:spLocks/>
              </p:cNvSpPr>
              <p:nvPr/>
            </p:nvSpPr>
            <p:spPr bwMode="auto">
              <a:xfrm>
                <a:off x="319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819" name="Freeform 1395"/>
              <p:cNvSpPr>
                <a:spLocks/>
              </p:cNvSpPr>
              <p:nvPr/>
            </p:nvSpPr>
            <p:spPr bwMode="auto">
              <a:xfrm>
                <a:off x="319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20" name="Freeform 1396"/>
              <p:cNvSpPr>
                <a:spLocks/>
              </p:cNvSpPr>
              <p:nvPr/>
            </p:nvSpPr>
            <p:spPr bwMode="auto">
              <a:xfrm>
                <a:off x="319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821" name="Freeform 1397"/>
              <p:cNvSpPr>
                <a:spLocks/>
              </p:cNvSpPr>
              <p:nvPr/>
            </p:nvSpPr>
            <p:spPr bwMode="auto">
              <a:xfrm>
                <a:off x="319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22" name="Freeform 1398"/>
              <p:cNvSpPr>
                <a:spLocks/>
              </p:cNvSpPr>
              <p:nvPr/>
            </p:nvSpPr>
            <p:spPr bwMode="auto">
              <a:xfrm>
                <a:off x="319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23" name="Freeform 1399"/>
              <p:cNvSpPr>
                <a:spLocks/>
              </p:cNvSpPr>
              <p:nvPr/>
            </p:nvSpPr>
            <p:spPr bwMode="auto">
              <a:xfrm>
                <a:off x="3198" y="3146"/>
                <a:ext cx="2" cy="422"/>
              </a:xfrm>
              <a:custGeom>
                <a:avLst/>
                <a:gdLst/>
                <a:ahLst/>
                <a:cxnLst>
                  <a:cxn ang="0">
                    <a:pos x="0" y="387"/>
                  </a:cxn>
                  <a:cxn ang="0">
                    <a:pos x="0" y="387"/>
                  </a:cxn>
                  <a:cxn ang="0">
                    <a:pos x="0" y="387"/>
                  </a:cxn>
                  <a:cxn ang="0">
                    <a:pos x="0" y="387"/>
                  </a:cxn>
                  <a:cxn ang="0">
                    <a:pos x="0" y="387"/>
                  </a:cxn>
                  <a:cxn ang="0">
                    <a:pos x="0" y="387"/>
                  </a:cxn>
                  <a:cxn ang="0">
                    <a:pos x="0" y="386"/>
                  </a:cxn>
                  <a:cxn ang="0">
                    <a:pos x="0" y="378"/>
                  </a:cxn>
                  <a:cxn ang="0">
                    <a:pos x="0" y="347"/>
                  </a:cxn>
                  <a:cxn ang="0">
                    <a:pos x="0" y="277"/>
                  </a:cxn>
                  <a:cxn ang="0">
                    <a:pos x="0" y="205"/>
                  </a:cxn>
                  <a:cxn ang="0">
                    <a:pos x="1" y="100"/>
                  </a:cxn>
                  <a:cxn ang="0">
                    <a:pos x="1" y="0"/>
                  </a:cxn>
                  <a:cxn ang="0">
                    <a:pos x="1" y="29"/>
                  </a:cxn>
                  <a:cxn ang="0">
                    <a:pos x="1" y="71"/>
                  </a:cxn>
                  <a:cxn ang="0">
                    <a:pos x="1" y="136"/>
                  </a:cxn>
                  <a:cxn ang="0">
                    <a:pos x="1" y="258"/>
                  </a:cxn>
                  <a:cxn ang="0">
                    <a:pos x="1" y="359"/>
                  </a:cxn>
                  <a:cxn ang="0">
                    <a:pos x="1" y="383"/>
                  </a:cxn>
                  <a:cxn ang="0">
                    <a:pos x="1" y="385"/>
                  </a:cxn>
                  <a:cxn ang="0">
                    <a:pos x="1" y="385"/>
                  </a:cxn>
                  <a:cxn ang="0">
                    <a:pos x="1" y="378"/>
                  </a:cxn>
                  <a:cxn ang="0">
                    <a:pos x="2" y="344"/>
                  </a:cxn>
                  <a:cxn ang="0">
                    <a:pos x="2" y="310"/>
                  </a:cxn>
                  <a:cxn ang="0">
                    <a:pos x="2" y="326"/>
                  </a:cxn>
                  <a:cxn ang="0">
                    <a:pos x="2" y="325"/>
                  </a:cxn>
                  <a:cxn ang="0">
                    <a:pos x="2" y="319"/>
                  </a:cxn>
                  <a:cxn ang="0">
                    <a:pos x="2" y="350"/>
                  </a:cxn>
                  <a:cxn ang="0">
                    <a:pos x="2" y="378"/>
                  </a:cxn>
                  <a:cxn ang="0">
                    <a:pos x="2" y="385"/>
                  </a:cxn>
                  <a:cxn ang="0">
                    <a:pos x="2" y="387"/>
                  </a:cxn>
                  <a:cxn ang="0">
                    <a:pos x="2" y="387"/>
                  </a:cxn>
                  <a:cxn ang="0">
                    <a:pos x="2" y="387"/>
                  </a:cxn>
                  <a:cxn ang="0">
                    <a:pos x="2" y="387"/>
                  </a:cxn>
                  <a:cxn ang="0">
                    <a:pos x="2" y="387"/>
                  </a:cxn>
                </a:cxnLst>
                <a:rect l="0" t="0" r="r" b="b"/>
                <a:pathLst>
                  <a:path w="2" h="387">
                    <a:moveTo>
                      <a:pt x="0" y="387"/>
                    </a:moveTo>
                    <a:lnTo>
                      <a:pt x="0" y="387"/>
                    </a:lnTo>
                    <a:lnTo>
                      <a:pt x="0" y="387"/>
                    </a:lnTo>
                    <a:lnTo>
                      <a:pt x="0" y="387"/>
                    </a:lnTo>
                    <a:lnTo>
                      <a:pt x="0" y="387"/>
                    </a:lnTo>
                    <a:lnTo>
                      <a:pt x="0" y="387"/>
                    </a:lnTo>
                    <a:lnTo>
                      <a:pt x="0" y="387"/>
                    </a:lnTo>
                    <a:lnTo>
                      <a:pt x="0" y="387"/>
                    </a:lnTo>
                    <a:lnTo>
                      <a:pt x="0" y="387"/>
                    </a:lnTo>
                    <a:lnTo>
                      <a:pt x="0" y="387"/>
                    </a:lnTo>
                    <a:lnTo>
                      <a:pt x="0" y="387"/>
                    </a:lnTo>
                    <a:lnTo>
                      <a:pt x="0" y="387"/>
                    </a:lnTo>
                    <a:lnTo>
                      <a:pt x="0" y="387"/>
                    </a:lnTo>
                    <a:lnTo>
                      <a:pt x="0" y="386"/>
                    </a:lnTo>
                    <a:lnTo>
                      <a:pt x="0" y="383"/>
                    </a:lnTo>
                    <a:lnTo>
                      <a:pt x="0" y="378"/>
                    </a:lnTo>
                    <a:lnTo>
                      <a:pt x="0" y="367"/>
                    </a:lnTo>
                    <a:lnTo>
                      <a:pt x="0" y="347"/>
                    </a:lnTo>
                    <a:lnTo>
                      <a:pt x="0" y="317"/>
                    </a:lnTo>
                    <a:lnTo>
                      <a:pt x="0" y="277"/>
                    </a:lnTo>
                    <a:lnTo>
                      <a:pt x="0" y="240"/>
                    </a:lnTo>
                    <a:lnTo>
                      <a:pt x="0" y="205"/>
                    </a:lnTo>
                    <a:lnTo>
                      <a:pt x="0" y="163"/>
                    </a:lnTo>
                    <a:lnTo>
                      <a:pt x="1" y="100"/>
                    </a:lnTo>
                    <a:lnTo>
                      <a:pt x="1" y="39"/>
                    </a:lnTo>
                    <a:lnTo>
                      <a:pt x="1" y="0"/>
                    </a:lnTo>
                    <a:lnTo>
                      <a:pt x="1" y="2"/>
                    </a:lnTo>
                    <a:lnTo>
                      <a:pt x="1" y="29"/>
                    </a:lnTo>
                    <a:lnTo>
                      <a:pt x="1" y="52"/>
                    </a:lnTo>
                    <a:lnTo>
                      <a:pt x="1" y="71"/>
                    </a:lnTo>
                    <a:lnTo>
                      <a:pt x="1" y="97"/>
                    </a:lnTo>
                    <a:lnTo>
                      <a:pt x="1" y="136"/>
                    </a:lnTo>
                    <a:lnTo>
                      <a:pt x="1" y="188"/>
                    </a:lnTo>
                    <a:lnTo>
                      <a:pt x="1" y="258"/>
                    </a:lnTo>
                    <a:lnTo>
                      <a:pt x="1" y="317"/>
                    </a:lnTo>
                    <a:lnTo>
                      <a:pt x="1" y="359"/>
                    </a:lnTo>
                    <a:lnTo>
                      <a:pt x="1" y="376"/>
                    </a:lnTo>
                    <a:lnTo>
                      <a:pt x="1" y="383"/>
                    </a:lnTo>
                    <a:lnTo>
                      <a:pt x="1" y="385"/>
                    </a:lnTo>
                    <a:lnTo>
                      <a:pt x="1" y="385"/>
                    </a:lnTo>
                    <a:lnTo>
                      <a:pt x="1" y="385"/>
                    </a:lnTo>
                    <a:lnTo>
                      <a:pt x="1" y="385"/>
                    </a:lnTo>
                    <a:lnTo>
                      <a:pt x="1" y="383"/>
                    </a:lnTo>
                    <a:lnTo>
                      <a:pt x="1" y="378"/>
                    </a:lnTo>
                    <a:lnTo>
                      <a:pt x="2" y="365"/>
                    </a:lnTo>
                    <a:lnTo>
                      <a:pt x="2" y="344"/>
                    </a:lnTo>
                    <a:lnTo>
                      <a:pt x="2" y="321"/>
                    </a:lnTo>
                    <a:lnTo>
                      <a:pt x="2" y="310"/>
                    </a:lnTo>
                    <a:lnTo>
                      <a:pt x="2" y="315"/>
                    </a:lnTo>
                    <a:lnTo>
                      <a:pt x="2" y="326"/>
                    </a:lnTo>
                    <a:lnTo>
                      <a:pt x="2" y="330"/>
                    </a:lnTo>
                    <a:lnTo>
                      <a:pt x="2" y="325"/>
                    </a:lnTo>
                    <a:lnTo>
                      <a:pt x="2" y="319"/>
                    </a:lnTo>
                    <a:lnTo>
                      <a:pt x="2" y="319"/>
                    </a:lnTo>
                    <a:lnTo>
                      <a:pt x="2" y="330"/>
                    </a:lnTo>
                    <a:lnTo>
                      <a:pt x="2" y="350"/>
                    </a:lnTo>
                    <a:lnTo>
                      <a:pt x="2" y="368"/>
                    </a:lnTo>
                    <a:lnTo>
                      <a:pt x="2" y="378"/>
                    </a:lnTo>
                    <a:lnTo>
                      <a:pt x="2" y="383"/>
                    </a:lnTo>
                    <a:lnTo>
                      <a:pt x="2" y="385"/>
                    </a:lnTo>
                    <a:lnTo>
                      <a:pt x="2" y="386"/>
                    </a:lnTo>
                    <a:lnTo>
                      <a:pt x="2" y="387"/>
                    </a:lnTo>
                    <a:lnTo>
                      <a:pt x="2" y="387"/>
                    </a:lnTo>
                    <a:lnTo>
                      <a:pt x="2" y="387"/>
                    </a:lnTo>
                    <a:lnTo>
                      <a:pt x="2" y="387"/>
                    </a:lnTo>
                    <a:lnTo>
                      <a:pt x="2" y="387"/>
                    </a:lnTo>
                    <a:lnTo>
                      <a:pt x="2" y="387"/>
                    </a:lnTo>
                    <a:lnTo>
                      <a:pt x="2" y="387"/>
                    </a:lnTo>
                    <a:lnTo>
                      <a:pt x="2" y="387"/>
                    </a:lnTo>
                    <a:lnTo>
                      <a:pt x="2" y="387"/>
                    </a:lnTo>
                  </a:path>
                </a:pathLst>
              </a:custGeom>
              <a:noFill/>
              <a:ln w="0">
                <a:solidFill>
                  <a:srgbClr val="0000FF"/>
                </a:solidFill>
                <a:prstDash val="solid"/>
                <a:round/>
                <a:headEnd/>
                <a:tailEnd/>
              </a:ln>
            </p:spPr>
            <p:txBody>
              <a:bodyPr/>
              <a:lstStyle/>
              <a:p>
                <a:endParaRPr lang="en-US"/>
              </a:p>
            </p:txBody>
          </p:sp>
          <p:sp>
            <p:nvSpPr>
              <p:cNvPr id="232824" name="Freeform 1400"/>
              <p:cNvSpPr>
                <a:spLocks/>
              </p:cNvSpPr>
              <p:nvPr/>
            </p:nvSpPr>
            <p:spPr bwMode="auto">
              <a:xfrm>
                <a:off x="320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25" name="Freeform 1401"/>
              <p:cNvSpPr>
                <a:spLocks/>
              </p:cNvSpPr>
              <p:nvPr/>
            </p:nvSpPr>
            <p:spPr bwMode="auto">
              <a:xfrm>
                <a:off x="3201" y="3250"/>
                <a:ext cx="6" cy="318"/>
              </a:xfrm>
              <a:custGeom>
                <a:avLst/>
                <a:gdLst/>
                <a:ahLst/>
                <a:cxnLst>
                  <a:cxn ang="0">
                    <a:pos x="0" y="292"/>
                  </a:cxn>
                  <a:cxn ang="0">
                    <a:pos x="0" y="286"/>
                  </a:cxn>
                  <a:cxn ang="0">
                    <a:pos x="0" y="249"/>
                  </a:cxn>
                  <a:cxn ang="0">
                    <a:pos x="0" y="167"/>
                  </a:cxn>
                  <a:cxn ang="0">
                    <a:pos x="0" y="59"/>
                  </a:cxn>
                  <a:cxn ang="0">
                    <a:pos x="0" y="0"/>
                  </a:cxn>
                  <a:cxn ang="0">
                    <a:pos x="0" y="30"/>
                  </a:cxn>
                  <a:cxn ang="0">
                    <a:pos x="1" y="153"/>
                  </a:cxn>
                  <a:cxn ang="0">
                    <a:pos x="1" y="276"/>
                  </a:cxn>
                  <a:cxn ang="0">
                    <a:pos x="1" y="290"/>
                  </a:cxn>
                  <a:cxn ang="0">
                    <a:pos x="1" y="289"/>
                  </a:cxn>
                  <a:cxn ang="0">
                    <a:pos x="1" y="269"/>
                  </a:cxn>
                  <a:cxn ang="0">
                    <a:pos x="1" y="237"/>
                  </a:cxn>
                  <a:cxn ang="0">
                    <a:pos x="1" y="243"/>
                  </a:cxn>
                  <a:cxn ang="0">
                    <a:pos x="2" y="245"/>
                  </a:cxn>
                  <a:cxn ang="0">
                    <a:pos x="2" y="282"/>
                  </a:cxn>
                  <a:cxn ang="0">
                    <a:pos x="2" y="291"/>
                  </a:cxn>
                  <a:cxn ang="0">
                    <a:pos x="2" y="292"/>
                  </a:cxn>
                  <a:cxn ang="0">
                    <a:pos x="2" y="292"/>
                  </a:cxn>
                  <a:cxn ang="0">
                    <a:pos x="2" y="292"/>
                  </a:cxn>
                  <a:cxn ang="0">
                    <a:pos x="2" y="292"/>
                  </a:cxn>
                  <a:cxn ang="0">
                    <a:pos x="2" y="292"/>
                  </a:cxn>
                  <a:cxn ang="0">
                    <a:pos x="3" y="292"/>
                  </a:cxn>
                  <a:cxn ang="0">
                    <a:pos x="3" y="292"/>
                  </a:cxn>
                  <a:cxn ang="0">
                    <a:pos x="3" y="292"/>
                  </a:cxn>
                  <a:cxn ang="0">
                    <a:pos x="3" y="292"/>
                  </a:cxn>
                  <a:cxn ang="0">
                    <a:pos x="3" y="292"/>
                  </a:cxn>
                  <a:cxn ang="0">
                    <a:pos x="3" y="288"/>
                  </a:cxn>
                  <a:cxn ang="0">
                    <a:pos x="4" y="278"/>
                  </a:cxn>
                  <a:cxn ang="0">
                    <a:pos x="4" y="262"/>
                  </a:cxn>
                  <a:cxn ang="0">
                    <a:pos x="4" y="244"/>
                  </a:cxn>
                  <a:cxn ang="0">
                    <a:pos x="4" y="236"/>
                  </a:cxn>
                  <a:cxn ang="0">
                    <a:pos x="4" y="243"/>
                  </a:cxn>
                  <a:cxn ang="0">
                    <a:pos x="4" y="274"/>
                  </a:cxn>
                  <a:cxn ang="0">
                    <a:pos x="4" y="290"/>
                  </a:cxn>
                  <a:cxn ang="0">
                    <a:pos x="5" y="292"/>
                  </a:cxn>
                  <a:cxn ang="0">
                    <a:pos x="5" y="291"/>
                  </a:cxn>
                  <a:cxn ang="0">
                    <a:pos x="5" y="287"/>
                  </a:cxn>
                  <a:cxn ang="0">
                    <a:pos x="5" y="284"/>
                  </a:cxn>
                  <a:cxn ang="0">
                    <a:pos x="5" y="282"/>
                  </a:cxn>
                  <a:cxn ang="0">
                    <a:pos x="5" y="285"/>
                  </a:cxn>
                  <a:cxn ang="0">
                    <a:pos x="5" y="291"/>
                  </a:cxn>
                  <a:cxn ang="0">
                    <a:pos x="6" y="292"/>
                  </a:cxn>
                  <a:cxn ang="0">
                    <a:pos x="6" y="292"/>
                  </a:cxn>
                  <a:cxn ang="0">
                    <a:pos x="6" y="292"/>
                  </a:cxn>
                  <a:cxn ang="0">
                    <a:pos x="6" y="292"/>
                  </a:cxn>
                  <a:cxn ang="0">
                    <a:pos x="6" y="292"/>
                  </a:cxn>
                </a:cxnLst>
                <a:rect l="0" t="0" r="r" b="b"/>
                <a:pathLst>
                  <a:path w="6" h="292">
                    <a:moveTo>
                      <a:pt x="0" y="292"/>
                    </a:moveTo>
                    <a:lnTo>
                      <a:pt x="0" y="292"/>
                    </a:lnTo>
                    <a:lnTo>
                      <a:pt x="0" y="292"/>
                    </a:lnTo>
                    <a:lnTo>
                      <a:pt x="0" y="291"/>
                    </a:lnTo>
                    <a:lnTo>
                      <a:pt x="0" y="290"/>
                    </a:lnTo>
                    <a:lnTo>
                      <a:pt x="0" y="286"/>
                    </a:lnTo>
                    <a:lnTo>
                      <a:pt x="0" y="280"/>
                    </a:lnTo>
                    <a:lnTo>
                      <a:pt x="0" y="268"/>
                    </a:lnTo>
                    <a:lnTo>
                      <a:pt x="0" y="249"/>
                    </a:lnTo>
                    <a:lnTo>
                      <a:pt x="0" y="222"/>
                    </a:lnTo>
                    <a:lnTo>
                      <a:pt x="0" y="195"/>
                    </a:lnTo>
                    <a:lnTo>
                      <a:pt x="0" y="167"/>
                    </a:lnTo>
                    <a:lnTo>
                      <a:pt x="0" y="137"/>
                    </a:lnTo>
                    <a:lnTo>
                      <a:pt x="0" y="102"/>
                    </a:lnTo>
                    <a:lnTo>
                      <a:pt x="0" y="59"/>
                    </a:lnTo>
                    <a:lnTo>
                      <a:pt x="0" y="24"/>
                    </a:lnTo>
                    <a:lnTo>
                      <a:pt x="0" y="7"/>
                    </a:lnTo>
                    <a:lnTo>
                      <a:pt x="0" y="0"/>
                    </a:lnTo>
                    <a:lnTo>
                      <a:pt x="0" y="8"/>
                    </a:lnTo>
                    <a:lnTo>
                      <a:pt x="0" y="16"/>
                    </a:lnTo>
                    <a:lnTo>
                      <a:pt x="0" y="30"/>
                    </a:lnTo>
                    <a:lnTo>
                      <a:pt x="0" y="60"/>
                    </a:lnTo>
                    <a:lnTo>
                      <a:pt x="0" y="102"/>
                    </a:lnTo>
                    <a:lnTo>
                      <a:pt x="1" y="153"/>
                    </a:lnTo>
                    <a:lnTo>
                      <a:pt x="1" y="208"/>
                    </a:lnTo>
                    <a:lnTo>
                      <a:pt x="1" y="251"/>
                    </a:lnTo>
                    <a:lnTo>
                      <a:pt x="1" y="276"/>
                    </a:lnTo>
                    <a:lnTo>
                      <a:pt x="1" y="285"/>
                    </a:lnTo>
                    <a:lnTo>
                      <a:pt x="1" y="290"/>
                    </a:lnTo>
                    <a:lnTo>
                      <a:pt x="1" y="290"/>
                    </a:lnTo>
                    <a:lnTo>
                      <a:pt x="1" y="291"/>
                    </a:lnTo>
                    <a:lnTo>
                      <a:pt x="1" y="290"/>
                    </a:lnTo>
                    <a:lnTo>
                      <a:pt x="1" y="289"/>
                    </a:lnTo>
                    <a:lnTo>
                      <a:pt x="1" y="287"/>
                    </a:lnTo>
                    <a:lnTo>
                      <a:pt x="1" y="281"/>
                    </a:lnTo>
                    <a:lnTo>
                      <a:pt x="1" y="269"/>
                    </a:lnTo>
                    <a:lnTo>
                      <a:pt x="1" y="253"/>
                    </a:lnTo>
                    <a:lnTo>
                      <a:pt x="1" y="240"/>
                    </a:lnTo>
                    <a:lnTo>
                      <a:pt x="1" y="237"/>
                    </a:lnTo>
                    <a:lnTo>
                      <a:pt x="1" y="242"/>
                    </a:lnTo>
                    <a:lnTo>
                      <a:pt x="1" y="244"/>
                    </a:lnTo>
                    <a:lnTo>
                      <a:pt x="1" y="243"/>
                    </a:lnTo>
                    <a:lnTo>
                      <a:pt x="1" y="239"/>
                    </a:lnTo>
                    <a:lnTo>
                      <a:pt x="1" y="239"/>
                    </a:lnTo>
                    <a:lnTo>
                      <a:pt x="2" y="245"/>
                    </a:lnTo>
                    <a:lnTo>
                      <a:pt x="2" y="257"/>
                    </a:lnTo>
                    <a:lnTo>
                      <a:pt x="2" y="271"/>
                    </a:lnTo>
                    <a:lnTo>
                      <a:pt x="2" y="282"/>
                    </a:lnTo>
                    <a:lnTo>
                      <a:pt x="2" y="288"/>
                    </a:lnTo>
                    <a:lnTo>
                      <a:pt x="2" y="290"/>
                    </a:lnTo>
                    <a:lnTo>
                      <a:pt x="2" y="291"/>
                    </a:lnTo>
                    <a:lnTo>
                      <a:pt x="2" y="292"/>
                    </a:lnTo>
                    <a:lnTo>
                      <a:pt x="2" y="292"/>
                    </a:lnTo>
                    <a:lnTo>
                      <a:pt x="2" y="292"/>
                    </a:lnTo>
                    <a:lnTo>
                      <a:pt x="2" y="292"/>
                    </a:lnTo>
                    <a:lnTo>
                      <a:pt x="2" y="292"/>
                    </a:lnTo>
                    <a:lnTo>
                      <a:pt x="2" y="292"/>
                    </a:lnTo>
                    <a:lnTo>
                      <a:pt x="2" y="292"/>
                    </a:lnTo>
                    <a:lnTo>
                      <a:pt x="2" y="292"/>
                    </a:lnTo>
                    <a:lnTo>
                      <a:pt x="2" y="292"/>
                    </a:lnTo>
                    <a:lnTo>
                      <a:pt x="2" y="292"/>
                    </a:lnTo>
                    <a:lnTo>
                      <a:pt x="2" y="292"/>
                    </a:lnTo>
                    <a:lnTo>
                      <a:pt x="2" y="292"/>
                    </a:lnTo>
                    <a:lnTo>
                      <a:pt x="2" y="292"/>
                    </a:lnTo>
                    <a:lnTo>
                      <a:pt x="2" y="292"/>
                    </a:lnTo>
                    <a:lnTo>
                      <a:pt x="2" y="292"/>
                    </a:lnTo>
                    <a:lnTo>
                      <a:pt x="3" y="292"/>
                    </a:lnTo>
                    <a:lnTo>
                      <a:pt x="3" y="292"/>
                    </a:lnTo>
                    <a:lnTo>
                      <a:pt x="3" y="292"/>
                    </a:lnTo>
                    <a:lnTo>
                      <a:pt x="3" y="292"/>
                    </a:lnTo>
                    <a:lnTo>
                      <a:pt x="3" y="292"/>
                    </a:lnTo>
                    <a:lnTo>
                      <a:pt x="3" y="292"/>
                    </a:lnTo>
                    <a:lnTo>
                      <a:pt x="3" y="292"/>
                    </a:lnTo>
                    <a:lnTo>
                      <a:pt x="3" y="292"/>
                    </a:lnTo>
                    <a:lnTo>
                      <a:pt x="3" y="292"/>
                    </a:lnTo>
                    <a:lnTo>
                      <a:pt x="3" y="292"/>
                    </a:lnTo>
                    <a:lnTo>
                      <a:pt x="3" y="292"/>
                    </a:lnTo>
                    <a:lnTo>
                      <a:pt x="3" y="292"/>
                    </a:lnTo>
                    <a:lnTo>
                      <a:pt x="3" y="292"/>
                    </a:lnTo>
                    <a:lnTo>
                      <a:pt x="3" y="292"/>
                    </a:lnTo>
                    <a:lnTo>
                      <a:pt x="3" y="292"/>
                    </a:lnTo>
                    <a:lnTo>
                      <a:pt x="3" y="292"/>
                    </a:lnTo>
                    <a:lnTo>
                      <a:pt x="3" y="290"/>
                    </a:lnTo>
                    <a:lnTo>
                      <a:pt x="3" y="288"/>
                    </a:lnTo>
                    <a:lnTo>
                      <a:pt x="4" y="286"/>
                    </a:lnTo>
                    <a:lnTo>
                      <a:pt x="4" y="281"/>
                    </a:lnTo>
                    <a:lnTo>
                      <a:pt x="4" y="278"/>
                    </a:lnTo>
                    <a:lnTo>
                      <a:pt x="4" y="273"/>
                    </a:lnTo>
                    <a:lnTo>
                      <a:pt x="4" y="268"/>
                    </a:lnTo>
                    <a:lnTo>
                      <a:pt x="4" y="262"/>
                    </a:lnTo>
                    <a:lnTo>
                      <a:pt x="4" y="257"/>
                    </a:lnTo>
                    <a:lnTo>
                      <a:pt x="4" y="251"/>
                    </a:lnTo>
                    <a:lnTo>
                      <a:pt x="4" y="244"/>
                    </a:lnTo>
                    <a:lnTo>
                      <a:pt x="4" y="239"/>
                    </a:lnTo>
                    <a:lnTo>
                      <a:pt x="4" y="237"/>
                    </a:lnTo>
                    <a:lnTo>
                      <a:pt x="4" y="236"/>
                    </a:lnTo>
                    <a:lnTo>
                      <a:pt x="4" y="235"/>
                    </a:lnTo>
                    <a:lnTo>
                      <a:pt x="4" y="239"/>
                    </a:lnTo>
                    <a:lnTo>
                      <a:pt x="4" y="243"/>
                    </a:lnTo>
                    <a:lnTo>
                      <a:pt x="4" y="253"/>
                    </a:lnTo>
                    <a:lnTo>
                      <a:pt x="4" y="264"/>
                    </a:lnTo>
                    <a:lnTo>
                      <a:pt x="4" y="274"/>
                    </a:lnTo>
                    <a:lnTo>
                      <a:pt x="4" y="282"/>
                    </a:lnTo>
                    <a:lnTo>
                      <a:pt x="4" y="288"/>
                    </a:lnTo>
                    <a:lnTo>
                      <a:pt x="4" y="290"/>
                    </a:lnTo>
                    <a:lnTo>
                      <a:pt x="4" y="291"/>
                    </a:lnTo>
                    <a:lnTo>
                      <a:pt x="5" y="292"/>
                    </a:lnTo>
                    <a:lnTo>
                      <a:pt x="5" y="292"/>
                    </a:lnTo>
                    <a:lnTo>
                      <a:pt x="5" y="292"/>
                    </a:lnTo>
                    <a:lnTo>
                      <a:pt x="5" y="292"/>
                    </a:lnTo>
                    <a:lnTo>
                      <a:pt x="5" y="291"/>
                    </a:lnTo>
                    <a:lnTo>
                      <a:pt x="5" y="290"/>
                    </a:lnTo>
                    <a:lnTo>
                      <a:pt x="5" y="289"/>
                    </a:lnTo>
                    <a:lnTo>
                      <a:pt x="5" y="287"/>
                    </a:lnTo>
                    <a:lnTo>
                      <a:pt x="5" y="285"/>
                    </a:lnTo>
                    <a:lnTo>
                      <a:pt x="5" y="284"/>
                    </a:lnTo>
                    <a:lnTo>
                      <a:pt x="5" y="284"/>
                    </a:lnTo>
                    <a:lnTo>
                      <a:pt x="5" y="284"/>
                    </a:lnTo>
                    <a:lnTo>
                      <a:pt x="5" y="283"/>
                    </a:lnTo>
                    <a:lnTo>
                      <a:pt x="5" y="282"/>
                    </a:lnTo>
                    <a:lnTo>
                      <a:pt x="5" y="282"/>
                    </a:lnTo>
                    <a:lnTo>
                      <a:pt x="5" y="282"/>
                    </a:lnTo>
                    <a:lnTo>
                      <a:pt x="5" y="285"/>
                    </a:lnTo>
                    <a:lnTo>
                      <a:pt x="5" y="288"/>
                    </a:lnTo>
                    <a:lnTo>
                      <a:pt x="5" y="290"/>
                    </a:lnTo>
                    <a:lnTo>
                      <a:pt x="5" y="291"/>
                    </a:lnTo>
                    <a:lnTo>
                      <a:pt x="5" y="292"/>
                    </a:lnTo>
                    <a:lnTo>
                      <a:pt x="6" y="292"/>
                    </a:lnTo>
                    <a:lnTo>
                      <a:pt x="6" y="292"/>
                    </a:lnTo>
                    <a:lnTo>
                      <a:pt x="6" y="292"/>
                    </a:lnTo>
                    <a:lnTo>
                      <a:pt x="6" y="292"/>
                    </a:lnTo>
                    <a:lnTo>
                      <a:pt x="6" y="292"/>
                    </a:lnTo>
                    <a:lnTo>
                      <a:pt x="6" y="292"/>
                    </a:lnTo>
                    <a:lnTo>
                      <a:pt x="6" y="292"/>
                    </a:lnTo>
                    <a:lnTo>
                      <a:pt x="6" y="292"/>
                    </a:lnTo>
                    <a:lnTo>
                      <a:pt x="6" y="292"/>
                    </a:lnTo>
                    <a:lnTo>
                      <a:pt x="6" y="292"/>
                    </a:lnTo>
                    <a:lnTo>
                      <a:pt x="6" y="292"/>
                    </a:lnTo>
                    <a:lnTo>
                      <a:pt x="6" y="292"/>
                    </a:lnTo>
                    <a:lnTo>
                      <a:pt x="6" y="292"/>
                    </a:lnTo>
                    <a:lnTo>
                      <a:pt x="6" y="292"/>
                    </a:lnTo>
                    <a:lnTo>
                      <a:pt x="6" y="292"/>
                    </a:lnTo>
                    <a:lnTo>
                      <a:pt x="6" y="292"/>
                    </a:lnTo>
                  </a:path>
                </a:pathLst>
              </a:custGeom>
              <a:noFill/>
              <a:ln w="0">
                <a:solidFill>
                  <a:srgbClr val="0000FF"/>
                </a:solidFill>
                <a:prstDash val="solid"/>
                <a:round/>
                <a:headEnd/>
                <a:tailEnd/>
              </a:ln>
            </p:spPr>
            <p:txBody>
              <a:bodyPr/>
              <a:lstStyle/>
              <a:p>
                <a:endParaRPr lang="en-US"/>
              </a:p>
            </p:txBody>
          </p:sp>
          <p:sp>
            <p:nvSpPr>
              <p:cNvPr id="232826" name="Freeform 1402"/>
              <p:cNvSpPr>
                <a:spLocks/>
              </p:cNvSpPr>
              <p:nvPr/>
            </p:nvSpPr>
            <p:spPr bwMode="auto">
              <a:xfrm>
                <a:off x="3208" y="3558"/>
                <a:ext cx="2" cy="10"/>
              </a:xfrm>
              <a:custGeom>
                <a:avLst/>
                <a:gdLst/>
                <a:ahLst/>
                <a:cxnLst>
                  <a:cxn ang="0">
                    <a:pos x="0" y="9"/>
                  </a:cxn>
                  <a:cxn ang="0">
                    <a:pos x="0" y="9"/>
                  </a:cxn>
                  <a:cxn ang="0">
                    <a:pos x="0" y="9"/>
                  </a:cxn>
                  <a:cxn ang="0">
                    <a:pos x="0" y="9"/>
                  </a:cxn>
                  <a:cxn ang="0">
                    <a:pos x="0" y="9"/>
                  </a:cxn>
                  <a:cxn ang="0">
                    <a:pos x="0" y="8"/>
                  </a:cxn>
                  <a:cxn ang="0">
                    <a:pos x="0" y="8"/>
                  </a:cxn>
                  <a:cxn ang="0">
                    <a:pos x="0" y="7"/>
                  </a:cxn>
                  <a:cxn ang="0">
                    <a:pos x="0" y="7"/>
                  </a:cxn>
                  <a:cxn ang="0">
                    <a:pos x="0" y="6"/>
                  </a:cxn>
                  <a:cxn ang="0">
                    <a:pos x="0" y="5"/>
                  </a:cxn>
                  <a:cxn ang="0">
                    <a:pos x="0" y="4"/>
                  </a:cxn>
                  <a:cxn ang="0">
                    <a:pos x="0" y="4"/>
                  </a:cxn>
                  <a:cxn ang="0">
                    <a:pos x="0" y="2"/>
                  </a:cxn>
                  <a:cxn ang="0">
                    <a:pos x="0" y="2"/>
                  </a:cxn>
                  <a:cxn ang="0">
                    <a:pos x="1" y="1"/>
                  </a:cxn>
                  <a:cxn ang="0">
                    <a:pos x="1" y="0"/>
                  </a:cxn>
                  <a:cxn ang="0">
                    <a:pos x="1" y="0"/>
                  </a:cxn>
                  <a:cxn ang="0">
                    <a:pos x="1" y="0"/>
                  </a:cxn>
                  <a:cxn ang="0">
                    <a:pos x="1" y="0"/>
                  </a:cxn>
                  <a:cxn ang="0">
                    <a:pos x="1" y="2"/>
                  </a:cxn>
                  <a:cxn ang="0">
                    <a:pos x="1" y="3"/>
                  </a:cxn>
                  <a:cxn ang="0">
                    <a:pos x="1" y="5"/>
                  </a:cxn>
                  <a:cxn ang="0">
                    <a:pos x="1" y="7"/>
                  </a:cxn>
                  <a:cxn ang="0">
                    <a:pos x="1" y="8"/>
                  </a:cxn>
                  <a:cxn ang="0">
                    <a:pos x="1" y="9"/>
                  </a:cxn>
                  <a:cxn ang="0">
                    <a:pos x="1" y="9"/>
                  </a:cxn>
                  <a:cxn ang="0">
                    <a:pos x="1" y="9"/>
                  </a:cxn>
                  <a:cxn ang="0">
                    <a:pos x="1" y="9"/>
                  </a:cxn>
                  <a:cxn ang="0">
                    <a:pos x="1" y="9"/>
                  </a:cxn>
                  <a:cxn ang="0">
                    <a:pos x="1" y="9"/>
                  </a:cxn>
                  <a:cxn ang="0">
                    <a:pos x="1" y="9"/>
                  </a:cxn>
                  <a:cxn ang="0">
                    <a:pos x="1" y="9"/>
                  </a:cxn>
                  <a:cxn ang="0">
                    <a:pos x="1" y="9"/>
                  </a:cxn>
                  <a:cxn ang="0">
                    <a:pos x="1" y="9"/>
                  </a:cxn>
                  <a:cxn ang="0">
                    <a:pos x="1" y="9"/>
                  </a:cxn>
                  <a:cxn ang="0">
                    <a:pos x="1" y="9"/>
                  </a:cxn>
                  <a:cxn ang="0">
                    <a:pos x="2" y="9"/>
                  </a:cxn>
                  <a:cxn ang="0">
                    <a:pos x="2" y="8"/>
                  </a:cxn>
                  <a:cxn ang="0">
                    <a:pos x="2" y="8"/>
                  </a:cxn>
                  <a:cxn ang="0">
                    <a:pos x="2" y="8"/>
                  </a:cxn>
                  <a:cxn ang="0">
                    <a:pos x="2" y="8"/>
                  </a:cxn>
                  <a:cxn ang="0">
                    <a:pos x="2" y="8"/>
                  </a:cxn>
                  <a:cxn ang="0">
                    <a:pos x="2" y="8"/>
                  </a:cxn>
                  <a:cxn ang="0">
                    <a:pos x="2" y="9"/>
                  </a:cxn>
                  <a:cxn ang="0">
                    <a:pos x="2" y="9"/>
                  </a:cxn>
                  <a:cxn ang="0">
                    <a:pos x="2" y="9"/>
                  </a:cxn>
                  <a:cxn ang="0">
                    <a:pos x="2" y="9"/>
                  </a:cxn>
                  <a:cxn ang="0">
                    <a:pos x="2" y="9"/>
                  </a:cxn>
                  <a:cxn ang="0">
                    <a:pos x="2" y="9"/>
                  </a:cxn>
                  <a:cxn ang="0">
                    <a:pos x="2" y="9"/>
                  </a:cxn>
                  <a:cxn ang="0">
                    <a:pos x="2" y="9"/>
                  </a:cxn>
                  <a:cxn ang="0">
                    <a:pos x="2" y="9"/>
                  </a:cxn>
                  <a:cxn ang="0">
                    <a:pos x="2" y="9"/>
                  </a:cxn>
                  <a:cxn ang="0">
                    <a:pos x="2" y="9"/>
                  </a:cxn>
                </a:cxnLst>
                <a:rect l="0" t="0" r="r" b="b"/>
                <a:pathLst>
                  <a:path w="2" h="9">
                    <a:moveTo>
                      <a:pt x="0" y="9"/>
                    </a:moveTo>
                    <a:lnTo>
                      <a:pt x="0" y="9"/>
                    </a:lnTo>
                    <a:lnTo>
                      <a:pt x="0" y="9"/>
                    </a:lnTo>
                    <a:lnTo>
                      <a:pt x="0" y="9"/>
                    </a:lnTo>
                    <a:lnTo>
                      <a:pt x="0" y="9"/>
                    </a:lnTo>
                    <a:lnTo>
                      <a:pt x="0" y="8"/>
                    </a:lnTo>
                    <a:lnTo>
                      <a:pt x="0" y="8"/>
                    </a:lnTo>
                    <a:lnTo>
                      <a:pt x="0" y="7"/>
                    </a:lnTo>
                    <a:lnTo>
                      <a:pt x="0" y="7"/>
                    </a:lnTo>
                    <a:lnTo>
                      <a:pt x="0" y="6"/>
                    </a:lnTo>
                    <a:lnTo>
                      <a:pt x="0" y="5"/>
                    </a:lnTo>
                    <a:lnTo>
                      <a:pt x="0" y="4"/>
                    </a:lnTo>
                    <a:lnTo>
                      <a:pt x="0" y="4"/>
                    </a:lnTo>
                    <a:lnTo>
                      <a:pt x="0" y="2"/>
                    </a:lnTo>
                    <a:lnTo>
                      <a:pt x="0" y="2"/>
                    </a:lnTo>
                    <a:lnTo>
                      <a:pt x="1" y="1"/>
                    </a:lnTo>
                    <a:lnTo>
                      <a:pt x="1" y="0"/>
                    </a:lnTo>
                    <a:lnTo>
                      <a:pt x="1" y="0"/>
                    </a:lnTo>
                    <a:lnTo>
                      <a:pt x="1" y="0"/>
                    </a:lnTo>
                    <a:lnTo>
                      <a:pt x="1" y="0"/>
                    </a:lnTo>
                    <a:lnTo>
                      <a:pt x="1" y="2"/>
                    </a:lnTo>
                    <a:lnTo>
                      <a:pt x="1" y="3"/>
                    </a:lnTo>
                    <a:lnTo>
                      <a:pt x="1" y="5"/>
                    </a:lnTo>
                    <a:lnTo>
                      <a:pt x="1" y="7"/>
                    </a:lnTo>
                    <a:lnTo>
                      <a:pt x="1" y="8"/>
                    </a:lnTo>
                    <a:lnTo>
                      <a:pt x="1" y="9"/>
                    </a:lnTo>
                    <a:lnTo>
                      <a:pt x="1" y="9"/>
                    </a:lnTo>
                    <a:lnTo>
                      <a:pt x="1" y="9"/>
                    </a:lnTo>
                    <a:lnTo>
                      <a:pt x="1" y="9"/>
                    </a:lnTo>
                    <a:lnTo>
                      <a:pt x="1" y="9"/>
                    </a:lnTo>
                    <a:lnTo>
                      <a:pt x="1" y="9"/>
                    </a:lnTo>
                    <a:lnTo>
                      <a:pt x="1" y="9"/>
                    </a:lnTo>
                    <a:lnTo>
                      <a:pt x="1" y="9"/>
                    </a:lnTo>
                    <a:lnTo>
                      <a:pt x="1" y="9"/>
                    </a:lnTo>
                    <a:lnTo>
                      <a:pt x="1" y="9"/>
                    </a:lnTo>
                    <a:lnTo>
                      <a:pt x="1" y="9"/>
                    </a:lnTo>
                    <a:lnTo>
                      <a:pt x="1" y="9"/>
                    </a:lnTo>
                    <a:lnTo>
                      <a:pt x="2" y="9"/>
                    </a:lnTo>
                    <a:lnTo>
                      <a:pt x="2" y="8"/>
                    </a:lnTo>
                    <a:lnTo>
                      <a:pt x="2" y="8"/>
                    </a:lnTo>
                    <a:lnTo>
                      <a:pt x="2" y="8"/>
                    </a:lnTo>
                    <a:lnTo>
                      <a:pt x="2" y="8"/>
                    </a:lnTo>
                    <a:lnTo>
                      <a:pt x="2" y="8"/>
                    </a:lnTo>
                    <a:lnTo>
                      <a:pt x="2" y="8"/>
                    </a:lnTo>
                    <a:lnTo>
                      <a:pt x="2" y="9"/>
                    </a:lnTo>
                    <a:lnTo>
                      <a:pt x="2" y="9"/>
                    </a:lnTo>
                    <a:lnTo>
                      <a:pt x="2" y="9"/>
                    </a:lnTo>
                    <a:lnTo>
                      <a:pt x="2" y="9"/>
                    </a:lnTo>
                    <a:lnTo>
                      <a:pt x="2" y="9"/>
                    </a:lnTo>
                    <a:lnTo>
                      <a:pt x="2" y="9"/>
                    </a:lnTo>
                    <a:lnTo>
                      <a:pt x="2" y="9"/>
                    </a:lnTo>
                    <a:lnTo>
                      <a:pt x="2" y="9"/>
                    </a:lnTo>
                    <a:lnTo>
                      <a:pt x="2" y="9"/>
                    </a:lnTo>
                    <a:lnTo>
                      <a:pt x="2" y="9"/>
                    </a:lnTo>
                    <a:lnTo>
                      <a:pt x="2" y="9"/>
                    </a:lnTo>
                  </a:path>
                </a:pathLst>
              </a:custGeom>
              <a:noFill/>
              <a:ln w="0">
                <a:solidFill>
                  <a:srgbClr val="0000FF"/>
                </a:solidFill>
                <a:prstDash val="solid"/>
                <a:round/>
                <a:headEnd/>
                <a:tailEnd/>
              </a:ln>
            </p:spPr>
            <p:txBody>
              <a:bodyPr/>
              <a:lstStyle/>
              <a:p>
                <a:endParaRPr lang="en-US"/>
              </a:p>
            </p:txBody>
          </p:sp>
          <p:sp>
            <p:nvSpPr>
              <p:cNvPr id="232827" name="Freeform 1403"/>
              <p:cNvSpPr>
                <a:spLocks/>
              </p:cNvSpPr>
              <p:nvPr/>
            </p:nvSpPr>
            <p:spPr bwMode="auto">
              <a:xfrm>
                <a:off x="321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28" name="Freeform 1404"/>
              <p:cNvSpPr>
                <a:spLocks/>
              </p:cNvSpPr>
              <p:nvPr/>
            </p:nvSpPr>
            <p:spPr bwMode="auto">
              <a:xfrm>
                <a:off x="3212" y="3566"/>
                <a:ext cx="2" cy="2"/>
              </a:xfrm>
              <a:custGeom>
                <a:avLst/>
                <a:gdLst/>
                <a:ahLst/>
                <a:cxnLst>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2"/>
                  </a:cxn>
                  <a:cxn ang="0">
                    <a:pos x="0" y="1"/>
                  </a:cxn>
                  <a:cxn ang="0">
                    <a:pos x="0" y="1"/>
                  </a:cxn>
                  <a:cxn ang="0">
                    <a:pos x="0" y="1"/>
                  </a:cxn>
                  <a:cxn ang="0">
                    <a:pos x="0" y="1"/>
                  </a:cxn>
                  <a:cxn ang="0">
                    <a:pos x="0" y="0"/>
                  </a:cxn>
                  <a:cxn ang="0">
                    <a:pos x="0" y="1"/>
                  </a:cxn>
                  <a:cxn ang="0">
                    <a:pos x="0" y="1"/>
                  </a:cxn>
                  <a:cxn ang="0">
                    <a:pos x="0" y="1"/>
                  </a:cxn>
                  <a:cxn ang="0">
                    <a:pos x="1" y="1"/>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1" y="2"/>
                  </a:cxn>
                  <a:cxn ang="0">
                    <a:pos x="2" y="2"/>
                  </a:cxn>
                  <a:cxn ang="0">
                    <a:pos x="2" y="2"/>
                  </a:cxn>
                  <a:cxn ang="0">
                    <a:pos x="2" y="2"/>
                  </a:cxn>
                  <a:cxn ang="0">
                    <a:pos x="2" y="2"/>
                  </a:cxn>
                  <a:cxn ang="0">
                    <a:pos x="2" y="2"/>
                  </a:cxn>
                  <a:cxn ang="0">
                    <a:pos x="2" y="2"/>
                  </a:cxn>
                  <a:cxn ang="0">
                    <a:pos x="2" y="2"/>
                  </a:cxn>
                  <a:cxn ang="0">
                    <a:pos x="2" y="2"/>
                  </a:cxn>
                  <a:cxn ang="0">
                    <a:pos x="2" y="2"/>
                  </a:cxn>
                  <a:cxn ang="0">
                    <a:pos x="2" y="2"/>
                  </a:cxn>
                </a:cxnLst>
                <a:rect l="0" t="0" r="r" b="b"/>
                <a:pathLst>
                  <a:path w="2" h="2">
                    <a:moveTo>
                      <a:pt x="0" y="2"/>
                    </a:moveTo>
                    <a:lnTo>
                      <a:pt x="0" y="2"/>
                    </a:lnTo>
                    <a:lnTo>
                      <a:pt x="0" y="2"/>
                    </a:lnTo>
                    <a:lnTo>
                      <a:pt x="0" y="2"/>
                    </a:lnTo>
                    <a:lnTo>
                      <a:pt x="0" y="2"/>
                    </a:lnTo>
                    <a:lnTo>
                      <a:pt x="0" y="2"/>
                    </a:lnTo>
                    <a:lnTo>
                      <a:pt x="0" y="2"/>
                    </a:lnTo>
                    <a:lnTo>
                      <a:pt x="0" y="2"/>
                    </a:lnTo>
                    <a:lnTo>
                      <a:pt x="0" y="2"/>
                    </a:lnTo>
                    <a:lnTo>
                      <a:pt x="0" y="2"/>
                    </a:lnTo>
                    <a:lnTo>
                      <a:pt x="0" y="2"/>
                    </a:lnTo>
                    <a:lnTo>
                      <a:pt x="0" y="2"/>
                    </a:lnTo>
                    <a:lnTo>
                      <a:pt x="0" y="1"/>
                    </a:lnTo>
                    <a:lnTo>
                      <a:pt x="0" y="1"/>
                    </a:lnTo>
                    <a:lnTo>
                      <a:pt x="0" y="1"/>
                    </a:lnTo>
                    <a:lnTo>
                      <a:pt x="0" y="1"/>
                    </a:lnTo>
                    <a:lnTo>
                      <a:pt x="0" y="0"/>
                    </a:lnTo>
                    <a:lnTo>
                      <a:pt x="0" y="1"/>
                    </a:lnTo>
                    <a:lnTo>
                      <a:pt x="0" y="1"/>
                    </a:lnTo>
                    <a:lnTo>
                      <a:pt x="0" y="1"/>
                    </a:lnTo>
                    <a:lnTo>
                      <a:pt x="1" y="1"/>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1" y="2"/>
                    </a:lnTo>
                    <a:lnTo>
                      <a:pt x="2" y="2"/>
                    </a:lnTo>
                    <a:lnTo>
                      <a:pt x="2" y="2"/>
                    </a:lnTo>
                    <a:lnTo>
                      <a:pt x="2" y="2"/>
                    </a:lnTo>
                    <a:lnTo>
                      <a:pt x="2" y="2"/>
                    </a:lnTo>
                    <a:lnTo>
                      <a:pt x="2" y="2"/>
                    </a:lnTo>
                    <a:lnTo>
                      <a:pt x="2" y="2"/>
                    </a:lnTo>
                    <a:lnTo>
                      <a:pt x="2" y="2"/>
                    </a:lnTo>
                    <a:lnTo>
                      <a:pt x="2" y="2"/>
                    </a:lnTo>
                    <a:lnTo>
                      <a:pt x="2" y="2"/>
                    </a:lnTo>
                    <a:lnTo>
                      <a:pt x="2" y="2"/>
                    </a:lnTo>
                  </a:path>
                </a:pathLst>
              </a:custGeom>
              <a:noFill/>
              <a:ln w="0">
                <a:solidFill>
                  <a:srgbClr val="0000FF"/>
                </a:solidFill>
                <a:prstDash val="solid"/>
                <a:round/>
                <a:headEnd/>
                <a:tailEnd/>
              </a:ln>
            </p:spPr>
            <p:txBody>
              <a:bodyPr/>
              <a:lstStyle/>
              <a:p>
                <a:endParaRPr lang="en-US"/>
              </a:p>
            </p:txBody>
          </p:sp>
          <p:sp>
            <p:nvSpPr>
              <p:cNvPr id="232829" name="Freeform 1405"/>
              <p:cNvSpPr>
                <a:spLocks/>
              </p:cNvSpPr>
              <p:nvPr/>
            </p:nvSpPr>
            <p:spPr bwMode="auto">
              <a:xfrm>
                <a:off x="321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830" name="Freeform 1406"/>
              <p:cNvSpPr>
                <a:spLocks/>
              </p:cNvSpPr>
              <p:nvPr/>
            </p:nvSpPr>
            <p:spPr bwMode="auto">
              <a:xfrm>
                <a:off x="321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31" name="Freeform 1407"/>
              <p:cNvSpPr>
                <a:spLocks/>
              </p:cNvSpPr>
              <p:nvPr/>
            </p:nvSpPr>
            <p:spPr bwMode="auto">
              <a:xfrm>
                <a:off x="3217"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32" name="Freeform 1408"/>
              <p:cNvSpPr>
                <a:spLocks/>
              </p:cNvSpPr>
              <p:nvPr/>
            </p:nvSpPr>
            <p:spPr bwMode="auto">
              <a:xfrm>
                <a:off x="3218" y="3568"/>
                <a:ext cx="3" cy="1"/>
              </a:xfrm>
              <a:custGeom>
                <a:avLst/>
                <a:gdLst/>
                <a:ahLst/>
                <a:cxnLst>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3" y="0"/>
                  </a:cxn>
                  <a:cxn ang="0">
                    <a:pos x="3" y="0"/>
                  </a:cxn>
                </a:cxnLst>
                <a:rect l="0" t="0" r="r" b="b"/>
                <a:pathLst>
                  <a:path w="3">
                    <a:moveTo>
                      <a:pt x="0" y="0"/>
                    </a:move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3" y="0"/>
                    </a:lnTo>
                    <a:lnTo>
                      <a:pt x="3" y="0"/>
                    </a:lnTo>
                    <a:lnTo>
                      <a:pt x="3" y="0"/>
                    </a:lnTo>
                    <a:lnTo>
                      <a:pt x="3" y="0"/>
                    </a:lnTo>
                    <a:lnTo>
                      <a:pt x="3" y="0"/>
                    </a:lnTo>
                    <a:lnTo>
                      <a:pt x="3" y="0"/>
                    </a:lnTo>
                    <a:lnTo>
                      <a:pt x="3" y="0"/>
                    </a:lnTo>
                    <a:lnTo>
                      <a:pt x="3" y="0"/>
                    </a:lnTo>
                    <a:lnTo>
                      <a:pt x="3" y="0"/>
                    </a:lnTo>
                  </a:path>
                </a:pathLst>
              </a:custGeom>
              <a:noFill/>
              <a:ln w="0">
                <a:solidFill>
                  <a:srgbClr val="0000FF"/>
                </a:solidFill>
                <a:prstDash val="solid"/>
                <a:round/>
                <a:headEnd/>
                <a:tailEnd/>
              </a:ln>
            </p:spPr>
            <p:txBody>
              <a:bodyPr/>
              <a:lstStyle/>
              <a:p>
                <a:endParaRPr lang="en-US"/>
              </a:p>
            </p:txBody>
          </p:sp>
          <p:sp>
            <p:nvSpPr>
              <p:cNvPr id="232833" name="Freeform 1409"/>
              <p:cNvSpPr>
                <a:spLocks/>
              </p:cNvSpPr>
              <p:nvPr/>
            </p:nvSpPr>
            <p:spPr bwMode="auto">
              <a:xfrm>
                <a:off x="322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34" name="Freeform 1410"/>
              <p:cNvSpPr>
                <a:spLocks/>
              </p:cNvSpPr>
              <p:nvPr/>
            </p:nvSpPr>
            <p:spPr bwMode="auto">
              <a:xfrm>
                <a:off x="3223"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35" name="Line 1411"/>
              <p:cNvSpPr>
                <a:spLocks noChangeShapeType="1"/>
              </p:cNvSpPr>
              <p:nvPr/>
            </p:nvSpPr>
            <p:spPr bwMode="auto">
              <a:xfrm>
                <a:off x="3224" y="3568"/>
                <a:ext cx="1" cy="1"/>
              </a:xfrm>
              <a:prstGeom prst="line">
                <a:avLst/>
              </a:prstGeom>
              <a:noFill/>
              <a:ln w="0">
                <a:solidFill>
                  <a:srgbClr val="0000FF"/>
                </a:solidFill>
                <a:round/>
                <a:headEnd/>
                <a:tailEnd/>
              </a:ln>
            </p:spPr>
            <p:txBody>
              <a:bodyPr/>
              <a:lstStyle/>
              <a:p>
                <a:endParaRPr lang="en-US"/>
              </a:p>
            </p:txBody>
          </p:sp>
          <p:sp>
            <p:nvSpPr>
              <p:cNvPr id="232836" name="Line 1412"/>
              <p:cNvSpPr>
                <a:spLocks noChangeShapeType="1"/>
              </p:cNvSpPr>
              <p:nvPr/>
            </p:nvSpPr>
            <p:spPr bwMode="auto">
              <a:xfrm>
                <a:off x="3225" y="3568"/>
                <a:ext cx="1" cy="1"/>
              </a:xfrm>
              <a:prstGeom prst="line">
                <a:avLst/>
              </a:prstGeom>
              <a:noFill/>
              <a:ln w="0">
                <a:solidFill>
                  <a:srgbClr val="0000FF"/>
                </a:solidFill>
                <a:round/>
                <a:headEnd/>
                <a:tailEnd/>
              </a:ln>
            </p:spPr>
            <p:txBody>
              <a:bodyPr/>
              <a:lstStyle/>
              <a:p>
                <a:endParaRPr lang="en-US"/>
              </a:p>
            </p:txBody>
          </p:sp>
          <p:sp>
            <p:nvSpPr>
              <p:cNvPr id="232837" name="Freeform 1413"/>
              <p:cNvSpPr>
                <a:spLocks/>
              </p:cNvSpPr>
              <p:nvPr/>
            </p:nvSpPr>
            <p:spPr bwMode="auto">
              <a:xfrm>
                <a:off x="322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38" name="Rectangle 1414"/>
              <p:cNvSpPr>
                <a:spLocks noChangeArrowheads="1"/>
              </p:cNvSpPr>
              <p:nvPr/>
            </p:nvSpPr>
            <p:spPr bwMode="auto">
              <a:xfrm>
                <a:off x="3227" y="3568"/>
                <a:ext cx="1" cy="1"/>
              </a:xfrm>
              <a:prstGeom prst="rect">
                <a:avLst/>
              </a:prstGeom>
              <a:noFill/>
              <a:ln w="0">
                <a:solidFill>
                  <a:srgbClr val="0000FF"/>
                </a:solidFill>
                <a:miter lim="800000"/>
                <a:headEnd/>
                <a:tailEnd/>
              </a:ln>
            </p:spPr>
            <p:txBody>
              <a:bodyPr/>
              <a:lstStyle/>
              <a:p>
                <a:endParaRPr lang="en-US"/>
              </a:p>
            </p:txBody>
          </p:sp>
          <p:sp>
            <p:nvSpPr>
              <p:cNvPr id="232839" name="Freeform 1415"/>
              <p:cNvSpPr>
                <a:spLocks/>
              </p:cNvSpPr>
              <p:nvPr/>
            </p:nvSpPr>
            <p:spPr bwMode="auto">
              <a:xfrm>
                <a:off x="322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40" name="Freeform 1416"/>
              <p:cNvSpPr>
                <a:spLocks/>
              </p:cNvSpPr>
              <p:nvPr/>
            </p:nvSpPr>
            <p:spPr bwMode="auto">
              <a:xfrm>
                <a:off x="322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41" name="Freeform 1417"/>
              <p:cNvSpPr>
                <a:spLocks/>
              </p:cNvSpPr>
              <p:nvPr/>
            </p:nvSpPr>
            <p:spPr bwMode="auto">
              <a:xfrm>
                <a:off x="322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42" name="Freeform 1418"/>
              <p:cNvSpPr>
                <a:spLocks/>
              </p:cNvSpPr>
              <p:nvPr/>
            </p:nvSpPr>
            <p:spPr bwMode="auto">
              <a:xfrm>
                <a:off x="3230"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43" name="Freeform 1419"/>
              <p:cNvSpPr>
                <a:spLocks/>
              </p:cNvSpPr>
              <p:nvPr/>
            </p:nvSpPr>
            <p:spPr bwMode="auto">
              <a:xfrm>
                <a:off x="3231"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44" name="Freeform 1420"/>
              <p:cNvSpPr>
                <a:spLocks/>
              </p:cNvSpPr>
              <p:nvPr/>
            </p:nvSpPr>
            <p:spPr bwMode="auto">
              <a:xfrm>
                <a:off x="323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845" name="Freeform 1421"/>
              <p:cNvSpPr>
                <a:spLocks/>
              </p:cNvSpPr>
              <p:nvPr/>
            </p:nvSpPr>
            <p:spPr bwMode="auto">
              <a:xfrm>
                <a:off x="3234"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46" name="Freeform 1422"/>
              <p:cNvSpPr>
                <a:spLocks/>
              </p:cNvSpPr>
              <p:nvPr/>
            </p:nvSpPr>
            <p:spPr bwMode="auto">
              <a:xfrm>
                <a:off x="323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847" name="Freeform 1423"/>
              <p:cNvSpPr>
                <a:spLocks/>
              </p:cNvSpPr>
              <p:nvPr/>
            </p:nvSpPr>
            <p:spPr bwMode="auto">
              <a:xfrm>
                <a:off x="323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48" name="Rectangle 1424"/>
              <p:cNvSpPr>
                <a:spLocks noChangeArrowheads="1"/>
              </p:cNvSpPr>
              <p:nvPr/>
            </p:nvSpPr>
            <p:spPr bwMode="auto">
              <a:xfrm>
                <a:off x="3237" y="3568"/>
                <a:ext cx="1" cy="1"/>
              </a:xfrm>
              <a:prstGeom prst="rect">
                <a:avLst/>
              </a:prstGeom>
              <a:noFill/>
              <a:ln w="0">
                <a:solidFill>
                  <a:srgbClr val="0000FF"/>
                </a:solidFill>
                <a:miter lim="800000"/>
                <a:headEnd/>
                <a:tailEnd/>
              </a:ln>
            </p:spPr>
            <p:txBody>
              <a:bodyPr/>
              <a:lstStyle/>
              <a:p>
                <a:endParaRPr lang="en-US"/>
              </a:p>
            </p:txBody>
          </p:sp>
          <p:sp>
            <p:nvSpPr>
              <p:cNvPr id="232849" name="Freeform 1425"/>
              <p:cNvSpPr>
                <a:spLocks/>
              </p:cNvSpPr>
              <p:nvPr/>
            </p:nvSpPr>
            <p:spPr bwMode="auto">
              <a:xfrm>
                <a:off x="323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850" name="Freeform 1426"/>
              <p:cNvSpPr>
                <a:spLocks/>
              </p:cNvSpPr>
              <p:nvPr/>
            </p:nvSpPr>
            <p:spPr bwMode="auto">
              <a:xfrm>
                <a:off x="3239" y="3568"/>
                <a:ext cx="1" cy="1"/>
              </a:xfrm>
              <a:custGeom>
                <a:avLst/>
                <a:gdLst/>
                <a:ahLst/>
                <a:cxnLst>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851" name="Freeform 1427"/>
              <p:cNvSpPr>
                <a:spLocks/>
              </p:cNvSpPr>
              <p:nvPr/>
            </p:nvSpPr>
            <p:spPr bwMode="auto">
              <a:xfrm>
                <a:off x="324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852" name="Freeform 1428"/>
              <p:cNvSpPr>
                <a:spLocks/>
              </p:cNvSpPr>
              <p:nvPr/>
            </p:nvSpPr>
            <p:spPr bwMode="auto">
              <a:xfrm>
                <a:off x="3241"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53" name="Freeform 1429"/>
              <p:cNvSpPr>
                <a:spLocks/>
              </p:cNvSpPr>
              <p:nvPr/>
            </p:nvSpPr>
            <p:spPr bwMode="auto">
              <a:xfrm>
                <a:off x="324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54" name="Freeform 1430"/>
              <p:cNvSpPr>
                <a:spLocks/>
              </p:cNvSpPr>
              <p:nvPr/>
            </p:nvSpPr>
            <p:spPr bwMode="auto">
              <a:xfrm>
                <a:off x="3243"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55" name="Freeform 1431"/>
              <p:cNvSpPr>
                <a:spLocks/>
              </p:cNvSpPr>
              <p:nvPr/>
            </p:nvSpPr>
            <p:spPr bwMode="auto">
              <a:xfrm>
                <a:off x="324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56" name="Line 1432"/>
              <p:cNvSpPr>
                <a:spLocks noChangeShapeType="1"/>
              </p:cNvSpPr>
              <p:nvPr/>
            </p:nvSpPr>
            <p:spPr bwMode="auto">
              <a:xfrm>
                <a:off x="3245" y="3568"/>
                <a:ext cx="1" cy="1"/>
              </a:xfrm>
              <a:prstGeom prst="line">
                <a:avLst/>
              </a:prstGeom>
              <a:noFill/>
              <a:ln w="0">
                <a:solidFill>
                  <a:srgbClr val="0000FF"/>
                </a:solidFill>
                <a:round/>
                <a:headEnd/>
                <a:tailEnd/>
              </a:ln>
            </p:spPr>
            <p:txBody>
              <a:bodyPr/>
              <a:lstStyle/>
              <a:p>
                <a:endParaRPr lang="en-US"/>
              </a:p>
            </p:txBody>
          </p:sp>
          <p:sp>
            <p:nvSpPr>
              <p:cNvPr id="232857" name="Freeform 1433"/>
              <p:cNvSpPr>
                <a:spLocks/>
              </p:cNvSpPr>
              <p:nvPr/>
            </p:nvSpPr>
            <p:spPr bwMode="auto">
              <a:xfrm>
                <a:off x="324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58" name="Freeform 1434"/>
              <p:cNvSpPr>
                <a:spLocks/>
              </p:cNvSpPr>
              <p:nvPr/>
            </p:nvSpPr>
            <p:spPr bwMode="auto">
              <a:xfrm>
                <a:off x="3247"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59" name="Freeform 1435"/>
              <p:cNvSpPr>
                <a:spLocks/>
              </p:cNvSpPr>
              <p:nvPr/>
            </p:nvSpPr>
            <p:spPr bwMode="auto">
              <a:xfrm>
                <a:off x="324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860" name="Rectangle 1436"/>
              <p:cNvSpPr>
                <a:spLocks noChangeArrowheads="1"/>
              </p:cNvSpPr>
              <p:nvPr/>
            </p:nvSpPr>
            <p:spPr bwMode="auto">
              <a:xfrm>
                <a:off x="3249" y="3568"/>
                <a:ext cx="1" cy="1"/>
              </a:xfrm>
              <a:prstGeom prst="rect">
                <a:avLst/>
              </a:prstGeom>
              <a:noFill/>
              <a:ln w="0">
                <a:solidFill>
                  <a:srgbClr val="0000FF"/>
                </a:solidFill>
                <a:miter lim="800000"/>
                <a:headEnd/>
                <a:tailEnd/>
              </a:ln>
            </p:spPr>
            <p:txBody>
              <a:bodyPr/>
              <a:lstStyle/>
              <a:p>
                <a:endParaRPr lang="en-US"/>
              </a:p>
            </p:txBody>
          </p:sp>
          <p:sp>
            <p:nvSpPr>
              <p:cNvPr id="232861" name="Freeform 1437"/>
              <p:cNvSpPr>
                <a:spLocks/>
              </p:cNvSpPr>
              <p:nvPr/>
            </p:nvSpPr>
            <p:spPr bwMode="auto">
              <a:xfrm>
                <a:off x="325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62" name="Rectangle 1438"/>
              <p:cNvSpPr>
                <a:spLocks noChangeArrowheads="1"/>
              </p:cNvSpPr>
              <p:nvPr/>
            </p:nvSpPr>
            <p:spPr bwMode="auto">
              <a:xfrm>
                <a:off x="3251" y="3568"/>
                <a:ext cx="1" cy="1"/>
              </a:xfrm>
              <a:prstGeom prst="rect">
                <a:avLst/>
              </a:prstGeom>
              <a:noFill/>
              <a:ln w="0">
                <a:solidFill>
                  <a:srgbClr val="0000FF"/>
                </a:solidFill>
                <a:miter lim="800000"/>
                <a:headEnd/>
                <a:tailEnd/>
              </a:ln>
            </p:spPr>
            <p:txBody>
              <a:bodyPr/>
              <a:lstStyle/>
              <a:p>
                <a:endParaRPr lang="en-US"/>
              </a:p>
            </p:txBody>
          </p:sp>
          <p:sp>
            <p:nvSpPr>
              <p:cNvPr id="232863" name="Freeform 1439"/>
              <p:cNvSpPr>
                <a:spLocks/>
              </p:cNvSpPr>
              <p:nvPr/>
            </p:nvSpPr>
            <p:spPr bwMode="auto">
              <a:xfrm>
                <a:off x="3252"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64" name="Freeform 1440"/>
              <p:cNvSpPr>
                <a:spLocks/>
              </p:cNvSpPr>
              <p:nvPr/>
            </p:nvSpPr>
            <p:spPr bwMode="auto">
              <a:xfrm>
                <a:off x="325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65" name="Freeform 1441"/>
              <p:cNvSpPr>
                <a:spLocks/>
              </p:cNvSpPr>
              <p:nvPr/>
            </p:nvSpPr>
            <p:spPr bwMode="auto">
              <a:xfrm>
                <a:off x="325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866" name="Freeform 1442"/>
              <p:cNvSpPr>
                <a:spLocks/>
              </p:cNvSpPr>
              <p:nvPr/>
            </p:nvSpPr>
            <p:spPr bwMode="auto">
              <a:xfrm>
                <a:off x="3255" y="2299"/>
                <a:ext cx="13" cy="1269"/>
              </a:xfrm>
              <a:custGeom>
                <a:avLst/>
                <a:gdLst/>
                <a:ahLst/>
                <a:cxnLst>
                  <a:cxn ang="0">
                    <a:pos x="0" y="1164"/>
                  </a:cxn>
                  <a:cxn ang="0">
                    <a:pos x="0" y="1164"/>
                  </a:cxn>
                  <a:cxn ang="0">
                    <a:pos x="1" y="1164"/>
                  </a:cxn>
                  <a:cxn ang="0">
                    <a:pos x="1" y="1160"/>
                  </a:cxn>
                  <a:cxn ang="0">
                    <a:pos x="1" y="1156"/>
                  </a:cxn>
                  <a:cxn ang="0">
                    <a:pos x="1" y="1155"/>
                  </a:cxn>
                  <a:cxn ang="0">
                    <a:pos x="1" y="1162"/>
                  </a:cxn>
                  <a:cxn ang="0">
                    <a:pos x="2" y="1164"/>
                  </a:cxn>
                  <a:cxn ang="0">
                    <a:pos x="2" y="1164"/>
                  </a:cxn>
                  <a:cxn ang="0">
                    <a:pos x="2" y="1163"/>
                  </a:cxn>
                  <a:cxn ang="0">
                    <a:pos x="2" y="1163"/>
                  </a:cxn>
                  <a:cxn ang="0">
                    <a:pos x="3" y="1164"/>
                  </a:cxn>
                  <a:cxn ang="0">
                    <a:pos x="3" y="1164"/>
                  </a:cxn>
                  <a:cxn ang="0">
                    <a:pos x="3" y="1164"/>
                  </a:cxn>
                  <a:cxn ang="0">
                    <a:pos x="3" y="1164"/>
                  </a:cxn>
                  <a:cxn ang="0">
                    <a:pos x="4" y="1164"/>
                  </a:cxn>
                  <a:cxn ang="0">
                    <a:pos x="4" y="1164"/>
                  </a:cxn>
                  <a:cxn ang="0">
                    <a:pos x="4" y="1159"/>
                  </a:cxn>
                  <a:cxn ang="0">
                    <a:pos x="4" y="860"/>
                  </a:cxn>
                  <a:cxn ang="0">
                    <a:pos x="5" y="219"/>
                  </a:cxn>
                  <a:cxn ang="0">
                    <a:pos x="5" y="542"/>
                  </a:cxn>
                  <a:cxn ang="0">
                    <a:pos x="5" y="1043"/>
                  </a:cxn>
                  <a:cxn ang="0">
                    <a:pos x="5" y="1162"/>
                  </a:cxn>
                  <a:cxn ang="0">
                    <a:pos x="5" y="1137"/>
                  </a:cxn>
                  <a:cxn ang="0">
                    <a:pos x="6" y="932"/>
                  </a:cxn>
                  <a:cxn ang="0">
                    <a:pos x="6" y="1076"/>
                  </a:cxn>
                  <a:cxn ang="0">
                    <a:pos x="6" y="1158"/>
                  </a:cxn>
                  <a:cxn ang="0">
                    <a:pos x="6" y="1164"/>
                  </a:cxn>
                  <a:cxn ang="0">
                    <a:pos x="7" y="1164"/>
                  </a:cxn>
                  <a:cxn ang="0">
                    <a:pos x="7" y="1164"/>
                  </a:cxn>
                  <a:cxn ang="0">
                    <a:pos x="7" y="1164"/>
                  </a:cxn>
                  <a:cxn ang="0">
                    <a:pos x="7" y="1164"/>
                  </a:cxn>
                  <a:cxn ang="0">
                    <a:pos x="8" y="1164"/>
                  </a:cxn>
                  <a:cxn ang="0">
                    <a:pos x="8" y="1147"/>
                  </a:cxn>
                  <a:cxn ang="0">
                    <a:pos x="8" y="1026"/>
                  </a:cxn>
                  <a:cxn ang="0">
                    <a:pos x="8" y="856"/>
                  </a:cxn>
                  <a:cxn ang="0">
                    <a:pos x="8" y="905"/>
                  </a:cxn>
                  <a:cxn ang="0">
                    <a:pos x="9" y="1152"/>
                  </a:cxn>
                  <a:cxn ang="0">
                    <a:pos x="9" y="1163"/>
                  </a:cxn>
                  <a:cxn ang="0">
                    <a:pos x="9" y="1113"/>
                  </a:cxn>
                  <a:cxn ang="0">
                    <a:pos x="9" y="1110"/>
                  </a:cxn>
                  <a:cxn ang="0">
                    <a:pos x="10" y="1148"/>
                  </a:cxn>
                  <a:cxn ang="0">
                    <a:pos x="10" y="1164"/>
                  </a:cxn>
                  <a:cxn ang="0">
                    <a:pos x="10" y="1164"/>
                  </a:cxn>
                  <a:cxn ang="0">
                    <a:pos x="10" y="1164"/>
                  </a:cxn>
                  <a:cxn ang="0">
                    <a:pos x="11" y="1164"/>
                  </a:cxn>
                  <a:cxn ang="0">
                    <a:pos x="11" y="1164"/>
                  </a:cxn>
                  <a:cxn ang="0">
                    <a:pos x="11" y="1164"/>
                  </a:cxn>
                  <a:cxn ang="0">
                    <a:pos x="12" y="1156"/>
                  </a:cxn>
                  <a:cxn ang="0">
                    <a:pos x="12" y="1141"/>
                  </a:cxn>
                  <a:cxn ang="0">
                    <a:pos x="12" y="1125"/>
                  </a:cxn>
                  <a:cxn ang="0">
                    <a:pos x="12" y="1143"/>
                  </a:cxn>
                  <a:cxn ang="0">
                    <a:pos x="13" y="1164"/>
                  </a:cxn>
                  <a:cxn ang="0">
                    <a:pos x="13" y="1164"/>
                  </a:cxn>
                  <a:cxn ang="0">
                    <a:pos x="13" y="1160"/>
                  </a:cxn>
                  <a:cxn ang="0">
                    <a:pos x="13" y="1157"/>
                  </a:cxn>
                  <a:cxn ang="0">
                    <a:pos x="13" y="1164"/>
                  </a:cxn>
                  <a:cxn ang="0">
                    <a:pos x="14" y="1164"/>
                  </a:cxn>
                  <a:cxn ang="0">
                    <a:pos x="14" y="1164"/>
                  </a:cxn>
                  <a:cxn ang="0">
                    <a:pos x="14" y="1164"/>
                  </a:cxn>
                </a:cxnLst>
                <a:rect l="0" t="0" r="r" b="b"/>
                <a:pathLst>
                  <a:path w="14" h="1164">
                    <a:moveTo>
                      <a:pt x="0" y="1164"/>
                    </a:moveTo>
                    <a:lnTo>
                      <a:pt x="0" y="1164"/>
                    </a:lnTo>
                    <a:lnTo>
                      <a:pt x="0" y="1164"/>
                    </a:lnTo>
                    <a:lnTo>
                      <a:pt x="0" y="1164"/>
                    </a:lnTo>
                    <a:lnTo>
                      <a:pt x="0" y="1164"/>
                    </a:lnTo>
                    <a:lnTo>
                      <a:pt x="0" y="1164"/>
                    </a:lnTo>
                    <a:lnTo>
                      <a:pt x="0" y="1164"/>
                    </a:lnTo>
                    <a:lnTo>
                      <a:pt x="0" y="1164"/>
                    </a:lnTo>
                    <a:lnTo>
                      <a:pt x="0" y="1164"/>
                    </a:lnTo>
                    <a:lnTo>
                      <a:pt x="0" y="1164"/>
                    </a:lnTo>
                    <a:lnTo>
                      <a:pt x="0" y="1164"/>
                    </a:lnTo>
                    <a:lnTo>
                      <a:pt x="0" y="1164"/>
                    </a:lnTo>
                    <a:lnTo>
                      <a:pt x="0" y="1164"/>
                    </a:lnTo>
                    <a:lnTo>
                      <a:pt x="0" y="1164"/>
                    </a:lnTo>
                    <a:lnTo>
                      <a:pt x="1" y="1164"/>
                    </a:lnTo>
                    <a:lnTo>
                      <a:pt x="1" y="1164"/>
                    </a:lnTo>
                    <a:lnTo>
                      <a:pt x="1" y="1163"/>
                    </a:lnTo>
                    <a:lnTo>
                      <a:pt x="1" y="1162"/>
                    </a:lnTo>
                    <a:lnTo>
                      <a:pt x="1" y="1161"/>
                    </a:lnTo>
                    <a:lnTo>
                      <a:pt x="1" y="1160"/>
                    </a:lnTo>
                    <a:lnTo>
                      <a:pt x="1" y="1159"/>
                    </a:lnTo>
                    <a:lnTo>
                      <a:pt x="1" y="1159"/>
                    </a:lnTo>
                    <a:lnTo>
                      <a:pt x="1" y="1158"/>
                    </a:lnTo>
                    <a:lnTo>
                      <a:pt x="1" y="1157"/>
                    </a:lnTo>
                    <a:lnTo>
                      <a:pt x="1" y="1156"/>
                    </a:lnTo>
                    <a:lnTo>
                      <a:pt x="1" y="1155"/>
                    </a:lnTo>
                    <a:lnTo>
                      <a:pt x="1" y="1154"/>
                    </a:lnTo>
                    <a:lnTo>
                      <a:pt x="1" y="1154"/>
                    </a:lnTo>
                    <a:lnTo>
                      <a:pt x="1" y="1155"/>
                    </a:lnTo>
                    <a:lnTo>
                      <a:pt x="1" y="1155"/>
                    </a:lnTo>
                    <a:lnTo>
                      <a:pt x="1" y="1156"/>
                    </a:lnTo>
                    <a:lnTo>
                      <a:pt x="1" y="1157"/>
                    </a:lnTo>
                    <a:lnTo>
                      <a:pt x="1" y="1159"/>
                    </a:lnTo>
                    <a:lnTo>
                      <a:pt x="1" y="1161"/>
                    </a:lnTo>
                    <a:lnTo>
                      <a:pt x="1" y="1162"/>
                    </a:lnTo>
                    <a:lnTo>
                      <a:pt x="2" y="1163"/>
                    </a:lnTo>
                    <a:lnTo>
                      <a:pt x="2" y="1164"/>
                    </a:lnTo>
                    <a:lnTo>
                      <a:pt x="2" y="1164"/>
                    </a:lnTo>
                    <a:lnTo>
                      <a:pt x="2" y="1164"/>
                    </a:lnTo>
                    <a:lnTo>
                      <a:pt x="2" y="1164"/>
                    </a:lnTo>
                    <a:lnTo>
                      <a:pt x="2" y="1164"/>
                    </a:lnTo>
                    <a:lnTo>
                      <a:pt x="2" y="1164"/>
                    </a:lnTo>
                    <a:lnTo>
                      <a:pt x="2" y="1164"/>
                    </a:lnTo>
                    <a:lnTo>
                      <a:pt x="2" y="1164"/>
                    </a:lnTo>
                    <a:lnTo>
                      <a:pt x="2" y="1164"/>
                    </a:lnTo>
                    <a:lnTo>
                      <a:pt x="2" y="1164"/>
                    </a:lnTo>
                    <a:lnTo>
                      <a:pt x="2" y="1163"/>
                    </a:lnTo>
                    <a:lnTo>
                      <a:pt x="2" y="1163"/>
                    </a:lnTo>
                    <a:lnTo>
                      <a:pt x="2" y="1163"/>
                    </a:lnTo>
                    <a:lnTo>
                      <a:pt x="2" y="1163"/>
                    </a:lnTo>
                    <a:lnTo>
                      <a:pt x="2" y="1163"/>
                    </a:lnTo>
                    <a:lnTo>
                      <a:pt x="2" y="1163"/>
                    </a:lnTo>
                    <a:lnTo>
                      <a:pt x="2" y="1162"/>
                    </a:lnTo>
                    <a:lnTo>
                      <a:pt x="2" y="1163"/>
                    </a:lnTo>
                    <a:lnTo>
                      <a:pt x="2" y="1163"/>
                    </a:lnTo>
                    <a:lnTo>
                      <a:pt x="2" y="1163"/>
                    </a:lnTo>
                    <a:lnTo>
                      <a:pt x="3" y="1164"/>
                    </a:lnTo>
                    <a:lnTo>
                      <a:pt x="3" y="1164"/>
                    </a:lnTo>
                    <a:lnTo>
                      <a:pt x="3" y="1164"/>
                    </a:lnTo>
                    <a:lnTo>
                      <a:pt x="3" y="1164"/>
                    </a:lnTo>
                    <a:lnTo>
                      <a:pt x="3" y="1164"/>
                    </a:lnTo>
                    <a:lnTo>
                      <a:pt x="3" y="1164"/>
                    </a:lnTo>
                    <a:lnTo>
                      <a:pt x="3" y="1164"/>
                    </a:lnTo>
                    <a:lnTo>
                      <a:pt x="3" y="1164"/>
                    </a:lnTo>
                    <a:lnTo>
                      <a:pt x="3" y="1164"/>
                    </a:lnTo>
                    <a:lnTo>
                      <a:pt x="3" y="1164"/>
                    </a:lnTo>
                    <a:lnTo>
                      <a:pt x="3" y="1164"/>
                    </a:lnTo>
                    <a:lnTo>
                      <a:pt x="3" y="1164"/>
                    </a:lnTo>
                    <a:lnTo>
                      <a:pt x="3" y="1164"/>
                    </a:lnTo>
                    <a:lnTo>
                      <a:pt x="3" y="1164"/>
                    </a:lnTo>
                    <a:lnTo>
                      <a:pt x="3" y="1164"/>
                    </a:lnTo>
                    <a:lnTo>
                      <a:pt x="3" y="1164"/>
                    </a:lnTo>
                    <a:lnTo>
                      <a:pt x="3" y="1164"/>
                    </a:lnTo>
                    <a:lnTo>
                      <a:pt x="3" y="1164"/>
                    </a:lnTo>
                    <a:lnTo>
                      <a:pt x="3" y="1164"/>
                    </a:lnTo>
                    <a:lnTo>
                      <a:pt x="3" y="1164"/>
                    </a:lnTo>
                    <a:lnTo>
                      <a:pt x="3" y="1164"/>
                    </a:lnTo>
                    <a:lnTo>
                      <a:pt x="4" y="1164"/>
                    </a:lnTo>
                    <a:lnTo>
                      <a:pt x="4" y="1164"/>
                    </a:lnTo>
                    <a:lnTo>
                      <a:pt x="4" y="1164"/>
                    </a:lnTo>
                    <a:lnTo>
                      <a:pt x="4" y="1164"/>
                    </a:lnTo>
                    <a:lnTo>
                      <a:pt x="4" y="1164"/>
                    </a:lnTo>
                    <a:lnTo>
                      <a:pt x="4" y="1164"/>
                    </a:lnTo>
                    <a:lnTo>
                      <a:pt x="4" y="1164"/>
                    </a:lnTo>
                    <a:lnTo>
                      <a:pt x="4" y="1164"/>
                    </a:lnTo>
                    <a:lnTo>
                      <a:pt x="4" y="1164"/>
                    </a:lnTo>
                    <a:lnTo>
                      <a:pt x="4" y="1164"/>
                    </a:lnTo>
                    <a:lnTo>
                      <a:pt x="4" y="1164"/>
                    </a:lnTo>
                    <a:lnTo>
                      <a:pt x="4" y="1162"/>
                    </a:lnTo>
                    <a:lnTo>
                      <a:pt x="4" y="1159"/>
                    </a:lnTo>
                    <a:lnTo>
                      <a:pt x="4" y="1150"/>
                    </a:lnTo>
                    <a:lnTo>
                      <a:pt x="4" y="1129"/>
                    </a:lnTo>
                    <a:lnTo>
                      <a:pt x="4" y="1080"/>
                    </a:lnTo>
                    <a:lnTo>
                      <a:pt x="4" y="992"/>
                    </a:lnTo>
                    <a:lnTo>
                      <a:pt x="4" y="860"/>
                    </a:lnTo>
                    <a:lnTo>
                      <a:pt x="4" y="750"/>
                    </a:lnTo>
                    <a:lnTo>
                      <a:pt x="4" y="692"/>
                    </a:lnTo>
                    <a:lnTo>
                      <a:pt x="4" y="635"/>
                    </a:lnTo>
                    <a:lnTo>
                      <a:pt x="5" y="465"/>
                    </a:lnTo>
                    <a:lnTo>
                      <a:pt x="5" y="219"/>
                    </a:lnTo>
                    <a:lnTo>
                      <a:pt x="5" y="41"/>
                    </a:lnTo>
                    <a:lnTo>
                      <a:pt x="5" y="0"/>
                    </a:lnTo>
                    <a:lnTo>
                      <a:pt x="5" y="137"/>
                    </a:lnTo>
                    <a:lnTo>
                      <a:pt x="5" y="355"/>
                    </a:lnTo>
                    <a:lnTo>
                      <a:pt x="5" y="542"/>
                    </a:lnTo>
                    <a:lnTo>
                      <a:pt x="5" y="655"/>
                    </a:lnTo>
                    <a:lnTo>
                      <a:pt x="5" y="752"/>
                    </a:lnTo>
                    <a:lnTo>
                      <a:pt x="5" y="852"/>
                    </a:lnTo>
                    <a:lnTo>
                      <a:pt x="5" y="957"/>
                    </a:lnTo>
                    <a:lnTo>
                      <a:pt x="5" y="1043"/>
                    </a:lnTo>
                    <a:lnTo>
                      <a:pt x="5" y="1106"/>
                    </a:lnTo>
                    <a:lnTo>
                      <a:pt x="5" y="1140"/>
                    </a:lnTo>
                    <a:lnTo>
                      <a:pt x="5" y="1155"/>
                    </a:lnTo>
                    <a:lnTo>
                      <a:pt x="5" y="1161"/>
                    </a:lnTo>
                    <a:lnTo>
                      <a:pt x="5" y="1162"/>
                    </a:lnTo>
                    <a:lnTo>
                      <a:pt x="5" y="1162"/>
                    </a:lnTo>
                    <a:lnTo>
                      <a:pt x="5" y="1162"/>
                    </a:lnTo>
                    <a:lnTo>
                      <a:pt x="5" y="1160"/>
                    </a:lnTo>
                    <a:lnTo>
                      <a:pt x="5" y="1154"/>
                    </a:lnTo>
                    <a:lnTo>
                      <a:pt x="5" y="1137"/>
                    </a:lnTo>
                    <a:lnTo>
                      <a:pt x="5" y="1097"/>
                    </a:lnTo>
                    <a:lnTo>
                      <a:pt x="5" y="1013"/>
                    </a:lnTo>
                    <a:lnTo>
                      <a:pt x="5" y="916"/>
                    </a:lnTo>
                    <a:lnTo>
                      <a:pt x="6" y="889"/>
                    </a:lnTo>
                    <a:lnTo>
                      <a:pt x="6" y="932"/>
                    </a:lnTo>
                    <a:lnTo>
                      <a:pt x="6" y="1004"/>
                    </a:lnTo>
                    <a:lnTo>
                      <a:pt x="6" y="1044"/>
                    </a:lnTo>
                    <a:lnTo>
                      <a:pt x="6" y="1059"/>
                    </a:lnTo>
                    <a:lnTo>
                      <a:pt x="6" y="1061"/>
                    </a:lnTo>
                    <a:lnTo>
                      <a:pt x="6" y="1076"/>
                    </a:lnTo>
                    <a:lnTo>
                      <a:pt x="6" y="1098"/>
                    </a:lnTo>
                    <a:lnTo>
                      <a:pt x="6" y="1124"/>
                    </a:lnTo>
                    <a:lnTo>
                      <a:pt x="6" y="1142"/>
                    </a:lnTo>
                    <a:lnTo>
                      <a:pt x="6" y="1153"/>
                    </a:lnTo>
                    <a:lnTo>
                      <a:pt x="6" y="1158"/>
                    </a:lnTo>
                    <a:lnTo>
                      <a:pt x="6" y="1161"/>
                    </a:lnTo>
                    <a:lnTo>
                      <a:pt x="6" y="1163"/>
                    </a:lnTo>
                    <a:lnTo>
                      <a:pt x="6" y="1164"/>
                    </a:lnTo>
                    <a:lnTo>
                      <a:pt x="6" y="1164"/>
                    </a:lnTo>
                    <a:lnTo>
                      <a:pt x="6" y="1164"/>
                    </a:lnTo>
                    <a:lnTo>
                      <a:pt x="6" y="1164"/>
                    </a:lnTo>
                    <a:lnTo>
                      <a:pt x="6" y="1164"/>
                    </a:lnTo>
                    <a:lnTo>
                      <a:pt x="6" y="1164"/>
                    </a:lnTo>
                    <a:lnTo>
                      <a:pt x="6" y="1164"/>
                    </a:lnTo>
                    <a:lnTo>
                      <a:pt x="7" y="1164"/>
                    </a:lnTo>
                    <a:lnTo>
                      <a:pt x="7" y="1164"/>
                    </a:lnTo>
                    <a:lnTo>
                      <a:pt x="7" y="1164"/>
                    </a:lnTo>
                    <a:lnTo>
                      <a:pt x="7" y="1164"/>
                    </a:lnTo>
                    <a:lnTo>
                      <a:pt x="7" y="1164"/>
                    </a:lnTo>
                    <a:lnTo>
                      <a:pt x="7" y="1164"/>
                    </a:lnTo>
                    <a:lnTo>
                      <a:pt x="7" y="1164"/>
                    </a:lnTo>
                    <a:lnTo>
                      <a:pt x="7" y="1164"/>
                    </a:lnTo>
                    <a:lnTo>
                      <a:pt x="7" y="1164"/>
                    </a:lnTo>
                    <a:lnTo>
                      <a:pt x="7" y="1164"/>
                    </a:lnTo>
                    <a:lnTo>
                      <a:pt x="7" y="1164"/>
                    </a:lnTo>
                    <a:lnTo>
                      <a:pt x="7" y="1164"/>
                    </a:lnTo>
                    <a:lnTo>
                      <a:pt x="7" y="1164"/>
                    </a:lnTo>
                    <a:lnTo>
                      <a:pt x="7" y="1164"/>
                    </a:lnTo>
                    <a:lnTo>
                      <a:pt x="7" y="1164"/>
                    </a:lnTo>
                    <a:lnTo>
                      <a:pt x="7" y="1164"/>
                    </a:lnTo>
                    <a:lnTo>
                      <a:pt x="7" y="1164"/>
                    </a:lnTo>
                    <a:lnTo>
                      <a:pt x="7" y="1164"/>
                    </a:lnTo>
                    <a:lnTo>
                      <a:pt x="7" y="1164"/>
                    </a:lnTo>
                    <a:lnTo>
                      <a:pt x="7" y="1164"/>
                    </a:lnTo>
                    <a:lnTo>
                      <a:pt x="8" y="1164"/>
                    </a:lnTo>
                    <a:lnTo>
                      <a:pt x="8" y="1164"/>
                    </a:lnTo>
                    <a:lnTo>
                      <a:pt x="8" y="1163"/>
                    </a:lnTo>
                    <a:lnTo>
                      <a:pt x="8" y="1161"/>
                    </a:lnTo>
                    <a:lnTo>
                      <a:pt x="8" y="1156"/>
                    </a:lnTo>
                    <a:lnTo>
                      <a:pt x="8" y="1147"/>
                    </a:lnTo>
                    <a:lnTo>
                      <a:pt x="8" y="1130"/>
                    </a:lnTo>
                    <a:lnTo>
                      <a:pt x="8" y="1102"/>
                    </a:lnTo>
                    <a:lnTo>
                      <a:pt x="8" y="1075"/>
                    </a:lnTo>
                    <a:lnTo>
                      <a:pt x="8" y="1044"/>
                    </a:lnTo>
                    <a:lnTo>
                      <a:pt x="8" y="1026"/>
                    </a:lnTo>
                    <a:lnTo>
                      <a:pt x="8" y="999"/>
                    </a:lnTo>
                    <a:lnTo>
                      <a:pt x="8" y="954"/>
                    </a:lnTo>
                    <a:lnTo>
                      <a:pt x="8" y="911"/>
                    </a:lnTo>
                    <a:lnTo>
                      <a:pt x="8" y="880"/>
                    </a:lnTo>
                    <a:lnTo>
                      <a:pt x="8" y="856"/>
                    </a:lnTo>
                    <a:lnTo>
                      <a:pt x="8" y="835"/>
                    </a:lnTo>
                    <a:lnTo>
                      <a:pt x="8" y="826"/>
                    </a:lnTo>
                    <a:lnTo>
                      <a:pt x="8" y="844"/>
                    </a:lnTo>
                    <a:lnTo>
                      <a:pt x="8" y="870"/>
                    </a:lnTo>
                    <a:lnTo>
                      <a:pt x="8" y="905"/>
                    </a:lnTo>
                    <a:lnTo>
                      <a:pt x="9" y="953"/>
                    </a:lnTo>
                    <a:lnTo>
                      <a:pt x="9" y="1015"/>
                    </a:lnTo>
                    <a:lnTo>
                      <a:pt x="9" y="1083"/>
                    </a:lnTo>
                    <a:lnTo>
                      <a:pt x="9" y="1128"/>
                    </a:lnTo>
                    <a:lnTo>
                      <a:pt x="9" y="1152"/>
                    </a:lnTo>
                    <a:lnTo>
                      <a:pt x="9" y="1160"/>
                    </a:lnTo>
                    <a:lnTo>
                      <a:pt x="9" y="1162"/>
                    </a:lnTo>
                    <a:lnTo>
                      <a:pt x="9" y="1163"/>
                    </a:lnTo>
                    <a:lnTo>
                      <a:pt x="9" y="1163"/>
                    </a:lnTo>
                    <a:lnTo>
                      <a:pt x="9" y="1163"/>
                    </a:lnTo>
                    <a:lnTo>
                      <a:pt x="9" y="1162"/>
                    </a:lnTo>
                    <a:lnTo>
                      <a:pt x="9" y="1159"/>
                    </a:lnTo>
                    <a:lnTo>
                      <a:pt x="9" y="1151"/>
                    </a:lnTo>
                    <a:lnTo>
                      <a:pt x="9" y="1136"/>
                    </a:lnTo>
                    <a:lnTo>
                      <a:pt x="9" y="1113"/>
                    </a:lnTo>
                    <a:lnTo>
                      <a:pt x="9" y="1100"/>
                    </a:lnTo>
                    <a:lnTo>
                      <a:pt x="9" y="1103"/>
                    </a:lnTo>
                    <a:lnTo>
                      <a:pt x="9" y="1110"/>
                    </a:lnTo>
                    <a:lnTo>
                      <a:pt x="9" y="1111"/>
                    </a:lnTo>
                    <a:lnTo>
                      <a:pt x="9" y="1110"/>
                    </a:lnTo>
                    <a:lnTo>
                      <a:pt x="9" y="1102"/>
                    </a:lnTo>
                    <a:lnTo>
                      <a:pt x="10" y="1103"/>
                    </a:lnTo>
                    <a:lnTo>
                      <a:pt x="10" y="1114"/>
                    </a:lnTo>
                    <a:lnTo>
                      <a:pt x="10" y="1133"/>
                    </a:lnTo>
                    <a:lnTo>
                      <a:pt x="10" y="1148"/>
                    </a:lnTo>
                    <a:lnTo>
                      <a:pt x="10" y="1157"/>
                    </a:lnTo>
                    <a:lnTo>
                      <a:pt x="10" y="1161"/>
                    </a:lnTo>
                    <a:lnTo>
                      <a:pt x="10" y="1163"/>
                    </a:lnTo>
                    <a:lnTo>
                      <a:pt x="10" y="1164"/>
                    </a:lnTo>
                    <a:lnTo>
                      <a:pt x="10" y="1164"/>
                    </a:lnTo>
                    <a:lnTo>
                      <a:pt x="10" y="1164"/>
                    </a:lnTo>
                    <a:lnTo>
                      <a:pt x="10" y="1164"/>
                    </a:lnTo>
                    <a:lnTo>
                      <a:pt x="10" y="1164"/>
                    </a:lnTo>
                    <a:lnTo>
                      <a:pt x="10" y="1164"/>
                    </a:lnTo>
                    <a:lnTo>
                      <a:pt x="10" y="1164"/>
                    </a:lnTo>
                    <a:lnTo>
                      <a:pt x="10" y="1164"/>
                    </a:lnTo>
                    <a:lnTo>
                      <a:pt x="10" y="1164"/>
                    </a:lnTo>
                    <a:lnTo>
                      <a:pt x="10" y="1164"/>
                    </a:lnTo>
                    <a:lnTo>
                      <a:pt x="10" y="1164"/>
                    </a:lnTo>
                    <a:lnTo>
                      <a:pt x="10" y="1164"/>
                    </a:lnTo>
                    <a:lnTo>
                      <a:pt x="10" y="1164"/>
                    </a:lnTo>
                    <a:lnTo>
                      <a:pt x="11" y="1164"/>
                    </a:lnTo>
                    <a:lnTo>
                      <a:pt x="11" y="1164"/>
                    </a:lnTo>
                    <a:lnTo>
                      <a:pt x="11" y="1164"/>
                    </a:lnTo>
                    <a:lnTo>
                      <a:pt x="11" y="1164"/>
                    </a:lnTo>
                    <a:lnTo>
                      <a:pt x="11" y="1164"/>
                    </a:lnTo>
                    <a:lnTo>
                      <a:pt x="11" y="1164"/>
                    </a:lnTo>
                    <a:lnTo>
                      <a:pt x="11" y="1164"/>
                    </a:lnTo>
                    <a:lnTo>
                      <a:pt x="11" y="1164"/>
                    </a:lnTo>
                    <a:lnTo>
                      <a:pt x="11" y="1164"/>
                    </a:lnTo>
                    <a:lnTo>
                      <a:pt x="11" y="1164"/>
                    </a:lnTo>
                    <a:lnTo>
                      <a:pt x="11" y="1164"/>
                    </a:lnTo>
                    <a:lnTo>
                      <a:pt x="11" y="1164"/>
                    </a:lnTo>
                    <a:lnTo>
                      <a:pt x="11" y="1164"/>
                    </a:lnTo>
                    <a:lnTo>
                      <a:pt x="11" y="1164"/>
                    </a:lnTo>
                    <a:lnTo>
                      <a:pt x="11" y="1164"/>
                    </a:lnTo>
                    <a:lnTo>
                      <a:pt x="11" y="1163"/>
                    </a:lnTo>
                    <a:lnTo>
                      <a:pt x="12" y="1161"/>
                    </a:lnTo>
                    <a:lnTo>
                      <a:pt x="12" y="1159"/>
                    </a:lnTo>
                    <a:lnTo>
                      <a:pt x="12" y="1156"/>
                    </a:lnTo>
                    <a:lnTo>
                      <a:pt x="12" y="1152"/>
                    </a:lnTo>
                    <a:lnTo>
                      <a:pt x="12" y="1149"/>
                    </a:lnTo>
                    <a:lnTo>
                      <a:pt x="12" y="1148"/>
                    </a:lnTo>
                    <a:lnTo>
                      <a:pt x="12" y="1145"/>
                    </a:lnTo>
                    <a:lnTo>
                      <a:pt x="12" y="1141"/>
                    </a:lnTo>
                    <a:lnTo>
                      <a:pt x="12" y="1136"/>
                    </a:lnTo>
                    <a:lnTo>
                      <a:pt x="12" y="1131"/>
                    </a:lnTo>
                    <a:lnTo>
                      <a:pt x="12" y="1128"/>
                    </a:lnTo>
                    <a:lnTo>
                      <a:pt x="12" y="1126"/>
                    </a:lnTo>
                    <a:lnTo>
                      <a:pt x="12" y="1125"/>
                    </a:lnTo>
                    <a:lnTo>
                      <a:pt x="12" y="1125"/>
                    </a:lnTo>
                    <a:lnTo>
                      <a:pt x="12" y="1127"/>
                    </a:lnTo>
                    <a:lnTo>
                      <a:pt x="12" y="1131"/>
                    </a:lnTo>
                    <a:lnTo>
                      <a:pt x="12" y="1137"/>
                    </a:lnTo>
                    <a:lnTo>
                      <a:pt x="12" y="1143"/>
                    </a:lnTo>
                    <a:lnTo>
                      <a:pt x="12" y="1151"/>
                    </a:lnTo>
                    <a:lnTo>
                      <a:pt x="12" y="1155"/>
                    </a:lnTo>
                    <a:lnTo>
                      <a:pt x="12" y="1161"/>
                    </a:lnTo>
                    <a:lnTo>
                      <a:pt x="13" y="1163"/>
                    </a:lnTo>
                    <a:lnTo>
                      <a:pt x="13" y="1164"/>
                    </a:lnTo>
                    <a:lnTo>
                      <a:pt x="13" y="1164"/>
                    </a:lnTo>
                    <a:lnTo>
                      <a:pt x="13" y="1164"/>
                    </a:lnTo>
                    <a:lnTo>
                      <a:pt x="13" y="1164"/>
                    </a:lnTo>
                    <a:lnTo>
                      <a:pt x="13" y="1164"/>
                    </a:lnTo>
                    <a:lnTo>
                      <a:pt x="13" y="1164"/>
                    </a:lnTo>
                    <a:lnTo>
                      <a:pt x="13" y="1163"/>
                    </a:lnTo>
                    <a:lnTo>
                      <a:pt x="13" y="1162"/>
                    </a:lnTo>
                    <a:lnTo>
                      <a:pt x="13" y="1161"/>
                    </a:lnTo>
                    <a:lnTo>
                      <a:pt x="13" y="1160"/>
                    </a:lnTo>
                    <a:lnTo>
                      <a:pt x="13" y="1160"/>
                    </a:lnTo>
                    <a:lnTo>
                      <a:pt x="13" y="1160"/>
                    </a:lnTo>
                    <a:lnTo>
                      <a:pt x="13" y="1159"/>
                    </a:lnTo>
                    <a:lnTo>
                      <a:pt x="13" y="1158"/>
                    </a:lnTo>
                    <a:lnTo>
                      <a:pt x="13" y="1157"/>
                    </a:lnTo>
                    <a:lnTo>
                      <a:pt x="13" y="1157"/>
                    </a:lnTo>
                    <a:lnTo>
                      <a:pt x="13" y="1157"/>
                    </a:lnTo>
                    <a:lnTo>
                      <a:pt x="13" y="1159"/>
                    </a:lnTo>
                    <a:lnTo>
                      <a:pt x="13" y="1161"/>
                    </a:lnTo>
                    <a:lnTo>
                      <a:pt x="13" y="1163"/>
                    </a:lnTo>
                    <a:lnTo>
                      <a:pt x="13" y="1164"/>
                    </a:lnTo>
                    <a:lnTo>
                      <a:pt x="13" y="1164"/>
                    </a:lnTo>
                    <a:lnTo>
                      <a:pt x="13" y="1164"/>
                    </a:lnTo>
                    <a:lnTo>
                      <a:pt x="13" y="1164"/>
                    </a:lnTo>
                    <a:lnTo>
                      <a:pt x="14" y="1164"/>
                    </a:lnTo>
                    <a:lnTo>
                      <a:pt x="14" y="1164"/>
                    </a:lnTo>
                    <a:lnTo>
                      <a:pt x="14" y="1164"/>
                    </a:lnTo>
                    <a:lnTo>
                      <a:pt x="14" y="1164"/>
                    </a:lnTo>
                    <a:lnTo>
                      <a:pt x="14" y="1164"/>
                    </a:lnTo>
                    <a:lnTo>
                      <a:pt x="14" y="1164"/>
                    </a:lnTo>
                    <a:lnTo>
                      <a:pt x="14" y="1164"/>
                    </a:lnTo>
                    <a:lnTo>
                      <a:pt x="14" y="1164"/>
                    </a:lnTo>
                    <a:lnTo>
                      <a:pt x="14" y="1164"/>
                    </a:lnTo>
                    <a:lnTo>
                      <a:pt x="14" y="1164"/>
                    </a:lnTo>
                    <a:lnTo>
                      <a:pt x="14" y="1164"/>
                    </a:lnTo>
                    <a:lnTo>
                      <a:pt x="14" y="1164"/>
                    </a:lnTo>
                    <a:lnTo>
                      <a:pt x="14" y="1164"/>
                    </a:lnTo>
                    <a:lnTo>
                      <a:pt x="14" y="1164"/>
                    </a:lnTo>
                  </a:path>
                </a:pathLst>
              </a:custGeom>
              <a:noFill/>
              <a:ln w="0">
                <a:solidFill>
                  <a:srgbClr val="0000FF"/>
                </a:solidFill>
                <a:prstDash val="solid"/>
                <a:round/>
                <a:headEnd/>
                <a:tailEnd/>
              </a:ln>
            </p:spPr>
            <p:txBody>
              <a:bodyPr/>
              <a:lstStyle/>
              <a:p>
                <a:endParaRPr lang="en-US"/>
              </a:p>
            </p:txBody>
          </p:sp>
          <p:sp>
            <p:nvSpPr>
              <p:cNvPr id="232867" name="Freeform 1443"/>
              <p:cNvSpPr>
                <a:spLocks/>
              </p:cNvSpPr>
              <p:nvPr/>
            </p:nvSpPr>
            <p:spPr bwMode="auto">
              <a:xfrm>
                <a:off x="3269" y="3562"/>
                <a:ext cx="2" cy="6"/>
              </a:xfrm>
              <a:custGeom>
                <a:avLst/>
                <a:gdLst/>
                <a:ahLst/>
                <a:cxnLst>
                  <a:cxn ang="0">
                    <a:pos x="0" y="5"/>
                  </a:cxn>
                  <a:cxn ang="0">
                    <a:pos x="0" y="5"/>
                  </a:cxn>
                  <a:cxn ang="0">
                    <a:pos x="0" y="5"/>
                  </a:cxn>
                  <a:cxn ang="0">
                    <a:pos x="0" y="5"/>
                  </a:cxn>
                  <a:cxn ang="0">
                    <a:pos x="0" y="5"/>
                  </a:cxn>
                  <a:cxn ang="0">
                    <a:pos x="0" y="5"/>
                  </a:cxn>
                  <a:cxn ang="0">
                    <a:pos x="0" y="4"/>
                  </a:cxn>
                  <a:cxn ang="0">
                    <a:pos x="0" y="4"/>
                  </a:cxn>
                  <a:cxn ang="0">
                    <a:pos x="0" y="3"/>
                  </a:cxn>
                  <a:cxn ang="0">
                    <a:pos x="0" y="3"/>
                  </a:cxn>
                  <a:cxn ang="0">
                    <a:pos x="0" y="3"/>
                  </a:cxn>
                  <a:cxn ang="0">
                    <a:pos x="0" y="2"/>
                  </a:cxn>
                  <a:cxn ang="0">
                    <a:pos x="0" y="1"/>
                  </a:cxn>
                  <a:cxn ang="0">
                    <a:pos x="1" y="0"/>
                  </a:cxn>
                  <a:cxn ang="0">
                    <a:pos x="1" y="0"/>
                  </a:cxn>
                  <a:cxn ang="0">
                    <a:pos x="1" y="0"/>
                  </a:cxn>
                  <a:cxn ang="0">
                    <a:pos x="1" y="0"/>
                  </a:cxn>
                  <a:cxn ang="0">
                    <a:pos x="1" y="0"/>
                  </a:cxn>
                  <a:cxn ang="0">
                    <a:pos x="1" y="0"/>
                  </a:cxn>
                  <a:cxn ang="0">
                    <a:pos x="1" y="1"/>
                  </a:cxn>
                  <a:cxn ang="0">
                    <a:pos x="1" y="2"/>
                  </a:cxn>
                  <a:cxn ang="0">
                    <a:pos x="1" y="2"/>
                  </a:cxn>
                  <a:cxn ang="0">
                    <a:pos x="1" y="3"/>
                  </a:cxn>
                  <a:cxn ang="0">
                    <a:pos x="1" y="4"/>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1" y="5"/>
                  </a:cxn>
                  <a:cxn ang="0">
                    <a:pos x="2" y="5"/>
                  </a:cxn>
                  <a:cxn ang="0">
                    <a:pos x="2" y="5"/>
                  </a:cxn>
                  <a:cxn ang="0">
                    <a:pos x="2" y="5"/>
                  </a:cxn>
                  <a:cxn ang="0">
                    <a:pos x="2" y="5"/>
                  </a:cxn>
                  <a:cxn ang="0">
                    <a:pos x="2" y="5"/>
                  </a:cxn>
                  <a:cxn ang="0">
                    <a:pos x="2" y="5"/>
                  </a:cxn>
                  <a:cxn ang="0">
                    <a:pos x="2" y="5"/>
                  </a:cxn>
                  <a:cxn ang="0">
                    <a:pos x="2" y="4"/>
                  </a:cxn>
                  <a:cxn ang="0">
                    <a:pos x="2" y="5"/>
                  </a:cxn>
                  <a:cxn ang="0">
                    <a:pos x="2" y="5"/>
                  </a:cxn>
                  <a:cxn ang="0">
                    <a:pos x="2" y="5"/>
                  </a:cxn>
                  <a:cxn ang="0">
                    <a:pos x="2" y="5"/>
                  </a:cxn>
                  <a:cxn ang="0">
                    <a:pos x="2" y="5"/>
                  </a:cxn>
                  <a:cxn ang="0">
                    <a:pos x="2" y="5"/>
                  </a:cxn>
                  <a:cxn ang="0">
                    <a:pos x="2" y="5"/>
                  </a:cxn>
                  <a:cxn ang="0">
                    <a:pos x="2" y="5"/>
                  </a:cxn>
                  <a:cxn ang="0">
                    <a:pos x="2" y="5"/>
                  </a:cxn>
                </a:cxnLst>
                <a:rect l="0" t="0" r="r" b="b"/>
                <a:pathLst>
                  <a:path w="2" h="5">
                    <a:moveTo>
                      <a:pt x="0" y="5"/>
                    </a:moveTo>
                    <a:lnTo>
                      <a:pt x="0" y="5"/>
                    </a:lnTo>
                    <a:lnTo>
                      <a:pt x="0" y="5"/>
                    </a:lnTo>
                    <a:lnTo>
                      <a:pt x="0" y="5"/>
                    </a:lnTo>
                    <a:lnTo>
                      <a:pt x="0" y="5"/>
                    </a:lnTo>
                    <a:lnTo>
                      <a:pt x="0" y="5"/>
                    </a:lnTo>
                    <a:lnTo>
                      <a:pt x="0" y="4"/>
                    </a:lnTo>
                    <a:lnTo>
                      <a:pt x="0" y="4"/>
                    </a:lnTo>
                    <a:lnTo>
                      <a:pt x="0" y="3"/>
                    </a:lnTo>
                    <a:lnTo>
                      <a:pt x="0" y="3"/>
                    </a:lnTo>
                    <a:lnTo>
                      <a:pt x="0" y="3"/>
                    </a:lnTo>
                    <a:lnTo>
                      <a:pt x="0" y="2"/>
                    </a:lnTo>
                    <a:lnTo>
                      <a:pt x="0" y="1"/>
                    </a:lnTo>
                    <a:lnTo>
                      <a:pt x="1" y="0"/>
                    </a:lnTo>
                    <a:lnTo>
                      <a:pt x="1" y="0"/>
                    </a:lnTo>
                    <a:lnTo>
                      <a:pt x="1" y="0"/>
                    </a:lnTo>
                    <a:lnTo>
                      <a:pt x="1" y="0"/>
                    </a:lnTo>
                    <a:lnTo>
                      <a:pt x="1" y="0"/>
                    </a:lnTo>
                    <a:lnTo>
                      <a:pt x="1" y="0"/>
                    </a:lnTo>
                    <a:lnTo>
                      <a:pt x="1" y="1"/>
                    </a:lnTo>
                    <a:lnTo>
                      <a:pt x="1" y="2"/>
                    </a:lnTo>
                    <a:lnTo>
                      <a:pt x="1" y="2"/>
                    </a:lnTo>
                    <a:lnTo>
                      <a:pt x="1" y="3"/>
                    </a:lnTo>
                    <a:lnTo>
                      <a:pt x="1" y="4"/>
                    </a:lnTo>
                    <a:lnTo>
                      <a:pt x="1" y="5"/>
                    </a:lnTo>
                    <a:lnTo>
                      <a:pt x="1" y="5"/>
                    </a:lnTo>
                    <a:lnTo>
                      <a:pt x="1" y="5"/>
                    </a:lnTo>
                    <a:lnTo>
                      <a:pt x="1" y="5"/>
                    </a:lnTo>
                    <a:lnTo>
                      <a:pt x="1" y="5"/>
                    </a:lnTo>
                    <a:lnTo>
                      <a:pt x="1" y="5"/>
                    </a:lnTo>
                    <a:lnTo>
                      <a:pt x="1" y="5"/>
                    </a:lnTo>
                    <a:lnTo>
                      <a:pt x="1" y="5"/>
                    </a:lnTo>
                    <a:lnTo>
                      <a:pt x="1" y="5"/>
                    </a:lnTo>
                    <a:lnTo>
                      <a:pt x="1" y="5"/>
                    </a:lnTo>
                    <a:lnTo>
                      <a:pt x="1" y="5"/>
                    </a:lnTo>
                    <a:lnTo>
                      <a:pt x="2" y="5"/>
                    </a:lnTo>
                    <a:lnTo>
                      <a:pt x="2" y="5"/>
                    </a:lnTo>
                    <a:lnTo>
                      <a:pt x="2" y="5"/>
                    </a:lnTo>
                    <a:lnTo>
                      <a:pt x="2" y="5"/>
                    </a:lnTo>
                    <a:lnTo>
                      <a:pt x="2" y="5"/>
                    </a:lnTo>
                    <a:lnTo>
                      <a:pt x="2" y="5"/>
                    </a:lnTo>
                    <a:lnTo>
                      <a:pt x="2" y="5"/>
                    </a:lnTo>
                    <a:lnTo>
                      <a:pt x="2" y="4"/>
                    </a:lnTo>
                    <a:lnTo>
                      <a:pt x="2" y="5"/>
                    </a:lnTo>
                    <a:lnTo>
                      <a:pt x="2" y="5"/>
                    </a:lnTo>
                    <a:lnTo>
                      <a:pt x="2" y="5"/>
                    </a:lnTo>
                    <a:lnTo>
                      <a:pt x="2" y="5"/>
                    </a:lnTo>
                    <a:lnTo>
                      <a:pt x="2" y="5"/>
                    </a:lnTo>
                    <a:lnTo>
                      <a:pt x="2" y="5"/>
                    </a:lnTo>
                    <a:lnTo>
                      <a:pt x="2" y="5"/>
                    </a:lnTo>
                    <a:lnTo>
                      <a:pt x="2" y="5"/>
                    </a:lnTo>
                    <a:lnTo>
                      <a:pt x="2" y="5"/>
                    </a:lnTo>
                  </a:path>
                </a:pathLst>
              </a:custGeom>
              <a:noFill/>
              <a:ln w="0">
                <a:solidFill>
                  <a:srgbClr val="0000FF"/>
                </a:solidFill>
                <a:prstDash val="solid"/>
                <a:round/>
                <a:headEnd/>
                <a:tailEnd/>
              </a:ln>
            </p:spPr>
            <p:txBody>
              <a:bodyPr/>
              <a:lstStyle/>
              <a:p>
                <a:endParaRPr lang="en-US"/>
              </a:p>
            </p:txBody>
          </p:sp>
          <p:sp>
            <p:nvSpPr>
              <p:cNvPr id="232868" name="Freeform 1444"/>
              <p:cNvSpPr>
                <a:spLocks/>
              </p:cNvSpPr>
              <p:nvPr/>
            </p:nvSpPr>
            <p:spPr bwMode="auto">
              <a:xfrm>
                <a:off x="3272"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69" name="Freeform 1445"/>
              <p:cNvSpPr>
                <a:spLocks/>
              </p:cNvSpPr>
              <p:nvPr/>
            </p:nvSpPr>
            <p:spPr bwMode="auto">
              <a:xfrm>
                <a:off x="3273" y="3567"/>
                <a:ext cx="1"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0" t="0" r="r" b="b"/>
                <a:pathLst>
                  <a:path w="1" h="1">
                    <a:moveTo>
                      <a:pt x="0" y="1"/>
                    </a:moveTo>
                    <a:lnTo>
                      <a:pt x="0" y="1"/>
                    </a:lnTo>
                    <a:lnTo>
                      <a:pt x="0" y="1"/>
                    </a:lnTo>
                    <a:lnTo>
                      <a:pt x="0" y="1"/>
                    </a:lnTo>
                    <a:lnTo>
                      <a:pt x="0" y="1"/>
                    </a:lnTo>
                    <a:lnTo>
                      <a:pt x="0" y="1"/>
                    </a:lnTo>
                    <a:lnTo>
                      <a:pt x="0" y="1"/>
                    </a:lnTo>
                    <a:lnTo>
                      <a:pt x="0" y="1"/>
                    </a:lnTo>
                    <a:lnTo>
                      <a:pt x="0" y="1"/>
                    </a:lnTo>
                    <a:lnTo>
                      <a:pt x="0" y="1"/>
                    </a:lnTo>
                    <a:lnTo>
                      <a:pt x="0" y="1"/>
                    </a:lnTo>
                    <a:lnTo>
                      <a:pt x="0" y="1"/>
                    </a:lnTo>
                    <a:lnTo>
                      <a:pt x="0" y="0"/>
                    </a:lnTo>
                    <a:lnTo>
                      <a:pt x="0" y="0"/>
                    </a:lnTo>
                    <a:lnTo>
                      <a:pt x="0" y="1"/>
                    </a:lnTo>
                    <a:lnTo>
                      <a:pt x="0"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path>
                </a:pathLst>
              </a:custGeom>
              <a:noFill/>
              <a:ln w="0">
                <a:solidFill>
                  <a:srgbClr val="0000FF"/>
                </a:solidFill>
                <a:prstDash val="solid"/>
                <a:round/>
                <a:headEnd/>
                <a:tailEnd/>
              </a:ln>
            </p:spPr>
            <p:txBody>
              <a:bodyPr/>
              <a:lstStyle/>
              <a:p>
                <a:endParaRPr lang="en-US"/>
              </a:p>
            </p:txBody>
          </p:sp>
          <p:sp>
            <p:nvSpPr>
              <p:cNvPr id="232870" name="Freeform 1446"/>
              <p:cNvSpPr>
                <a:spLocks/>
              </p:cNvSpPr>
              <p:nvPr/>
            </p:nvSpPr>
            <p:spPr bwMode="auto">
              <a:xfrm>
                <a:off x="327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71" name="Freeform 1447"/>
              <p:cNvSpPr>
                <a:spLocks/>
              </p:cNvSpPr>
              <p:nvPr/>
            </p:nvSpPr>
            <p:spPr bwMode="auto">
              <a:xfrm>
                <a:off x="327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72" name="Freeform 1448"/>
              <p:cNvSpPr>
                <a:spLocks/>
              </p:cNvSpPr>
              <p:nvPr/>
            </p:nvSpPr>
            <p:spPr bwMode="auto">
              <a:xfrm>
                <a:off x="327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873" name="Freeform 1449"/>
              <p:cNvSpPr>
                <a:spLocks/>
              </p:cNvSpPr>
              <p:nvPr/>
            </p:nvSpPr>
            <p:spPr bwMode="auto">
              <a:xfrm>
                <a:off x="327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74" name="Freeform 1450"/>
              <p:cNvSpPr>
                <a:spLocks/>
              </p:cNvSpPr>
              <p:nvPr/>
            </p:nvSpPr>
            <p:spPr bwMode="auto">
              <a:xfrm>
                <a:off x="327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875" name="Freeform 1451"/>
              <p:cNvSpPr>
                <a:spLocks/>
              </p:cNvSpPr>
              <p:nvPr/>
            </p:nvSpPr>
            <p:spPr bwMode="auto">
              <a:xfrm>
                <a:off x="3281"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grpSp>
        <p:grpSp>
          <p:nvGrpSpPr>
            <p:cNvPr id="232876" name="Group 1452"/>
            <p:cNvGrpSpPr>
              <a:grpSpLocks/>
            </p:cNvGrpSpPr>
            <p:nvPr/>
          </p:nvGrpSpPr>
          <p:grpSpPr bwMode="auto">
            <a:xfrm>
              <a:off x="2608" y="3704"/>
              <a:ext cx="261" cy="2"/>
              <a:chOff x="3282" y="3565"/>
              <a:chExt cx="244" cy="4"/>
            </a:xfrm>
          </p:grpSpPr>
          <p:sp>
            <p:nvSpPr>
              <p:cNvPr id="232877" name="Rectangle 1453"/>
              <p:cNvSpPr>
                <a:spLocks noChangeArrowheads="1"/>
              </p:cNvSpPr>
              <p:nvPr/>
            </p:nvSpPr>
            <p:spPr bwMode="auto">
              <a:xfrm>
                <a:off x="3282" y="3568"/>
                <a:ext cx="1" cy="1"/>
              </a:xfrm>
              <a:prstGeom prst="rect">
                <a:avLst/>
              </a:prstGeom>
              <a:noFill/>
              <a:ln w="0">
                <a:solidFill>
                  <a:srgbClr val="0000FF"/>
                </a:solidFill>
                <a:miter lim="800000"/>
                <a:headEnd/>
                <a:tailEnd/>
              </a:ln>
            </p:spPr>
            <p:txBody>
              <a:bodyPr/>
              <a:lstStyle/>
              <a:p>
                <a:endParaRPr lang="en-US"/>
              </a:p>
            </p:txBody>
          </p:sp>
          <p:sp>
            <p:nvSpPr>
              <p:cNvPr id="232878" name="Freeform 1454"/>
              <p:cNvSpPr>
                <a:spLocks/>
              </p:cNvSpPr>
              <p:nvPr/>
            </p:nvSpPr>
            <p:spPr bwMode="auto">
              <a:xfrm>
                <a:off x="328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79" name="Freeform 1455"/>
              <p:cNvSpPr>
                <a:spLocks/>
              </p:cNvSpPr>
              <p:nvPr/>
            </p:nvSpPr>
            <p:spPr bwMode="auto">
              <a:xfrm>
                <a:off x="3284"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80" name="Freeform 1456"/>
              <p:cNvSpPr>
                <a:spLocks/>
              </p:cNvSpPr>
              <p:nvPr/>
            </p:nvSpPr>
            <p:spPr bwMode="auto">
              <a:xfrm>
                <a:off x="3285"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81" name="Rectangle 1457"/>
              <p:cNvSpPr>
                <a:spLocks noChangeArrowheads="1"/>
              </p:cNvSpPr>
              <p:nvPr/>
            </p:nvSpPr>
            <p:spPr bwMode="auto">
              <a:xfrm>
                <a:off x="3286" y="3568"/>
                <a:ext cx="1" cy="1"/>
              </a:xfrm>
              <a:prstGeom prst="rect">
                <a:avLst/>
              </a:prstGeom>
              <a:noFill/>
              <a:ln w="0">
                <a:solidFill>
                  <a:srgbClr val="0000FF"/>
                </a:solidFill>
                <a:miter lim="800000"/>
                <a:headEnd/>
                <a:tailEnd/>
              </a:ln>
            </p:spPr>
            <p:txBody>
              <a:bodyPr/>
              <a:lstStyle/>
              <a:p>
                <a:endParaRPr lang="en-US"/>
              </a:p>
            </p:txBody>
          </p:sp>
          <p:sp>
            <p:nvSpPr>
              <p:cNvPr id="232882" name="Freeform 1458"/>
              <p:cNvSpPr>
                <a:spLocks/>
              </p:cNvSpPr>
              <p:nvPr/>
            </p:nvSpPr>
            <p:spPr bwMode="auto">
              <a:xfrm>
                <a:off x="328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83" name="Freeform 1459"/>
              <p:cNvSpPr>
                <a:spLocks/>
              </p:cNvSpPr>
              <p:nvPr/>
            </p:nvSpPr>
            <p:spPr bwMode="auto">
              <a:xfrm>
                <a:off x="328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84" name="Freeform 1460"/>
              <p:cNvSpPr>
                <a:spLocks/>
              </p:cNvSpPr>
              <p:nvPr/>
            </p:nvSpPr>
            <p:spPr bwMode="auto">
              <a:xfrm>
                <a:off x="328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85" name="Freeform 1461"/>
              <p:cNvSpPr>
                <a:spLocks/>
              </p:cNvSpPr>
              <p:nvPr/>
            </p:nvSpPr>
            <p:spPr bwMode="auto">
              <a:xfrm>
                <a:off x="329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86" name="Freeform 1462"/>
              <p:cNvSpPr>
                <a:spLocks/>
              </p:cNvSpPr>
              <p:nvPr/>
            </p:nvSpPr>
            <p:spPr bwMode="auto">
              <a:xfrm>
                <a:off x="329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87" name="Freeform 1463"/>
              <p:cNvSpPr>
                <a:spLocks/>
              </p:cNvSpPr>
              <p:nvPr/>
            </p:nvSpPr>
            <p:spPr bwMode="auto">
              <a:xfrm>
                <a:off x="3292"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88" name="Freeform 1464"/>
              <p:cNvSpPr>
                <a:spLocks/>
              </p:cNvSpPr>
              <p:nvPr/>
            </p:nvSpPr>
            <p:spPr bwMode="auto">
              <a:xfrm>
                <a:off x="329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889" name="Freeform 1465"/>
              <p:cNvSpPr>
                <a:spLocks/>
              </p:cNvSpPr>
              <p:nvPr/>
            </p:nvSpPr>
            <p:spPr bwMode="auto">
              <a:xfrm>
                <a:off x="329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90" name="Rectangle 1466"/>
              <p:cNvSpPr>
                <a:spLocks noChangeArrowheads="1"/>
              </p:cNvSpPr>
              <p:nvPr/>
            </p:nvSpPr>
            <p:spPr bwMode="auto">
              <a:xfrm>
                <a:off x="3294" y="3568"/>
                <a:ext cx="1" cy="1"/>
              </a:xfrm>
              <a:prstGeom prst="rect">
                <a:avLst/>
              </a:prstGeom>
              <a:noFill/>
              <a:ln w="0">
                <a:solidFill>
                  <a:srgbClr val="0000FF"/>
                </a:solidFill>
                <a:miter lim="800000"/>
                <a:headEnd/>
                <a:tailEnd/>
              </a:ln>
            </p:spPr>
            <p:txBody>
              <a:bodyPr/>
              <a:lstStyle/>
              <a:p>
                <a:endParaRPr lang="en-US"/>
              </a:p>
            </p:txBody>
          </p:sp>
          <p:sp>
            <p:nvSpPr>
              <p:cNvPr id="232891" name="Line 1467"/>
              <p:cNvSpPr>
                <a:spLocks noChangeShapeType="1"/>
              </p:cNvSpPr>
              <p:nvPr/>
            </p:nvSpPr>
            <p:spPr bwMode="auto">
              <a:xfrm>
                <a:off x="3295" y="3568"/>
                <a:ext cx="1" cy="1"/>
              </a:xfrm>
              <a:prstGeom prst="line">
                <a:avLst/>
              </a:prstGeom>
              <a:noFill/>
              <a:ln w="0">
                <a:solidFill>
                  <a:srgbClr val="0000FF"/>
                </a:solidFill>
                <a:round/>
                <a:headEnd/>
                <a:tailEnd/>
              </a:ln>
            </p:spPr>
            <p:txBody>
              <a:bodyPr/>
              <a:lstStyle/>
              <a:p>
                <a:endParaRPr lang="en-US"/>
              </a:p>
            </p:txBody>
          </p:sp>
          <p:sp>
            <p:nvSpPr>
              <p:cNvPr id="232892" name="Freeform 1468"/>
              <p:cNvSpPr>
                <a:spLocks/>
              </p:cNvSpPr>
              <p:nvPr/>
            </p:nvSpPr>
            <p:spPr bwMode="auto">
              <a:xfrm>
                <a:off x="329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893" name="Freeform 1469"/>
              <p:cNvSpPr>
                <a:spLocks/>
              </p:cNvSpPr>
              <p:nvPr/>
            </p:nvSpPr>
            <p:spPr bwMode="auto">
              <a:xfrm>
                <a:off x="3297"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894" name="Line 1470"/>
              <p:cNvSpPr>
                <a:spLocks noChangeShapeType="1"/>
              </p:cNvSpPr>
              <p:nvPr/>
            </p:nvSpPr>
            <p:spPr bwMode="auto">
              <a:xfrm>
                <a:off x="3298" y="3568"/>
                <a:ext cx="1" cy="1"/>
              </a:xfrm>
              <a:prstGeom prst="line">
                <a:avLst/>
              </a:prstGeom>
              <a:noFill/>
              <a:ln w="0">
                <a:solidFill>
                  <a:srgbClr val="0000FF"/>
                </a:solidFill>
                <a:round/>
                <a:headEnd/>
                <a:tailEnd/>
              </a:ln>
            </p:spPr>
            <p:txBody>
              <a:bodyPr/>
              <a:lstStyle/>
              <a:p>
                <a:endParaRPr lang="en-US"/>
              </a:p>
            </p:txBody>
          </p:sp>
          <p:sp>
            <p:nvSpPr>
              <p:cNvPr id="232895" name="Line 1471"/>
              <p:cNvSpPr>
                <a:spLocks noChangeShapeType="1"/>
              </p:cNvSpPr>
              <p:nvPr/>
            </p:nvSpPr>
            <p:spPr bwMode="auto">
              <a:xfrm>
                <a:off x="3299" y="3568"/>
                <a:ext cx="1" cy="1"/>
              </a:xfrm>
              <a:prstGeom prst="line">
                <a:avLst/>
              </a:prstGeom>
              <a:noFill/>
              <a:ln w="0">
                <a:solidFill>
                  <a:srgbClr val="0000FF"/>
                </a:solidFill>
                <a:round/>
                <a:headEnd/>
                <a:tailEnd/>
              </a:ln>
            </p:spPr>
            <p:txBody>
              <a:bodyPr/>
              <a:lstStyle/>
              <a:p>
                <a:endParaRPr lang="en-US"/>
              </a:p>
            </p:txBody>
          </p:sp>
          <p:sp>
            <p:nvSpPr>
              <p:cNvPr id="232896" name="Freeform 1472"/>
              <p:cNvSpPr>
                <a:spLocks/>
              </p:cNvSpPr>
              <p:nvPr/>
            </p:nvSpPr>
            <p:spPr bwMode="auto">
              <a:xfrm>
                <a:off x="3300" y="3568"/>
                <a:ext cx="1" cy="1"/>
              </a:xfrm>
              <a:custGeom>
                <a:avLst/>
                <a:gdLst/>
                <a:ahLst/>
                <a:cxnLst>
                  <a:cxn ang="0">
                    <a:pos x="0" y="0"/>
                  </a:cxn>
                  <a:cxn ang="0">
                    <a:pos x="0" y="0"/>
                  </a:cxn>
                  <a:cxn ang="0">
                    <a:pos x="0" y="0"/>
                  </a:cxn>
                  <a:cxn ang="0">
                    <a:pos x="0" y="0"/>
                  </a:cxn>
                  <a:cxn ang="0">
                    <a:pos x="1" y="0"/>
                  </a:cxn>
                  <a:cxn ang="0">
                    <a:pos x="1" y="0"/>
                  </a:cxn>
                  <a:cxn ang="0">
                    <a:pos x="1" y="0"/>
                  </a:cxn>
                </a:cxnLst>
                <a:rect l="0" t="0" r="r" b="b"/>
                <a:pathLst>
                  <a:path w="1">
                    <a:moveTo>
                      <a:pt x="0" y="0"/>
                    </a:moveTo>
                    <a:lnTo>
                      <a:pt x="0" y="0"/>
                    </a:lnTo>
                    <a:lnTo>
                      <a:pt x="0" y="0"/>
                    </a:lnTo>
                    <a:lnTo>
                      <a:pt x="0"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897" name="Rectangle 1473"/>
              <p:cNvSpPr>
                <a:spLocks noChangeArrowheads="1"/>
              </p:cNvSpPr>
              <p:nvPr/>
            </p:nvSpPr>
            <p:spPr bwMode="auto">
              <a:xfrm>
                <a:off x="3302" y="3568"/>
                <a:ext cx="1" cy="1"/>
              </a:xfrm>
              <a:prstGeom prst="rect">
                <a:avLst/>
              </a:prstGeom>
              <a:noFill/>
              <a:ln w="0">
                <a:solidFill>
                  <a:srgbClr val="0000FF"/>
                </a:solidFill>
                <a:miter lim="800000"/>
                <a:headEnd/>
                <a:tailEnd/>
              </a:ln>
            </p:spPr>
            <p:txBody>
              <a:bodyPr/>
              <a:lstStyle/>
              <a:p>
                <a:endParaRPr lang="en-US"/>
              </a:p>
            </p:txBody>
          </p:sp>
          <p:sp>
            <p:nvSpPr>
              <p:cNvPr id="232898" name="Rectangle 1474"/>
              <p:cNvSpPr>
                <a:spLocks noChangeArrowheads="1"/>
              </p:cNvSpPr>
              <p:nvPr/>
            </p:nvSpPr>
            <p:spPr bwMode="auto">
              <a:xfrm>
                <a:off x="3303" y="3568"/>
                <a:ext cx="1" cy="1"/>
              </a:xfrm>
              <a:prstGeom prst="rect">
                <a:avLst/>
              </a:prstGeom>
              <a:noFill/>
              <a:ln w="0">
                <a:solidFill>
                  <a:srgbClr val="0000FF"/>
                </a:solidFill>
                <a:miter lim="800000"/>
                <a:headEnd/>
                <a:tailEnd/>
              </a:ln>
            </p:spPr>
            <p:txBody>
              <a:bodyPr/>
              <a:lstStyle/>
              <a:p>
                <a:endParaRPr lang="en-US"/>
              </a:p>
            </p:txBody>
          </p:sp>
          <p:sp>
            <p:nvSpPr>
              <p:cNvPr id="232899" name="Freeform 1475"/>
              <p:cNvSpPr>
                <a:spLocks/>
              </p:cNvSpPr>
              <p:nvPr/>
            </p:nvSpPr>
            <p:spPr bwMode="auto">
              <a:xfrm>
                <a:off x="3304"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900" name="Freeform 1476"/>
              <p:cNvSpPr>
                <a:spLocks/>
              </p:cNvSpPr>
              <p:nvPr/>
            </p:nvSpPr>
            <p:spPr bwMode="auto">
              <a:xfrm>
                <a:off x="3305"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901" name="Rectangle 1477"/>
              <p:cNvSpPr>
                <a:spLocks noChangeArrowheads="1"/>
              </p:cNvSpPr>
              <p:nvPr/>
            </p:nvSpPr>
            <p:spPr bwMode="auto">
              <a:xfrm>
                <a:off x="3305" y="3568"/>
                <a:ext cx="1" cy="1"/>
              </a:xfrm>
              <a:prstGeom prst="rect">
                <a:avLst/>
              </a:prstGeom>
              <a:noFill/>
              <a:ln w="0">
                <a:solidFill>
                  <a:srgbClr val="0000FF"/>
                </a:solidFill>
                <a:miter lim="800000"/>
                <a:headEnd/>
                <a:tailEnd/>
              </a:ln>
            </p:spPr>
            <p:txBody>
              <a:bodyPr/>
              <a:lstStyle/>
              <a:p>
                <a:endParaRPr lang="en-US"/>
              </a:p>
            </p:txBody>
          </p:sp>
          <p:sp>
            <p:nvSpPr>
              <p:cNvPr id="232902" name="Freeform 1478"/>
              <p:cNvSpPr>
                <a:spLocks/>
              </p:cNvSpPr>
              <p:nvPr/>
            </p:nvSpPr>
            <p:spPr bwMode="auto">
              <a:xfrm>
                <a:off x="330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903" name="Freeform 1479"/>
              <p:cNvSpPr>
                <a:spLocks/>
              </p:cNvSpPr>
              <p:nvPr/>
            </p:nvSpPr>
            <p:spPr bwMode="auto">
              <a:xfrm>
                <a:off x="330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904" name="Rectangle 1480"/>
              <p:cNvSpPr>
                <a:spLocks noChangeArrowheads="1"/>
              </p:cNvSpPr>
              <p:nvPr/>
            </p:nvSpPr>
            <p:spPr bwMode="auto">
              <a:xfrm>
                <a:off x="3308" y="3568"/>
                <a:ext cx="1" cy="1"/>
              </a:xfrm>
              <a:prstGeom prst="rect">
                <a:avLst/>
              </a:prstGeom>
              <a:noFill/>
              <a:ln w="0">
                <a:solidFill>
                  <a:srgbClr val="0000FF"/>
                </a:solidFill>
                <a:miter lim="800000"/>
                <a:headEnd/>
                <a:tailEnd/>
              </a:ln>
            </p:spPr>
            <p:txBody>
              <a:bodyPr/>
              <a:lstStyle/>
              <a:p>
                <a:endParaRPr lang="en-US"/>
              </a:p>
            </p:txBody>
          </p:sp>
          <p:sp>
            <p:nvSpPr>
              <p:cNvPr id="232905" name="Freeform 1481"/>
              <p:cNvSpPr>
                <a:spLocks/>
              </p:cNvSpPr>
              <p:nvPr/>
            </p:nvSpPr>
            <p:spPr bwMode="auto">
              <a:xfrm>
                <a:off x="330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906" name="Freeform 1482"/>
              <p:cNvSpPr>
                <a:spLocks/>
              </p:cNvSpPr>
              <p:nvPr/>
            </p:nvSpPr>
            <p:spPr bwMode="auto">
              <a:xfrm>
                <a:off x="3310"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907" name="Freeform 1483"/>
              <p:cNvSpPr>
                <a:spLocks/>
              </p:cNvSpPr>
              <p:nvPr/>
            </p:nvSpPr>
            <p:spPr bwMode="auto">
              <a:xfrm>
                <a:off x="331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908" name="Line 1484"/>
              <p:cNvSpPr>
                <a:spLocks noChangeShapeType="1"/>
              </p:cNvSpPr>
              <p:nvPr/>
            </p:nvSpPr>
            <p:spPr bwMode="auto">
              <a:xfrm>
                <a:off x="3312" y="3568"/>
                <a:ext cx="1" cy="1"/>
              </a:xfrm>
              <a:prstGeom prst="line">
                <a:avLst/>
              </a:prstGeom>
              <a:noFill/>
              <a:ln w="0">
                <a:solidFill>
                  <a:srgbClr val="0000FF"/>
                </a:solidFill>
                <a:round/>
                <a:headEnd/>
                <a:tailEnd/>
              </a:ln>
            </p:spPr>
            <p:txBody>
              <a:bodyPr/>
              <a:lstStyle/>
              <a:p>
                <a:endParaRPr lang="en-US"/>
              </a:p>
            </p:txBody>
          </p:sp>
          <p:sp>
            <p:nvSpPr>
              <p:cNvPr id="232909" name="Oval 1485"/>
              <p:cNvSpPr>
                <a:spLocks noChangeArrowheads="1"/>
              </p:cNvSpPr>
              <p:nvPr/>
            </p:nvSpPr>
            <p:spPr bwMode="auto">
              <a:xfrm>
                <a:off x="3313" y="3568"/>
                <a:ext cx="1" cy="1"/>
              </a:xfrm>
              <a:prstGeom prst="ellipse">
                <a:avLst/>
              </a:prstGeom>
              <a:solidFill>
                <a:srgbClr val="FFFFFF"/>
              </a:solidFill>
              <a:ln w="0">
                <a:solidFill>
                  <a:srgbClr val="0000FF"/>
                </a:solidFill>
                <a:round/>
                <a:headEnd/>
                <a:tailEnd/>
              </a:ln>
            </p:spPr>
            <p:txBody>
              <a:bodyPr/>
              <a:lstStyle/>
              <a:p>
                <a:endParaRPr lang="en-US"/>
              </a:p>
            </p:txBody>
          </p:sp>
          <p:sp>
            <p:nvSpPr>
              <p:cNvPr id="232910" name="Freeform 1486"/>
              <p:cNvSpPr>
                <a:spLocks/>
              </p:cNvSpPr>
              <p:nvPr/>
            </p:nvSpPr>
            <p:spPr bwMode="auto">
              <a:xfrm>
                <a:off x="331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911" name="Freeform 1487"/>
              <p:cNvSpPr>
                <a:spLocks/>
              </p:cNvSpPr>
              <p:nvPr/>
            </p:nvSpPr>
            <p:spPr bwMode="auto">
              <a:xfrm>
                <a:off x="331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912" name="Freeform 1488"/>
              <p:cNvSpPr>
                <a:spLocks/>
              </p:cNvSpPr>
              <p:nvPr/>
            </p:nvSpPr>
            <p:spPr bwMode="auto">
              <a:xfrm>
                <a:off x="331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913" name="Rectangle 1489"/>
              <p:cNvSpPr>
                <a:spLocks noChangeArrowheads="1"/>
              </p:cNvSpPr>
              <p:nvPr/>
            </p:nvSpPr>
            <p:spPr bwMode="auto">
              <a:xfrm>
                <a:off x="3318" y="3568"/>
                <a:ext cx="1" cy="1"/>
              </a:xfrm>
              <a:prstGeom prst="rect">
                <a:avLst/>
              </a:prstGeom>
              <a:noFill/>
              <a:ln w="0">
                <a:solidFill>
                  <a:srgbClr val="0000FF"/>
                </a:solidFill>
                <a:miter lim="800000"/>
                <a:headEnd/>
                <a:tailEnd/>
              </a:ln>
            </p:spPr>
            <p:txBody>
              <a:bodyPr/>
              <a:lstStyle/>
              <a:p>
                <a:endParaRPr lang="en-US"/>
              </a:p>
            </p:txBody>
          </p:sp>
          <p:sp>
            <p:nvSpPr>
              <p:cNvPr id="232914" name="Rectangle 1490"/>
              <p:cNvSpPr>
                <a:spLocks noChangeArrowheads="1"/>
              </p:cNvSpPr>
              <p:nvPr/>
            </p:nvSpPr>
            <p:spPr bwMode="auto">
              <a:xfrm>
                <a:off x="3319" y="3568"/>
                <a:ext cx="1" cy="1"/>
              </a:xfrm>
              <a:prstGeom prst="rect">
                <a:avLst/>
              </a:prstGeom>
              <a:noFill/>
              <a:ln w="0">
                <a:solidFill>
                  <a:srgbClr val="0000FF"/>
                </a:solidFill>
                <a:miter lim="800000"/>
                <a:headEnd/>
                <a:tailEnd/>
              </a:ln>
            </p:spPr>
            <p:txBody>
              <a:bodyPr/>
              <a:lstStyle/>
              <a:p>
                <a:endParaRPr lang="en-US"/>
              </a:p>
            </p:txBody>
          </p:sp>
          <p:sp>
            <p:nvSpPr>
              <p:cNvPr id="232915" name="Freeform 1491"/>
              <p:cNvSpPr>
                <a:spLocks/>
              </p:cNvSpPr>
              <p:nvPr/>
            </p:nvSpPr>
            <p:spPr bwMode="auto">
              <a:xfrm>
                <a:off x="332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916" name="Rectangle 1492"/>
              <p:cNvSpPr>
                <a:spLocks noChangeArrowheads="1"/>
              </p:cNvSpPr>
              <p:nvPr/>
            </p:nvSpPr>
            <p:spPr bwMode="auto">
              <a:xfrm>
                <a:off x="3322" y="3568"/>
                <a:ext cx="1" cy="1"/>
              </a:xfrm>
              <a:prstGeom prst="rect">
                <a:avLst/>
              </a:prstGeom>
              <a:noFill/>
              <a:ln w="0">
                <a:solidFill>
                  <a:srgbClr val="0000FF"/>
                </a:solidFill>
                <a:miter lim="800000"/>
                <a:headEnd/>
                <a:tailEnd/>
              </a:ln>
            </p:spPr>
            <p:txBody>
              <a:bodyPr/>
              <a:lstStyle/>
              <a:p>
                <a:endParaRPr lang="en-US"/>
              </a:p>
            </p:txBody>
          </p:sp>
          <p:sp>
            <p:nvSpPr>
              <p:cNvPr id="232917" name="Rectangle 1493"/>
              <p:cNvSpPr>
                <a:spLocks noChangeArrowheads="1"/>
              </p:cNvSpPr>
              <p:nvPr/>
            </p:nvSpPr>
            <p:spPr bwMode="auto">
              <a:xfrm>
                <a:off x="3323" y="3568"/>
                <a:ext cx="1" cy="1"/>
              </a:xfrm>
              <a:prstGeom prst="rect">
                <a:avLst/>
              </a:prstGeom>
              <a:noFill/>
              <a:ln w="0">
                <a:solidFill>
                  <a:srgbClr val="0000FF"/>
                </a:solidFill>
                <a:miter lim="800000"/>
                <a:headEnd/>
                <a:tailEnd/>
              </a:ln>
            </p:spPr>
            <p:txBody>
              <a:bodyPr/>
              <a:lstStyle/>
              <a:p>
                <a:endParaRPr lang="en-US"/>
              </a:p>
            </p:txBody>
          </p:sp>
          <p:sp>
            <p:nvSpPr>
              <p:cNvPr id="232918" name="Freeform 1494"/>
              <p:cNvSpPr>
                <a:spLocks/>
              </p:cNvSpPr>
              <p:nvPr/>
            </p:nvSpPr>
            <p:spPr bwMode="auto">
              <a:xfrm>
                <a:off x="332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919" name="Freeform 1495"/>
              <p:cNvSpPr>
                <a:spLocks/>
              </p:cNvSpPr>
              <p:nvPr/>
            </p:nvSpPr>
            <p:spPr bwMode="auto">
              <a:xfrm>
                <a:off x="3326"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920" name="Line 1496"/>
              <p:cNvSpPr>
                <a:spLocks noChangeShapeType="1"/>
              </p:cNvSpPr>
              <p:nvPr/>
            </p:nvSpPr>
            <p:spPr bwMode="auto">
              <a:xfrm>
                <a:off x="3327" y="3568"/>
                <a:ext cx="1" cy="1"/>
              </a:xfrm>
              <a:prstGeom prst="line">
                <a:avLst/>
              </a:prstGeom>
              <a:noFill/>
              <a:ln w="0">
                <a:solidFill>
                  <a:srgbClr val="0000FF"/>
                </a:solidFill>
                <a:round/>
                <a:headEnd/>
                <a:tailEnd/>
              </a:ln>
            </p:spPr>
            <p:txBody>
              <a:bodyPr/>
              <a:lstStyle/>
              <a:p>
                <a:endParaRPr lang="en-US"/>
              </a:p>
            </p:txBody>
          </p:sp>
          <p:sp>
            <p:nvSpPr>
              <p:cNvPr id="232921" name="Line 1497"/>
              <p:cNvSpPr>
                <a:spLocks noChangeShapeType="1"/>
              </p:cNvSpPr>
              <p:nvPr/>
            </p:nvSpPr>
            <p:spPr bwMode="auto">
              <a:xfrm>
                <a:off x="3328" y="3568"/>
                <a:ext cx="1" cy="1"/>
              </a:xfrm>
              <a:prstGeom prst="line">
                <a:avLst/>
              </a:prstGeom>
              <a:noFill/>
              <a:ln w="0">
                <a:solidFill>
                  <a:srgbClr val="0000FF"/>
                </a:solidFill>
                <a:round/>
                <a:headEnd/>
                <a:tailEnd/>
              </a:ln>
            </p:spPr>
            <p:txBody>
              <a:bodyPr/>
              <a:lstStyle/>
              <a:p>
                <a:endParaRPr lang="en-US"/>
              </a:p>
            </p:txBody>
          </p:sp>
          <p:sp>
            <p:nvSpPr>
              <p:cNvPr id="232922" name="Rectangle 1498"/>
              <p:cNvSpPr>
                <a:spLocks noChangeArrowheads="1"/>
              </p:cNvSpPr>
              <p:nvPr/>
            </p:nvSpPr>
            <p:spPr bwMode="auto">
              <a:xfrm>
                <a:off x="3329" y="3568"/>
                <a:ext cx="1" cy="1"/>
              </a:xfrm>
              <a:prstGeom prst="rect">
                <a:avLst/>
              </a:prstGeom>
              <a:noFill/>
              <a:ln w="0">
                <a:solidFill>
                  <a:srgbClr val="0000FF"/>
                </a:solidFill>
                <a:miter lim="800000"/>
                <a:headEnd/>
                <a:tailEnd/>
              </a:ln>
            </p:spPr>
            <p:txBody>
              <a:bodyPr/>
              <a:lstStyle/>
              <a:p>
                <a:endParaRPr lang="en-US"/>
              </a:p>
            </p:txBody>
          </p:sp>
          <p:sp>
            <p:nvSpPr>
              <p:cNvPr id="232923" name="Freeform 1499"/>
              <p:cNvSpPr>
                <a:spLocks/>
              </p:cNvSpPr>
              <p:nvPr/>
            </p:nvSpPr>
            <p:spPr bwMode="auto">
              <a:xfrm>
                <a:off x="333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924" name="Rectangle 1500"/>
              <p:cNvSpPr>
                <a:spLocks noChangeArrowheads="1"/>
              </p:cNvSpPr>
              <p:nvPr/>
            </p:nvSpPr>
            <p:spPr bwMode="auto">
              <a:xfrm>
                <a:off x="3331" y="3568"/>
                <a:ext cx="1" cy="1"/>
              </a:xfrm>
              <a:prstGeom prst="rect">
                <a:avLst/>
              </a:prstGeom>
              <a:noFill/>
              <a:ln w="0">
                <a:solidFill>
                  <a:srgbClr val="0000FF"/>
                </a:solidFill>
                <a:miter lim="800000"/>
                <a:headEnd/>
                <a:tailEnd/>
              </a:ln>
            </p:spPr>
            <p:txBody>
              <a:bodyPr/>
              <a:lstStyle/>
              <a:p>
                <a:endParaRPr lang="en-US"/>
              </a:p>
            </p:txBody>
          </p:sp>
          <p:sp>
            <p:nvSpPr>
              <p:cNvPr id="232925" name="Rectangle 1501"/>
              <p:cNvSpPr>
                <a:spLocks noChangeArrowheads="1"/>
              </p:cNvSpPr>
              <p:nvPr/>
            </p:nvSpPr>
            <p:spPr bwMode="auto">
              <a:xfrm>
                <a:off x="3331" y="3568"/>
                <a:ext cx="1" cy="1"/>
              </a:xfrm>
              <a:prstGeom prst="rect">
                <a:avLst/>
              </a:prstGeom>
              <a:noFill/>
              <a:ln w="0">
                <a:solidFill>
                  <a:srgbClr val="0000FF"/>
                </a:solidFill>
                <a:miter lim="800000"/>
                <a:headEnd/>
                <a:tailEnd/>
              </a:ln>
            </p:spPr>
            <p:txBody>
              <a:bodyPr/>
              <a:lstStyle/>
              <a:p>
                <a:endParaRPr lang="en-US"/>
              </a:p>
            </p:txBody>
          </p:sp>
          <p:sp>
            <p:nvSpPr>
              <p:cNvPr id="232926" name="Rectangle 1502"/>
              <p:cNvSpPr>
                <a:spLocks noChangeArrowheads="1"/>
              </p:cNvSpPr>
              <p:nvPr/>
            </p:nvSpPr>
            <p:spPr bwMode="auto">
              <a:xfrm>
                <a:off x="3332" y="3568"/>
                <a:ext cx="1" cy="1"/>
              </a:xfrm>
              <a:prstGeom prst="rect">
                <a:avLst/>
              </a:prstGeom>
              <a:noFill/>
              <a:ln w="0">
                <a:solidFill>
                  <a:srgbClr val="0000FF"/>
                </a:solidFill>
                <a:miter lim="800000"/>
                <a:headEnd/>
                <a:tailEnd/>
              </a:ln>
            </p:spPr>
            <p:txBody>
              <a:bodyPr/>
              <a:lstStyle/>
              <a:p>
                <a:endParaRPr lang="en-US"/>
              </a:p>
            </p:txBody>
          </p:sp>
          <p:sp>
            <p:nvSpPr>
              <p:cNvPr id="232927" name="Freeform 1503"/>
              <p:cNvSpPr>
                <a:spLocks/>
              </p:cNvSpPr>
              <p:nvPr/>
            </p:nvSpPr>
            <p:spPr bwMode="auto">
              <a:xfrm>
                <a:off x="333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928" name="Freeform 1504"/>
              <p:cNvSpPr>
                <a:spLocks/>
              </p:cNvSpPr>
              <p:nvPr/>
            </p:nvSpPr>
            <p:spPr bwMode="auto">
              <a:xfrm>
                <a:off x="333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929" name="Freeform 1505"/>
              <p:cNvSpPr>
                <a:spLocks/>
              </p:cNvSpPr>
              <p:nvPr/>
            </p:nvSpPr>
            <p:spPr bwMode="auto">
              <a:xfrm>
                <a:off x="3336"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930" name="Freeform 1506"/>
              <p:cNvSpPr>
                <a:spLocks/>
              </p:cNvSpPr>
              <p:nvPr/>
            </p:nvSpPr>
            <p:spPr bwMode="auto">
              <a:xfrm>
                <a:off x="3337" y="3568"/>
                <a:ext cx="1" cy="1"/>
              </a:xfrm>
              <a:custGeom>
                <a:avLst/>
                <a:gdLst/>
                <a:ahLst/>
                <a:cxnLst>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931" name="Freeform 1507"/>
              <p:cNvSpPr>
                <a:spLocks/>
              </p:cNvSpPr>
              <p:nvPr/>
            </p:nvSpPr>
            <p:spPr bwMode="auto">
              <a:xfrm>
                <a:off x="333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932" name="Rectangle 1508"/>
              <p:cNvSpPr>
                <a:spLocks noChangeArrowheads="1"/>
              </p:cNvSpPr>
              <p:nvPr/>
            </p:nvSpPr>
            <p:spPr bwMode="auto">
              <a:xfrm>
                <a:off x="3340" y="3568"/>
                <a:ext cx="1" cy="1"/>
              </a:xfrm>
              <a:prstGeom prst="rect">
                <a:avLst/>
              </a:prstGeom>
              <a:noFill/>
              <a:ln w="0">
                <a:solidFill>
                  <a:srgbClr val="0000FF"/>
                </a:solidFill>
                <a:miter lim="800000"/>
                <a:headEnd/>
                <a:tailEnd/>
              </a:ln>
            </p:spPr>
            <p:txBody>
              <a:bodyPr/>
              <a:lstStyle/>
              <a:p>
                <a:endParaRPr lang="en-US"/>
              </a:p>
            </p:txBody>
          </p:sp>
          <p:sp>
            <p:nvSpPr>
              <p:cNvPr id="232933" name="Freeform 1509"/>
              <p:cNvSpPr>
                <a:spLocks/>
              </p:cNvSpPr>
              <p:nvPr/>
            </p:nvSpPr>
            <p:spPr bwMode="auto">
              <a:xfrm>
                <a:off x="334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934" name="Freeform 1510"/>
              <p:cNvSpPr>
                <a:spLocks/>
              </p:cNvSpPr>
              <p:nvPr/>
            </p:nvSpPr>
            <p:spPr bwMode="auto">
              <a:xfrm>
                <a:off x="334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935" name="Line 1511"/>
              <p:cNvSpPr>
                <a:spLocks noChangeShapeType="1"/>
              </p:cNvSpPr>
              <p:nvPr/>
            </p:nvSpPr>
            <p:spPr bwMode="auto">
              <a:xfrm>
                <a:off x="3344" y="3568"/>
                <a:ext cx="1" cy="1"/>
              </a:xfrm>
              <a:prstGeom prst="line">
                <a:avLst/>
              </a:prstGeom>
              <a:noFill/>
              <a:ln w="0">
                <a:solidFill>
                  <a:srgbClr val="0000FF"/>
                </a:solidFill>
                <a:round/>
                <a:headEnd/>
                <a:tailEnd/>
              </a:ln>
            </p:spPr>
            <p:txBody>
              <a:bodyPr/>
              <a:lstStyle/>
              <a:p>
                <a:endParaRPr lang="en-US"/>
              </a:p>
            </p:txBody>
          </p:sp>
          <p:sp>
            <p:nvSpPr>
              <p:cNvPr id="232936" name="Freeform 1512"/>
              <p:cNvSpPr>
                <a:spLocks/>
              </p:cNvSpPr>
              <p:nvPr/>
            </p:nvSpPr>
            <p:spPr bwMode="auto">
              <a:xfrm>
                <a:off x="334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937" name="Freeform 1513"/>
              <p:cNvSpPr>
                <a:spLocks/>
              </p:cNvSpPr>
              <p:nvPr/>
            </p:nvSpPr>
            <p:spPr bwMode="auto">
              <a:xfrm>
                <a:off x="3347" y="3568"/>
                <a:ext cx="1" cy="1"/>
              </a:xfrm>
              <a:custGeom>
                <a:avLst/>
                <a:gdLst/>
                <a:ahLst/>
                <a:cxnLst>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938" name="Freeform 1514"/>
              <p:cNvSpPr>
                <a:spLocks/>
              </p:cNvSpPr>
              <p:nvPr/>
            </p:nvSpPr>
            <p:spPr bwMode="auto">
              <a:xfrm>
                <a:off x="335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939" name="Freeform 1515"/>
              <p:cNvSpPr>
                <a:spLocks/>
              </p:cNvSpPr>
              <p:nvPr/>
            </p:nvSpPr>
            <p:spPr bwMode="auto">
              <a:xfrm>
                <a:off x="335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940" name="Freeform 1516"/>
              <p:cNvSpPr>
                <a:spLocks/>
              </p:cNvSpPr>
              <p:nvPr/>
            </p:nvSpPr>
            <p:spPr bwMode="auto">
              <a:xfrm>
                <a:off x="3352"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941" name="Line 1517"/>
              <p:cNvSpPr>
                <a:spLocks noChangeShapeType="1"/>
              </p:cNvSpPr>
              <p:nvPr/>
            </p:nvSpPr>
            <p:spPr bwMode="auto">
              <a:xfrm>
                <a:off x="3353" y="3568"/>
                <a:ext cx="1" cy="1"/>
              </a:xfrm>
              <a:prstGeom prst="line">
                <a:avLst/>
              </a:prstGeom>
              <a:noFill/>
              <a:ln w="0">
                <a:solidFill>
                  <a:srgbClr val="0000FF"/>
                </a:solidFill>
                <a:round/>
                <a:headEnd/>
                <a:tailEnd/>
              </a:ln>
            </p:spPr>
            <p:txBody>
              <a:bodyPr/>
              <a:lstStyle/>
              <a:p>
                <a:endParaRPr lang="en-US"/>
              </a:p>
            </p:txBody>
          </p:sp>
          <p:sp>
            <p:nvSpPr>
              <p:cNvPr id="232942" name="Freeform 1518"/>
              <p:cNvSpPr>
                <a:spLocks/>
              </p:cNvSpPr>
              <p:nvPr/>
            </p:nvSpPr>
            <p:spPr bwMode="auto">
              <a:xfrm>
                <a:off x="3355"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943" name="Line 1519"/>
              <p:cNvSpPr>
                <a:spLocks noChangeShapeType="1"/>
              </p:cNvSpPr>
              <p:nvPr/>
            </p:nvSpPr>
            <p:spPr bwMode="auto">
              <a:xfrm>
                <a:off x="3356" y="3568"/>
                <a:ext cx="1" cy="1"/>
              </a:xfrm>
              <a:prstGeom prst="line">
                <a:avLst/>
              </a:prstGeom>
              <a:noFill/>
              <a:ln w="0">
                <a:solidFill>
                  <a:srgbClr val="0000FF"/>
                </a:solidFill>
                <a:round/>
                <a:headEnd/>
                <a:tailEnd/>
              </a:ln>
            </p:spPr>
            <p:txBody>
              <a:bodyPr/>
              <a:lstStyle/>
              <a:p>
                <a:endParaRPr lang="en-US"/>
              </a:p>
            </p:txBody>
          </p:sp>
          <p:sp>
            <p:nvSpPr>
              <p:cNvPr id="232944" name="Line 1520"/>
              <p:cNvSpPr>
                <a:spLocks noChangeShapeType="1"/>
              </p:cNvSpPr>
              <p:nvPr/>
            </p:nvSpPr>
            <p:spPr bwMode="auto">
              <a:xfrm>
                <a:off x="3357" y="3568"/>
                <a:ext cx="1" cy="1"/>
              </a:xfrm>
              <a:prstGeom prst="line">
                <a:avLst/>
              </a:prstGeom>
              <a:noFill/>
              <a:ln w="0">
                <a:solidFill>
                  <a:srgbClr val="0000FF"/>
                </a:solidFill>
                <a:round/>
                <a:headEnd/>
                <a:tailEnd/>
              </a:ln>
            </p:spPr>
            <p:txBody>
              <a:bodyPr/>
              <a:lstStyle/>
              <a:p>
                <a:endParaRPr lang="en-US"/>
              </a:p>
            </p:txBody>
          </p:sp>
          <p:sp>
            <p:nvSpPr>
              <p:cNvPr id="232945" name="Line 1521"/>
              <p:cNvSpPr>
                <a:spLocks noChangeShapeType="1"/>
              </p:cNvSpPr>
              <p:nvPr/>
            </p:nvSpPr>
            <p:spPr bwMode="auto">
              <a:xfrm>
                <a:off x="3357" y="3568"/>
                <a:ext cx="1" cy="1"/>
              </a:xfrm>
              <a:prstGeom prst="line">
                <a:avLst/>
              </a:prstGeom>
              <a:noFill/>
              <a:ln w="0">
                <a:solidFill>
                  <a:srgbClr val="0000FF"/>
                </a:solidFill>
                <a:round/>
                <a:headEnd/>
                <a:tailEnd/>
              </a:ln>
            </p:spPr>
            <p:txBody>
              <a:bodyPr/>
              <a:lstStyle/>
              <a:p>
                <a:endParaRPr lang="en-US"/>
              </a:p>
            </p:txBody>
          </p:sp>
          <p:sp>
            <p:nvSpPr>
              <p:cNvPr id="232946" name="Oval 1522"/>
              <p:cNvSpPr>
                <a:spLocks noChangeArrowheads="1"/>
              </p:cNvSpPr>
              <p:nvPr/>
            </p:nvSpPr>
            <p:spPr bwMode="auto">
              <a:xfrm>
                <a:off x="3358" y="3568"/>
                <a:ext cx="1" cy="1"/>
              </a:xfrm>
              <a:prstGeom prst="ellipse">
                <a:avLst/>
              </a:prstGeom>
              <a:solidFill>
                <a:srgbClr val="FFFFFF"/>
              </a:solidFill>
              <a:ln w="0">
                <a:solidFill>
                  <a:srgbClr val="0000FF"/>
                </a:solidFill>
                <a:round/>
                <a:headEnd/>
                <a:tailEnd/>
              </a:ln>
            </p:spPr>
            <p:txBody>
              <a:bodyPr/>
              <a:lstStyle/>
              <a:p>
                <a:endParaRPr lang="en-US"/>
              </a:p>
            </p:txBody>
          </p:sp>
          <p:sp>
            <p:nvSpPr>
              <p:cNvPr id="232947" name="Line 1523"/>
              <p:cNvSpPr>
                <a:spLocks noChangeShapeType="1"/>
              </p:cNvSpPr>
              <p:nvPr/>
            </p:nvSpPr>
            <p:spPr bwMode="auto">
              <a:xfrm>
                <a:off x="3359" y="3568"/>
                <a:ext cx="1" cy="1"/>
              </a:xfrm>
              <a:prstGeom prst="line">
                <a:avLst/>
              </a:prstGeom>
              <a:noFill/>
              <a:ln w="0">
                <a:solidFill>
                  <a:srgbClr val="0000FF"/>
                </a:solidFill>
                <a:round/>
                <a:headEnd/>
                <a:tailEnd/>
              </a:ln>
            </p:spPr>
            <p:txBody>
              <a:bodyPr/>
              <a:lstStyle/>
              <a:p>
                <a:endParaRPr lang="en-US"/>
              </a:p>
            </p:txBody>
          </p:sp>
          <p:sp>
            <p:nvSpPr>
              <p:cNvPr id="232948" name="Freeform 1524"/>
              <p:cNvSpPr>
                <a:spLocks/>
              </p:cNvSpPr>
              <p:nvPr/>
            </p:nvSpPr>
            <p:spPr bwMode="auto">
              <a:xfrm>
                <a:off x="3361"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949" name="Freeform 1525"/>
              <p:cNvSpPr>
                <a:spLocks/>
              </p:cNvSpPr>
              <p:nvPr/>
            </p:nvSpPr>
            <p:spPr bwMode="auto">
              <a:xfrm>
                <a:off x="336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950" name="Freeform 1526"/>
              <p:cNvSpPr>
                <a:spLocks/>
              </p:cNvSpPr>
              <p:nvPr/>
            </p:nvSpPr>
            <p:spPr bwMode="auto">
              <a:xfrm>
                <a:off x="336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951" name="Rectangle 1527"/>
              <p:cNvSpPr>
                <a:spLocks noChangeArrowheads="1"/>
              </p:cNvSpPr>
              <p:nvPr/>
            </p:nvSpPr>
            <p:spPr bwMode="auto">
              <a:xfrm>
                <a:off x="3365" y="3568"/>
                <a:ext cx="1" cy="1"/>
              </a:xfrm>
              <a:prstGeom prst="rect">
                <a:avLst/>
              </a:prstGeom>
              <a:noFill/>
              <a:ln w="0">
                <a:solidFill>
                  <a:srgbClr val="0000FF"/>
                </a:solidFill>
                <a:miter lim="800000"/>
                <a:headEnd/>
                <a:tailEnd/>
              </a:ln>
            </p:spPr>
            <p:txBody>
              <a:bodyPr/>
              <a:lstStyle/>
              <a:p>
                <a:endParaRPr lang="en-US"/>
              </a:p>
            </p:txBody>
          </p:sp>
          <p:sp>
            <p:nvSpPr>
              <p:cNvPr id="232952" name="Freeform 1528"/>
              <p:cNvSpPr>
                <a:spLocks/>
              </p:cNvSpPr>
              <p:nvPr/>
            </p:nvSpPr>
            <p:spPr bwMode="auto">
              <a:xfrm>
                <a:off x="3366"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953" name="Freeform 1529"/>
              <p:cNvSpPr>
                <a:spLocks/>
              </p:cNvSpPr>
              <p:nvPr/>
            </p:nvSpPr>
            <p:spPr bwMode="auto">
              <a:xfrm>
                <a:off x="3368" y="3568"/>
                <a:ext cx="1" cy="1"/>
              </a:xfrm>
              <a:custGeom>
                <a:avLst/>
                <a:gdLst/>
                <a:ahLst/>
                <a:cxnLst>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954" name="Line 1530"/>
              <p:cNvSpPr>
                <a:spLocks noChangeShapeType="1"/>
              </p:cNvSpPr>
              <p:nvPr/>
            </p:nvSpPr>
            <p:spPr bwMode="auto">
              <a:xfrm>
                <a:off x="3370" y="3568"/>
                <a:ext cx="1" cy="1"/>
              </a:xfrm>
              <a:prstGeom prst="line">
                <a:avLst/>
              </a:prstGeom>
              <a:noFill/>
              <a:ln w="0">
                <a:solidFill>
                  <a:srgbClr val="0000FF"/>
                </a:solidFill>
                <a:round/>
                <a:headEnd/>
                <a:tailEnd/>
              </a:ln>
            </p:spPr>
            <p:txBody>
              <a:bodyPr/>
              <a:lstStyle/>
              <a:p>
                <a:endParaRPr lang="en-US"/>
              </a:p>
            </p:txBody>
          </p:sp>
          <p:sp>
            <p:nvSpPr>
              <p:cNvPr id="232955" name="Line 1531"/>
              <p:cNvSpPr>
                <a:spLocks noChangeShapeType="1"/>
              </p:cNvSpPr>
              <p:nvPr/>
            </p:nvSpPr>
            <p:spPr bwMode="auto">
              <a:xfrm>
                <a:off x="3370" y="3568"/>
                <a:ext cx="1" cy="1"/>
              </a:xfrm>
              <a:prstGeom prst="line">
                <a:avLst/>
              </a:prstGeom>
              <a:noFill/>
              <a:ln w="0">
                <a:solidFill>
                  <a:srgbClr val="0000FF"/>
                </a:solidFill>
                <a:round/>
                <a:headEnd/>
                <a:tailEnd/>
              </a:ln>
            </p:spPr>
            <p:txBody>
              <a:bodyPr/>
              <a:lstStyle/>
              <a:p>
                <a:endParaRPr lang="en-US"/>
              </a:p>
            </p:txBody>
          </p:sp>
          <p:sp>
            <p:nvSpPr>
              <p:cNvPr id="232956" name="Freeform 1532"/>
              <p:cNvSpPr>
                <a:spLocks/>
              </p:cNvSpPr>
              <p:nvPr/>
            </p:nvSpPr>
            <p:spPr bwMode="auto">
              <a:xfrm>
                <a:off x="337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957" name="Line 1533"/>
              <p:cNvSpPr>
                <a:spLocks noChangeShapeType="1"/>
              </p:cNvSpPr>
              <p:nvPr/>
            </p:nvSpPr>
            <p:spPr bwMode="auto">
              <a:xfrm>
                <a:off x="3373" y="3568"/>
                <a:ext cx="1" cy="1"/>
              </a:xfrm>
              <a:prstGeom prst="line">
                <a:avLst/>
              </a:prstGeom>
              <a:noFill/>
              <a:ln w="0">
                <a:solidFill>
                  <a:srgbClr val="0000FF"/>
                </a:solidFill>
                <a:round/>
                <a:headEnd/>
                <a:tailEnd/>
              </a:ln>
            </p:spPr>
            <p:txBody>
              <a:bodyPr/>
              <a:lstStyle/>
              <a:p>
                <a:endParaRPr lang="en-US"/>
              </a:p>
            </p:txBody>
          </p:sp>
          <p:sp>
            <p:nvSpPr>
              <p:cNvPr id="232958" name="Line 1534"/>
              <p:cNvSpPr>
                <a:spLocks noChangeShapeType="1"/>
              </p:cNvSpPr>
              <p:nvPr/>
            </p:nvSpPr>
            <p:spPr bwMode="auto">
              <a:xfrm>
                <a:off x="3374" y="3568"/>
                <a:ext cx="1" cy="1"/>
              </a:xfrm>
              <a:prstGeom prst="line">
                <a:avLst/>
              </a:prstGeom>
              <a:noFill/>
              <a:ln w="0">
                <a:solidFill>
                  <a:srgbClr val="0000FF"/>
                </a:solidFill>
                <a:round/>
                <a:headEnd/>
                <a:tailEnd/>
              </a:ln>
            </p:spPr>
            <p:txBody>
              <a:bodyPr/>
              <a:lstStyle/>
              <a:p>
                <a:endParaRPr lang="en-US"/>
              </a:p>
            </p:txBody>
          </p:sp>
          <p:sp>
            <p:nvSpPr>
              <p:cNvPr id="232959" name="Freeform 1535"/>
              <p:cNvSpPr>
                <a:spLocks/>
              </p:cNvSpPr>
              <p:nvPr/>
            </p:nvSpPr>
            <p:spPr bwMode="auto">
              <a:xfrm>
                <a:off x="337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960" name="Line 1536"/>
              <p:cNvSpPr>
                <a:spLocks noChangeShapeType="1"/>
              </p:cNvSpPr>
              <p:nvPr/>
            </p:nvSpPr>
            <p:spPr bwMode="auto">
              <a:xfrm>
                <a:off x="3376" y="3568"/>
                <a:ext cx="1" cy="1"/>
              </a:xfrm>
              <a:prstGeom prst="line">
                <a:avLst/>
              </a:prstGeom>
              <a:noFill/>
              <a:ln w="0">
                <a:solidFill>
                  <a:srgbClr val="0000FF"/>
                </a:solidFill>
                <a:round/>
                <a:headEnd/>
                <a:tailEnd/>
              </a:ln>
            </p:spPr>
            <p:txBody>
              <a:bodyPr/>
              <a:lstStyle/>
              <a:p>
                <a:endParaRPr lang="en-US"/>
              </a:p>
            </p:txBody>
          </p:sp>
          <p:sp>
            <p:nvSpPr>
              <p:cNvPr id="232961" name="Line 1537"/>
              <p:cNvSpPr>
                <a:spLocks noChangeShapeType="1"/>
              </p:cNvSpPr>
              <p:nvPr/>
            </p:nvSpPr>
            <p:spPr bwMode="auto">
              <a:xfrm>
                <a:off x="3377" y="3568"/>
                <a:ext cx="1" cy="1"/>
              </a:xfrm>
              <a:prstGeom prst="line">
                <a:avLst/>
              </a:prstGeom>
              <a:noFill/>
              <a:ln w="0">
                <a:solidFill>
                  <a:srgbClr val="0000FF"/>
                </a:solidFill>
                <a:round/>
                <a:headEnd/>
                <a:tailEnd/>
              </a:ln>
            </p:spPr>
            <p:txBody>
              <a:bodyPr/>
              <a:lstStyle/>
              <a:p>
                <a:endParaRPr lang="en-US"/>
              </a:p>
            </p:txBody>
          </p:sp>
          <p:sp>
            <p:nvSpPr>
              <p:cNvPr id="232962" name="Line 1538"/>
              <p:cNvSpPr>
                <a:spLocks noChangeShapeType="1"/>
              </p:cNvSpPr>
              <p:nvPr/>
            </p:nvSpPr>
            <p:spPr bwMode="auto">
              <a:xfrm>
                <a:off x="3378" y="3568"/>
                <a:ext cx="1" cy="1"/>
              </a:xfrm>
              <a:prstGeom prst="line">
                <a:avLst/>
              </a:prstGeom>
              <a:noFill/>
              <a:ln w="0">
                <a:solidFill>
                  <a:srgbClr val="0000FF"/>
                </a:solidFill>
                <a:round/>
                <a:headEnd/>
                <a:tailEnd/>
              </a:ln>
            </p:spPr>
            <p:txBody>
              <a:bodyPr/>
              <a:lstStyle/>
              <a:p>
                <a:endParaRPr lang="en-US"/>
              </a:p>
            </p:txBody>
          </p:sp>
          <p:sp>
            <p:nvSpPr>
              <p:cNvPr id="232963" name="Freeform 1539"/>
              <p:cNvSpPr>
                <a:spLocks/>
              </p:cNvSpPr>
              <p:nvPr/>
            </p:nvSpPr>
            <p:spPr bwMode="auto">
              <a:xfrm>
                <a:off x="337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964" name="Freeform 1540"/>
              <p:cNvSpPr>
                <a:spLocks/>
              </p:cNvSpPr>
              <p:nvPr/>
            </p:nvSpPr>
            <p:spPr bwMode="auto">
              <a:xfrm>
                <a:off x="338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965" name="Freeform 1541"/>
              <p:cNvSpPr>
                <a:spLocks/>
              </p:cNvSpPr>
              <p:nvPr/>
            </p:nvSpPr>
            <p:spPr bwMode="auto">
              <a:xfrm>
                <a:off x="338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966" name="Freeform 1542"/>
              <p:cNvSpPr>
                <a:spLocks/>
              </p:cNvSpPr>
              <p:nvPr/>
            </p:nvSpPr>
            <p:spPr bwMode="auto">
              <a:xfrm>
                <a:off x="338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967" name="Freeform 1543"/>
              <p:cNvSpPr>
                <a:spLocks/>
              </p:cNvSpPr>
              <p:nvPr/>
            </p:nvSpPr>
            <p:spPr bwMode="auto">
              <a:xfrm>
                <a:off x="338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968" name="Rectangle 1544"/>
              <p:cNvSpPr>
                <a:spLocks noChangeArrowheads="1"/>
              </p:cNvSpPr>
              <p:nvPr/>
            </p:nvSpPr>
            <p:spPr bwMode="auto">
              <a:xfrm>
                <a:off x="3386" y="3568"/>
                <a:ext cx="1" cy="1"/>
              </a:xfrm>
              <a:prstGeom prst="rect">
                <a:avLst/>
              </a:prstGeom>
              <a:noFill/>
              <a:ln w="0">
                <a:solidFill>
                  <a:srgbClr val="0000FF"/>
                </a:solidFill>
                <a:miter lim="800000"/>
                <a:headEnd/>
                <a:tailEnd/>
              </a:ln>
            </p:spPr>
            <p:txBody>
              <a:bodyPr/>
              <a:lstStyle/>
              <a:p>
                <a:endParaRPr lang="en-US"/>
              </a:p>
            </p:txBody>
          </p:sp>
          <p:sp>
            <p:nvSpPr>
              <p:cNvPr id="232969" name="Line 1545"/>
              <p:cNvSpPr>
                <a:spLocks noChangeShapeType="1"/>
              </p:cNvSpPr>
              <p:nvPr/>
            </p:nvSpPr>
            <p:spPr bwMode="auto">
              <a:xfrm>
                <a:off x="3387" y="3568"/>
                <a:ext cx="1" cy="1"/>
              </a:xfrm>
              <a:prstGeom prst="line">
                <a:avLst/>
              </a:prstGeom>
              <a:noFill/>
              <a:ln w="0">
                <a:solidFill>
                  <a:srgbClr val="0000FF"/>
                </a:solidFill>
                <a:round/>
                <a:headEnd/>
                <a:tailEnd/>
              </a:ln>
            </p:spPr>
            <p:txBody>
              <a:bodyPr/>
              <a:lstStyle/>
              <a:p>
                <a:endParaRPr lang="en-US"/>
              </a:p>
            </p:txBody>
          </p:sp>
          <p:sp>
            <p:nvSpPr>
              <p:cNvPr id="232970" name="Line 1546"/>
              <p:cNvSpPr>
                <a:spLocks noChangeShapeType="1"/>
              </p:cNvSpPr>
              <p:nvPr/>
            </p:nvSpPr>
            <p:spPr bwMode="auto">
              <a:xfrm>
                <a:off x="3388" y="3568"/>
                <a:ext cx="1" cy="1"/>
              </a:xfrm>
              <a:prstGeom prst="line">
                <a:avLst/>
              </a:prstGeom>
              <a:noFill/>
              <a:ln w="0">
                <a:solidFill>
                  <a:srgbClr val="0000FF"/>
                </a:solidFill>
                <a:round/>
                <a:headEnd/>
                <a:tailEnd/>
              </a:ln>
            </p:spPr>
            <p:txBody>
              <a:bodyPr/>
              <a:lstStyle/>
              <a:p>
                <a:endParaRPr lang="en-US"/>
              </a:p>
            </p:txBody>
          </p:sp>
          <p:sp>
            <p:nvSpPr>
              <p:cNvPr id="232971" name="Oval 1547"/>
              <p:cNvSpPr>
                <a:spLocks noChangeArrowheads="1"/>
              </p:cNvSpPr>
              <p:nvPr/>
            </p:nvSpPr>
            <p:spPr bwMode="auto">
              <a:xfrm>
                <a:off x="3389" y="3568"/>
                <a:ext cx="1" cy="1"/>
              </a:xfrm>
              <a:prstGeom prst="ellipse">
                <a:avLst/>
              </a:prstGeom>
              <a:solidFill>
                <a:srgbClr val="FFFFFF"/>
              </a:solidFill>
              <a:ln w="0">
                <a:solidFill>
                  <a:srgbClr val="0000FF"/>
                </a:solidFill>
                <a:round/>
                <a:headEnd/>
                <a:tailEnd/>
              </a:ln>
            </p:spPr>
            <p:txBody>
              <a:bodyPr/>
              <a:lstStyle/>
              <a:p>
                <a:endParaRPr lang="en-US"/>
              </a:p>
            </p:txBody>
          </p:sp>
          <p:sp>
            <p:nvSpPr>
              <p:cNvPr id="232972" name="Line 1548"/>
              <p:cNvSpPr>
                <a:spLocks noChangeShapeType="1"/>
              </p:cNvSpPr>
              <p:nvPr/>
            </p:nvSpPr>
            <p:spPr bwMode="auto">
              <a:xfrm>
                <a:off x="3390" y="3568"/>
                <a:ext cx="1" cy="1"/>
              </a:xfrm>
              <a:prstGeom prst="line">
                <a:avLst/>
              </a:prstGeom>
              <a:noFill/>
              <a:ln w="0">
                <a:solidFill>
                  <a:srgbClr val="0000FF"/>
                </a:solidFill>
                <a:round/>
                <a:headEnd/>
                <a:tailEnd/>
              </a:ln>
            </p:spPr>
            <p:txBody>
              <a:bodyPr/>
              <a:lstStyle/>
              <a:p>
                <a:endParaRPr lang="en-US"/>
              </a:p>
            </p:txBody>
          </p:sp>
          <p:sp>
            <p:nvSpPr>
              <p:cNvPr id="232973" name="Line 1549"/>
              <p:cNvSpPr>
                <a:spLocks noChangeShapeType="1"/>
              </p:cNvSpPr>
              <p:nvPr/>
            </p:nvSpPr>
            <p:spPr bwMode="auto">
              <a:xfrm>
                <a:off x="3391" y="3568"/>
                <a:ext cx="1" cy="1"/>
              </a:xfrm>
              <a:prstGeom prst="line">
                <a:avLst/>
              </a:prstGeom>
              <a:noFill/>
              <a:ln w="0">
                <a:solidFill>
                  <a:srgbClr val="0000FF"/>
                </a:solidFill>
                <a:round/>
                <a:headEnd/>
                <a:tailEnd/>
              </a:ln>
            </p:spPr>
            <p:txBody>
              <a:bodyPr/>
              <a:lstStyle/>
              <a:p>
                <a:endParaRPr lang="en-US"/>
              </a:p>
            </p:txBody>
          </p:sp>
          <p:sp>
            <p:nvSpPr>
              <p:cNvPr id="232974" name="Freeform 1550"/>
              <p:cNvSpPr>
                <a:spLocks/>
              </p:cNvSpPr>
              <p:nvPr/>
            </p:nvSpPr>
            <p:spPr bwMode="auto">
              <a:xfrm>
                <a:off x="339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975" name="Rectangle 1551"/>
              <p:cNvSpPr>
                <a:spLocks noChangeArrowheads="1"/>
              </p:cNvSpPr>
              <p:nvPr/>
            </p:nvSpPr>
            <p:spPr bwMode="auto">
              <a:xfrm>
                <a:off x="3395" y="3568"/>
                <a:ext cx="1" cy="1"/>
              </a:xfrm>
              <a:prstGeom prst="rect">
                <a:avLst/>
              </a:prstGeom>
              <a:noFill/>
              <a:ln w="0">
                <a:solidFill>
                  <a:srgbClr val="0000FF"/>
                </a:solidFill>
                <a:miter lim="800000"/>
                <a:headEnd/>
                <a:tailEnd/>
              </a:ln>
            </p:spPr>
            <p:txBody>
              <a:bodyPr/>
              <a:lstStyle/>
              <a:p>
                <a:endParaRPr lang="en-US"/>
              </a:p>
            </p:txBody>
          </p:sp>
          <p:sp>
            <p:nvSpPr>
              <p:cNvPr id="232976" name="Freeform 1552"/>
              <p:cNvSpPr>
                <a:spLocks/>
              </p:cNvSpPr>
              <p:nvPr/>
            </p:nvSpPr>
            <p:spPr bwMode="auto">
              <a:xfrm>
                <a:off x="3396"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977" name="Freeform 1553"/>
              <p:cNvSpPr>
                <a:spLocks/>
              </p:cNvSpPr>
              <p:nvPr/>
            </p:nvSpPr>
            <p:spPr bwMode="auto">
              <a:xfrm>
                <a:off x="339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978" name="Line 1554"/>
              <p:cNvSpPr>
                <a:spLocks noChangeShapeType="1"/>
              </p:cNvSpPr>
              <p:nvPr/>
            </p:nvSpPr>
            <p:spPr bwMode="auto">
              <a:xfrm>
                <a:off x="3397" y="3568"/>
                <a:ext cx="1" cy="1"/>
              </a:xfrm>
              <a:prstGeom prst="line">
                <a:avLst/>
              </a:prstGeom>
              <a:noFill/>
              <a:ln w="0">
                <a:solidFill>
                  <a:srgbClr val="0000FF"/>
                </a:solidFill>
                <a:round/>
                <a:headEnd/>
                <a:tailEnd/>
              </a:ln>
            </p:spPr>
            <p:txBody>
              <a:bodyPr/>
              <a:lstStyle/>
              <a:p>
                <a:endParaRPr lang="en-US"/>
              </a:p>
            </p:txBody>
          </p:sp>
          <p:sp>
            <p:nvSpPr>
              <p:cNvPr id="232979" name="Freeform 1555"/>
              <p:cNvSpPr>
                <a:spLocks/>
              </p:cNvSpPr>
              <p:nvPr/>
            </p:nvSpPr>
            <p:spPr bwMode="auto">
              <a:xfrm>
                <a:off x="3398" y="3567"/>
                <a:ext cx="1" cy="1"/>
              </a:xfrm>
              <a:custGeom>
                <a:avLst/>
                <a:gdLst/>
                <a:ahLst/>
                <a:cxnLst>
                  <a:cxn ang="0">
                    <a:pos x="0" y="1"/>
                  </a:cxn>
                  <a:cxn ang="0">
                    <a:pos x="0" y="1"/>
                  </a:cxn>
                  <a:cxn ang="0">
                    <a:pos x="0" y="1"/>
                  </a:cxn>
                  <a:cxn ang="0">
                    <a:pos x="0" y="1"/>
                  </a:cxn>
                  <a:cxn ang="0">
                    <a:pos x="0" y="1"/>
                  </a:cxn>
                  <a:cxn ang="0">
                    <a:pos x="0" y="1"/>
                  </a:cxn>
                  <a:cxn ang="0">
                    <a:pos x="0" y="1"/>
                  </a:cxn>
                  <a:cxn ang="0">
                    <a:pos x="1" y="1"/>
                  </a:cxn>
                  <a:cxn ang="0">
                    <a:pos x="1" y="1"/>
                  </a:cxn>
                  <a:cxn ang="0">
                    <a:pos x="1" y="1"/>
                  </a:cxn>
                  <a:cxn ang="0">
                    <a:pos x="1" y="1"/>
                  </a:cxn>
                  <a:cxn ang="0">
                    <a:pos x="1" y="1"/>
                  </a:cxn>
                  <a:cxn ang="0">
                    <a:pos x="1" y="1"/>
                  </a:cxn>
                  <a:cxn ang="0">
                    <a:pos x="1" y="1"/>
                  </a:cxn>
                  <a:cxn ang="0">
                    <a:pos x="1" y="1"/>
                  </a:cxn>
                  <a:cxn ang="0">
                    <a:pos x="1" y="0"/>
                  </a:cxn>
                  <a:cxn ang="0">
                    <a:pos x="1" y="0"/>
                  </a:cxn>
                  <a:cxn ang="0">
                    <a:pos x="1" y="0"/>
                  </a:cxn>
                  <a:cxn ang="0">
                    <a:pos x="1" y="0"/>
                  </a:cxn>
                  <a:cxn ang="0">
                    <a:pos x="1" y="0"/>
                  </a:cxn>
                  <a:cxn ang="0">
                    <a:pos x="1" y="0"/>
                  </a:cxn>
                  <a:cxn ang="0">
                    <a:pos x="1" y="1"/>
                  </a:cxn>
                  <a:cxn ang="0">
                    <a:pos x="1" y="1"/>
                  </a:cxn>
                  <a:cxn ang="0">
                    <a:pos x="1" y="1"/>
                  </a:cxn>
                  <a:cxn ang="0">
                    <a:pos x="1" y="1"/>
                  </a:cxn>
                  <a:cxn ang="0">
                    <a:pos x="1" y="1"/>
                  </a:cxn>
                </a:cxnLst>
                <a:rect l="0" t="0" r="r" b="b"/>
                <a:pathLst>
                  <a:path w="1" h="1">
                    <a:moveTo>
                      <a:pt x="0" y="1"/>
                    </a:moveTo>
                    <a:lnTo>
                      <a:pt x="0" y="1"/>
                    </a:lnTo>
                    <a:lnTo>
                      <a:pt x="0" y="1"/>
                    </a:lnTo>
                    <a:lnTo>
                      <a:pt x="0" y="1"/>
                    </a:lnTo>
                    <a:lnTo>
                      <a:pt x="0" y="1"/>
                    </a:lnTo>
                    <a:lnTo>
                      <a:pt x="0" y="1"/>
                    </a:lnTo>
                    <a:lnTo>
                      <a:pt x="0" y="1"/>
                    </a:lnTo>
                    <a:lnTo>
                      <a:pt x="1" y="1"/>
                    </a:lnTo>
                    <a:lnTo>
                      <a:pt x="1" y="1"/>
                    </a:lnTo>
                    <a:lnTo>
                      <a:pt x="1" y="1"/>
                    </a:lnTo>
                    <a:lnTo>
                      <a:pt x="1" y="1"/>
                    </a:lnTo>
                    <a:lnTo>
                      <a:pt x="1" y="1"/>
                    </a:lnTo>
                    <a:lnTo>
                      <a:pt x="1" y="1"/>
                    </a:lnTo>
                    <a:lnTo>
                      <a:pt x="1" y="1"/>
                    </a:lnTo>
                    <a:lnTo>
                      <a:pt x="1" y="1"/>
                    </a:lnTo>
                    <a:lnTo>
                      <a:pt x="1" y="0"/>
                    </a:lnTo>
                    <a:lnTo>
                      <a:pt x="1" y="0"/>
                    </a:lnTo>
                    <a:lnTo>
                      <a:pt x="1" y="0"/>
                    </a:lnTo>
                    <a:lnTo>
                      <a:pt x="1" y="0"/>
                    </a:lnTo>
                    <a:lnTo>
                      <a:pt x="1" y="0"/>
                    </a:lnTo>
                    <a:lnTo>
                      <a:pt x="1" y="0"/>
                    </a:lnTo>
                    <a:lnTo>
                      <a:pt x="1" y="1"/>
                    </a:lnTo>
                    <a:lnTo>
                      <a:pt x="1" y="1"/>
                    </a:lnTo>
                    <a:lnTo>
                      <a:pt x="1" y="1"/>
                    </a:lnTo>
                    <a:lnTo>
                      <a:pt x="1" y="1"/>
                    </a:lnTo>
                    <a:lnTo>
                      <a:pt x="1" y="1"/>
                    </a:lnTo>
                  </a:path>
                </a:pathLst>
              </a:custGeom>
              <a:noFill/>
              <a:ln w="0">
                <a:solidFill>
                  <a:srgbClr val="0000FF"/>
                </a:solidFill>
                <a:prstDash val="solid"/>
                <a:round/>
                <a:headEnd/>
                <a:tailEnd/>
              </a:ln>
            </p:spPr>
            <p:txBody>
              <a:bodyPr/>
              <a:lstStyle/>
              <a:p>
                <a:endParaRPr lang="en-US"/>
              </a:p>
            </p:txBody>
          </p:sp>
          <p:sp>
            <p:nvSpPr>
              <p:cNvPr id="232980" name="Freeform 1556"/>
              <p:cNvSpPr>
                <a:spLocks/>
              </p:cNvSpPr>
              <p:nvPr/>
            </p:nvSpPr>
            <p:spPr bwMode="auto">
              <a:xfrm>
                <a:off x="340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981" name="Freeform 1557"/>
              <p:cNvSpPr>
                <a:spLocks/>
              </p:cNvSpPr>
              <p:nvPr/>
            </p:nvSpPr>
            <p:spPr bwMode="auto">
              <a:xfrm>
                <a:off x="3402" y="3566"/>
                <a:ext cx="2" cy="2"/>
              </a:xfrm>
              <a:custGeom>
                <a:avLst/>
                <a:gdLst/>
                <a:ahLst/>
                <a:cxnLst>
                  <a:cxn ang="0">
                    <a:pos x="0" y="2"/>
                  </a:cxn>
                  <a:cxn ang="0">
                    <a:pos x="0" y="2"/>
                  </a:cxn>
                  <a:cxn ang="0">
                    <a:pos x="0" y="2"/>
                  </a:cxn>
                  <a:cxn ang="0">
                    <a:pos x="0" y="2"/>
                  </a:cxn>
                  <a:cxn ang="0">
                    <a:pos x="0" y="2"/>
                  </a:cxn>
                  <a:cxn ang="0">
                    <a:pos x="0" y="2"/>
                  </a:cxn>
                  <a:cxn ang="0">
                    <a:pos x="0" y="2"/>
                  </a:cxn>
                  <a:cxn ang="0">
                    <a:pos x="0" y="1"/>
                  </a:cxn>
                  <a:cxn ang="0">
                    <a:pos x="0" y="1"/>
                  </a:cxn>
                  <a:cxn ang="0">
                    <a:pos x="0" y="1"/>
                  </a:cxn>
                  <a:cxn ang="0">
                    <a:pos x="0" y="1"/>
                  </a:cxn>
                  <a:cxn ang="0">
                    <a:pos x="1" y="1"/>
                  </a:cxn>
                  <a:cxn ang="0">
                    <a:pos x="1" y="1"/>
                  </a:cxn>
                  <a:cxn ang="0">
                    <a:pos x="1" y="1"/>
                  </a:cxn>
                  <a:cxn ang="0">
                    <a:pos x="1" y="0"/>
                  </a:cxn>
                  <a:cxn ang="0">
                    <a:pos x="1" y="0"/>
                  </a:cxn>
                  <a:cxn ang="0">
                    <a:pos x="1" y="1"/>
                  </a:cxn>
                  <a:cxn ang="0">
                    <a:pos x="1" y="1"/>
                  </a:cxn>
                  <a:cxn ang="0">
                    <a:pos x="1" y="1"/>
                  </a:cxn>
                  <a:cxn ang="0">
                    <a:pos x="1" y="1"/>
                  </a:cxn>
                  <a:cxn ang="0">
                    <a:pos x="1" y="2"/>
                  </a:cxn>
                  <a:cxn ang="0">
                    <a:pos x="1" y="2"/>
                  </a:cxn>
                  <a:cxn ang="0">
                    <a:pos x="1" y="2"/>
                  </a:cxn>
                  <a:cxn ang="0">
                    <a:pos x="1" y="2"/>
                  </a:cxn>
                  <a:cxn ang="0">
                    <a:pos x="1" y="2"/>
                  </a:cxn>
                  <a:cxn ang="0">
                    <a:pos x="1" y="2"/>
                  </a:cxn>
                  <a:cxn ang="0">
                    <a:pos x="1" y="2"/>
                  </a:cxn>
                  <a:cxn ang="0">
                    <a:pos x="1"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Lst>
                <a:rect l="0" t="0" r="r" b="b"/>
                <a:pathLst>
                  <a:path w="2" h="2">
                    <a:moveTo>
                      <a:pt x="0" y="2"/>
                    </a:moveTo>
                    <a:lnTo>
                      <a:pt x="0" y="2"/>
                    </a:lnTo>
                    <a:lnTo>
                      <a:pt x="0" y="2"/>
                    </a:lnTo>
                    <a:lnTo>
                      <a:pt x="0" y="2"/>
                    </a:lnTo>
                    <a:lnTo>
                      <a:pt x="0" y="2"/>
                    </a:lnTo>
                    <a:lnTo>
                      <a:pt x="0" y="2"/>
                    </a:lnTo>
                    <a:lnTo>
                      <a:pt x="0" y="2"/>
                    </a:lnTo>
                    <a:lnTo>
                      <a:pt x="0" y="1"/>
                    </a:lnTo>
                    <a:lnTo>
                      <a:pt x="0" y="1"/>
                    </a:lnTo>
                    <a:lnTo>
                      <a:pt x="0" y="1"/>
                    </a:lnTo>
                    <a:lnTo>
                      <a:pt x="0" y="1"/>
                    </a:lnTo>
                    <a:lnTo>
                      <a:pt x="1" y="1"/>
                    </a:lnTo>
                    <a:lnTo>
                      <a:pt x="1" y="1"/>
                    </a:lnTo>
                    <a:lnTo>
                      <a:pt x="1" y="1"/>
                    </a:lnTo>
                    <a:lnTo>
                      <a:pt x="1" y="0"/>
                    </a:lnTo>
                    <a:lnTo>
                      <a:pt x="1" y="0"/>
                    </a:lnTo>
                    <a:lnTo>
                      <a:pt x="1" y="1"/>
                    </a:lnTo>
                    <a:lnTo>
                      <a:pt x="1" y="1"/>
                    </a:lnTo>
                    <a:lnTo>
                      <a:pt x="1" y="1"/>
                    </a:lnTo>
                    <a:lnTo>
                      <a:pt x="1" y="1"/>
                    </a:lnTo>
                    <a:lnTo>
                      <a:pt x="1" y="2"/>
                    </a:lnTo>
                    <a:lnTo>
                      <a:pt x="1" y="2"/>
                    </a:lnTo>
                    <a:lnTo>
                      <a:pt x="1" y="2"/>
                    </a:lnTo>
                    <a:lnTo>
                      <a:pt x="1" y="2"/>
                    </a:lnTo>
                    <a:lnTo>
                      <a:pt x="1" y="2"/>
                    </a:lnTo>
                    <a:lnTo>
                      <a:pt x="1" y="2"/>
                    </a:lnTo>
                    <a:lnTo>
                      <a:pt x="1" y="2"/>
                    </a:lnTo>
                    <a:lnTo>
                      <a:pt x="1"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path>
                </a:pathLst>
              </a:custGeom>
              <a:noFill/>
              <a:ln w="0">
                <a:solidFill>
                  <a:srgbClr val="0000FF"/>
                </a:solidFill>
                <a:prstDash val="solid"/>
                <a:round/>
                <a:headEnd/>
                <a:tailEnd/>
              </a:ln>
            </p:spPr>
            <p:txBody>
              <a:bodyPr/>
              <a:lstStyle/>
              <a:p>
                <a:endParaRPr lang="en-US"/>
              </a:p>
            </p:txBody>
          </p:sp>
          <p:sp>
            <p:nvSpPr>
              <p:cNvPr id="232982" name="Freeform 1558"/>
              <p:cNvSpPr>
                <a:spLocks/>
              </p:cNvSpPr>
              <p:nvPr/>
            </p:nvSpPr>
            <p:spPr bwMode="auto">
              <a:xfrm>
                <a:off x="340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983" name="Freeform 1559"/>
              <p:cNvSpPr>
                <a:spLocks/>
              </p:cNvSpPr>
              <p:nvPr/>
            </p:nvSpPr>
            <p:spPr bwMode="auto">
              <a:xfrm>
                <a:off x="3408"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984" name="Freeform 1560"/>
              <p:cNvSpPr>
                <a:spLocks/>
              </p:cNvSpPr>
              <p:nvPr/>
            </p:nvSpPr>
            <p:spPr bwMode="auto">
              <a:xfrm>
                <a:off x="340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985" name="Freeform 1561"/>
              <p:cNvSpPr>
                <a:spLocks/>
              </p:cNvSpPr>
              <p:nvPr/>
            </p:nvSpPr>
            <p:spPr bwMode="auto">
              <a:xfrm>
                <a:off x="340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986" name="Freeform 1562"/>
              <p:cNvSpPr>
                <a:spLocks/>
              </p:cNvSpPr>
              <p:nvPr/>
            </p:nvSpPr>
            <p:spPr bwMode="auto">
              <a:xfrm>
                <a:off x="3410"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987" name="Freeform 1563"/>
              <p:cNvSpPr>
                <a:spLocks/>
              </p:cNvSpPr>
              <p:nvPr/>
            </p:nvSpPr>
            <p:spPr bwMode="auto">
              <a:xfrm>
                <a:off x="341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988" name="Freeform 1564"/>
              <p:cNvSpPr>
                <a:spLocks/>
              </p:cNvSpPr>
              <p:nvPr/>
            </p:nvSpPr>
            <p:spPr bwMode="auto">
              <a:xfrm>
                <a:off x="341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2989" name="Rectangle 1565"/>
              <p:cNvSpPr>
                <a:spLocks noChangeArrowheads="1"/>
              </p:cNvSpPr>
              <p:nvPr/>
            </p:nvSpPr>
            <p:spPr bwMode="auto">
              <a:xfrm>
                <a:off x="3414" y="3568"/>
                <a:ext cx="1" cy="1"/>
              </a:xfrm>
              <a:prstGeom prst="rect">
                <a:avLst/>
              </a:prstGeom>
              <a:noFill/>
              <a:ln w="0">
                <a:solidFill>
                  <a:srgbClr val="0000FF"/>
                </a:solidFill>
                <a:miter lim="800000"/>
                <a:headEnd/>
                <a:tailEnd/>
              </a:ln>
            </p:spPr>
            <p:txBody>
              <a:bodyPr/>
              <a:lstStyle/>
              <a:p>
                <a:endParaRPr lang="en-US"/>
              </a:p>
            </p:txBody>
          </p:sp>
          <p:sp>
            <p:nvSpPr>
              <p:cNvPr id="232990" name="Freeform 1566"/>
              <p:cNvSpPr>
                <a:spLocks/>
              </p:cNvSpPr>
              <p:nvPr/>
            </p:nvSpPr>
            <p:spPr bwMode="auto">
              <a:xfrm>
                <a:off x="341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991" name="Rectangle 1567"/>
              <p:cNvSpPr>
                <a:spLocks noChangeArrowheads="1"/>
              </p:cNvSpPr>
              <p:nvPr/>
            </p:nvSpPr>
            <p:spPr bwMode="auto">
              <a:xfrm>
                <a:off x="3416" y="3568"/>
                <a:ext cx="1" cy="1"/>
              </a:xfrm>
              <a:prstGeom prst="rect">
                <a:avLst/>
              </a:prstGeom>
              <a:noFill/>
              <a:ln w="0">
                <a:solidFill>
                  <a:srgbClr val="0000FF"/>
                </a:solidFill>
                <a:miter lim="800000"/>
                <a:headEnd/>
                <a:tailEnd/>
              </a:ln>
            </p:spPr>
            <p:txBody>
              <a:bodyPr/>
              <a:lstStyle/>
              <a:p>
                <a:endParaRPr lang="en-US"/>
              </a:p>
            </p:txBody>
          </p:sp>
          <p:sp>
            <p:nvSpPr>
              <p:cNvPr id="232992" name="Freeform 1568"/>
              <p:cNvSpPr>
                <a:spLocks/>
              </p:cNvSpPr>
              <p:nvPr/>
            </p:nvSpPr>
            <p:spPr bwMode="auto">
              <a:xfrm>
                <a:off x="3417"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2993" name="Freeform 1569"/>
              <p:cNvSpPr>
                <a:spLocks/>
              </p:cNvSpPr>
              <p:nvPr/>
            </p:nvSpPr>
            <p:spPr bwMode="auto">
              <a:xfrm>
                <a:off x="341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994" name="Rectangle 1570"/>
              <p:cNvSpPr>
                <a:spLocks noChangeArrowheads="1"/>
              </p:cNvSpPr>
              <p:nvPr/>
            </p:nvSpPr>
            <p:spPr bwMode="auto">
              <a:xfrm>
                <a:off x="3420" y="3568"/>
                <a:ext cx="1" cy="1"/>
              </a:xfrm>
              <a:prstGeom prst="rect">
                <a:avLst/>
              </a:prstGeom>
              <a:noFill/>
              <a:ln w="0">
                <a:solidFill>
                  <a:srgbClr val="0000FF"/>
                </a:solidFill>
                <a:miter lim="800000"/>
                <a:headEnd/>
                <a:tailEnd/>
              </a:ln>
            </p:spPr>
            <p:txBody>
              <a:bodyPr/>
              <a:lstStyle/>
              <a:p>
                <a:endParaRPr lang="en-US"/>
              </a:p>
            </p:txBody>
          </p:sp>
          <p:sp>
            <p:nvSpPr>
              <p:cNvPr id="232995" name="Freeform 1571"/>
              <p:cNvSpPr>
                <a:spLocks/>
              </p:cNvSpPr>
              <p:nvPr/>
            </p:nvSpPr>
            <p:spPr bwMode="auto">
              <a:xfrm>
                <a:off x="342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996" name="Line 1572"/>
              <p:cNvSpPr>
                <a:spLocks noChangeShapeType="1"/>
              </p:cNvSpPr>
              <p:nvPr/>
            </p:nvSpPr>
            <p:spPr bwMode="auto">
              <a:xfrm>
                <a:off x="3422" y="3568"/>
                <a:ext cx="1" cy="1"/>
              </a:xfrm>
              <a:prstGeom prst="line">
                <a:avLst/>
              </a:prstGeom>
              <a:noFill/>
              <a:ln w="0">
                <a:solidFill>
                  <a:srgbClr val="0000FF"/>
                </a:solidFill>
                <a:round/>
                <a:headEnd/>
                <a:tailEnd/>
              </a:ln>
            </p:spPr>
            <p:txBody>
              <a:bodyPr/>
              <a:lstStyle/>
              <a:p>
                <a:endParaRPr lang="en-US"/>
              </a:p>
            </p:txBody>
          </p:sp>
          <p:sp>
            <p:nvSpPr>
              <p:cNvPr id="232997" name="Line 1573"/>
              <p:cNvSpPr>
                <a:spLocks noChangeShapeType="1"/>
              </p:cNvSpPr>
              <p:nvPr/>
            </p:nvSpPr>
            <p:spPr bwMode="auto">
              <a:xfrm>
                <a:off x="3423" y="3568"/>
                <a:ext cx="1" cy="1"/>
              </a:xfrm>
              <a:prstGeom prst="line">
                <a:avLst/>
              </a:prstGeom>
              <a:noFill/>
              <a:ln w="0">
                <a:solidFill>
                  <a:srgbClr val="0000FF"/>
                </a:solidFill>
                <a:round/>
                <a:headEnd/>
                <a:tailEnd/>
              </a:ln>
            </p:spPr>
            <p:txBody>
              <a:bodyPr/>
              <a:lstStyle/>
              <a:p>
                <a:endParaRPr lang="en-US"/>
              </a:p>
            </p:txBody>
          </p:sp>
          <p:sp>
            <p:nvSpPr>
              <p:cNvPr id="232998" name="Freeform 1574"/>
              <p:cNvSpPr>
                <a:spLocks/>
              </p:cNvSpPr>
              <p:nvPr/>
            </p:nvSpPr>
            <p:spPr bwMode="auto">
              <a:xfrm>
                <a:off x="342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2999" name="Rectangle 1575"/>
              <p:cNvSpPr>
                <a:spLocks noChangeArrowheads="1"/>
              </p:cNvSpPr>
              <p:nvPr/>
            </p:nvSpPr>
            <p:spPr bwMode="auto">
              <a:xfrm>
                <a:off x="3426" y="3568"/>
                <a:ext cx="1" cy="1"/>
              </a:xfrm>
              <a:prstGeom prst="rect">
                <a:avLst/>
              </a:prstGeom>
              <a:noFill/>
              <a:ln w="0">
                <a:solidFill>
                  <a:srgbClr val="0000FF"/>
                </a:solidFill>
                <a:miter lim="800000"/>
                <a:headEnd/>
                <a:tailEnd/>
              </a:ln>
            </p:spPr>
            <p:txBody>
              <a:bodyPr/>
              <a:lstStyle/>
              <a:p>
                <a:endParaRPr lang="en-US"/>
              </a:p>
            </p:txBody>
          </p:sp>
          <p:sp>
            <p:nvSpPr>
              <p:cNvPr id="233000" name="Line 1576"/>
              <p:cNvSpPr>
                <a:spLocks noChangeShapeType="1"/>
              </p:cNvSpPr>
              <p:nvPr/>
            </p:nvSpPr>
            <p:spPr bwMode="auto">
              <a:xfrm>
                <a:off x="3427" y="3568"/>
                <a:ext cx="1" cy="1"/>
              </a:xfrm>
              <a:prstGeom prst="line">
                <a:avLst/>
              </a:prstGeom>
              <a:noFill/>
              <a:ln w="0">
                <a:solidFill>
                  <a:srgbClr val="0000FF"/>
                </a:solidFill>
                <a:round/>
                <a:headEnd/>
                <a:tailEnd/>
              </a:ln>
            </p:spPr>
            <p:txBody>
              <a:bodyPr/>
              <a:lstStyle/>
              <a:p>
                <a:endParaRPr lang="en-US"/>
              </a:p>
            </p:txBody>
          </p:sp>
          <p:sp>
            <p:nvSpPr>
              <p:cNvPr id="233001" name="Line 1577"/>
              <p:cNvSpPr>
                <a:spLocks noChangeShapeType="1"/>
              </p:cNvSpPr>
              <p:nvPr/>
            </p:nvSpPr>
            <p:spPr bwMode="auto">
              <a:xfrm>
                <a:off x="3428" y="3568"/>
                <a:ext cx="1" cy="1"/>
              </a:xfrm>
              <a:prstGeom prst="line">
                <a:avLst/>
              </a:prstGeom>
              <a:noFill/>
              <a:ln w="0">
                <a:solidFill>
                  <a:srgbClr val="0000FF"/>
                </a:solidFill>
                <a:round/>
                <a:headEnd/>
                <a:tailEnd/>
              </a:ln>
            </p:spPr>
            <p:txBody>
              <a:bodyPr/>
              <a:lstStyle/>
              <a:p>
                <a:endParaRPr lang="en-US"/>
              </a:p>
            </p:txBody>
          </p:sp>
          <p:sp>
            <p:nvSpPr>
              <p:cNvPr id="233002" name="Line 1578"/>
              <p:cNvSpPr>
                <a:spLocks noChangeShapeType="1"/>
              </p:cNvSpPr>
              <p:nvPr/>
            </p:nvSpPr>
            <p:spPr bwMode="auto">
              <a:xfrm>
                <a:off x="3430" y="3568"/>
                <a:ext cx="1" cy="1"/>
              </a:xfrm>
              <a:prstGeom prst="line">
                <a:avLst/>
              </a:prstGeom>
              <a:noFill/>
              <a:ln w="0">
                <a:solidFill>
                  <a:srgbClr val="0000FF"/>
                </a:solidFill>
                <a:round/>
                <a:headEnd/>
                <a:tailEnd/>
              </a:ln>
            </p:spPr>
            <p:txBody>
              <a:bodyPr/>
              <a:lstStyle/>
              <a:p>
                <a:endParaRPr lang="en-US"/>
              </a:p>
            </p:txBody>
          </p:sp>
          <p:sp>
            <p:nvSpPr>
              <p:cNvPr id="233003" name="Line 1579"/>
              <p:cNvSpPr>
                <a:spLocks noChangeShapeType="1"/>
              </p:cNvSpPr>
              <p:nvPr/>
            </p:nvSpPr>
            <p:spPr bwMode="auto">
              <a:xfrm>
                <a:off x="3431" y="3568"/>
                <a:ext cx="1" cy="1"/>
              </a:xfrm>
              <a:prstGeom prst="line">
                <a:avLst/>
              </a:prstGeom>
              <a:noFill/>
              <a:ln w="0">
                <a:solidFill>
                  <a:srgbClr val="0000FF"/>
                </a:solidFill>
                <a:round/>
                <a:headEnd/>
                <a:tailEnd/>
              </a:ln>
            </p:spPr>
            <p:txBody>
              <a:bodyPr/>
              <a:lstStyle/>
              <a:p>
                <a:endParaRPr lang="en-US"/>
              </a:p>
            </p:txBody>
          </p:sp>
          <p:sp>
            <p:nvSpPr>
              <p:cNvPr id="233004" name="Rectangle 1580"/>
              <p:cNvSpPr>
                <a:spLocks noChangeArrowheads="1"/>
              </p:cNvSpPr>
              <p:nvPr/>
            </p:nvSpPr>
            <p:spPr bwMode="auto">
              <a:xfrm>
                <a:off x="3432" y="3568"/>
                <a:ext cx="1" cy="1"/>
              </a:xfrm>
              <a:prstGeom prst="rect">
                <a:avLst/>
              </a:prstGeom>
              <a:noFill/>
              <a:ln w="0">
                <a:solidFill>
                  <a:srgbClr val="0000FF"/>
                </a:solidFill>
                <a:miter lim="800000"/>
                <a:headEnd/>
                <a:tailEnd/>
              </a:ln>
            </p:spPr>
            <p:txBody>
              <a:bodyPr/>
              <a:lstStyle/>
              <a:p>
                <a:endParaRPr lang="en-US"/>
              </a:p>
            </p:txBody>
          </p:sp>
          <p:sp>
            <p:nvSpPr>
              <p:cNvPr id="233005" name="Rectangle 1581"/>
              <p:cNvSpPr>
                <a:spLocks noChangeArrowheads="1"/>
              </p:cNvSpPr>
              <p:nvPr/>
            </p:nvSpPr>
            <p:spPr bwMode="auto">
              <a:xfrm>
                <a:off x="3433" y="3568"/>
                <a:ext cx="1" cy="1"/>
              </a:xfrm>
              <a:prstGeom prst="rect">
                <a:avLst/>
              </a:prstGeom>
              <a:noFill/>
              <a:ln w="0">
                <a:solidFill>
                  <a:srgbClr val="0000FF"/>
                </a:solidFill>
                <a:miter lim="800000"/>
                <a:headEnd/>
                <a:tailEnd/>
              </a:ln>
            </p:spPr>
            <p:txBody>
              <a:bodyPr/>
              <a:lstStyle/>
              <a:p>
                <a:endParaRPr lang="en-US"/>
              </a:p>
            </p:txBody>
          </p:sp>
          <p:sp>
            <p:nvSpPr>
              <p:cNvPr id="233006" name="Rectangle 1582"/>
              <p:cNvSpPr>
                <a:spLocks noChangeArrowheads="1"/>
              </p:cNvSpPr>
              <p:nvPr/>
            </p:nvSpPr>
            <p:spPr bwMode="auto">
              <a:xfrm>
                <a:off x="3434" y="3568"/>
                <a:ext cx="1" cy="1"/>
              </a:xfrm>
              <a:prstGeom prst="rect">
                <a:avLst/>
              </a:prstGeom>
              <a:noFill/>
              <a:ln w="0">
                <a:solidFill>
                  <a:srgbClr val="0000FF"/>
                </a:solidFill>
                <a:miter lim="800000"/>
                <a:headEnd/>
                <a:tailEnd/>
              </a:ln>
            </p:spPr>
            <p:txBody>
              <a:bodyPr/>
              <a:lstStyle/>
              <a:p>
                <a:endParaRPr lang="en-US"/>
              </a:p>
            </p:txBody>
          </p:sp>
          <p:sp>
            <p:nvSpPr>
              <p:cNvPr id="233007" name="Line 1583"/>
              <p:cNvSpPr>
                <a:spLocks noChangeShapeType="1"/>
              </p:cNvSpPr>
              <p:nvPr/>
            </p:nvSpPr>
            <p:spPr bwMode="auto">
              <a:xfrm>
                <a:off x="3435" y="3568"/>
                <a:ext cx="1" cy="1"/>
              </a:xfrm>
              <a:prstGeom prst="line">
                <a:avLst/>
              </a:prstGeom>
              <a:noFill/>
              <a:ln w="0">
                <a:solidFill>
                  <a:srgbClr val="0000FF"/>
                </a:solidFill>
                <a:round/>
                <a:headEnd/>
                <a:tailEnd/>
              </a:ln>
            </p:spPr>
            <p:txBody>
              <a:bodyPr/>
              <a:lstStyle/>
              <a:p>
                <a:endParaRPr lang="en-US"/>
              </a:p>
            </p:txBody>
          </p:sp>
          <p:sp>
            <p:nvSpPr>
              <p:cNvPr id="233008" name="Freeform 1584"/>
              <p:cNvSpPr>
                <a:spLocks/>
              </p:cNvSpPr>
              <p:nvPr/>
            </p:nvSpPr>
            <p:spPr bwMode="auto">
              <a:xfrm>
                <a:off x="343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009" name="Freeform 1585"/>
              <p:cNvSpPr>
                <a:spLocks/>
              </p:cNvSpPr>
              <p:nvPr/>
            </p:nvSpPr>
            <p:spPr bwMode="auto">
              <a:xfrm>
                <a:off x="343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010" name="Rectangle 1586"/>
              <p:cNvSpPr>
                <a:spLocks noChangeArrowheads="1"/>
              </p:cNvSpPr>
              <p:nvPr/>
            </p:nvSpPr>
            <p:spPr bwMode="auto">
              <a:xfrm>
                <a:off x="3437" y="3568"/>
                <a:ext cx="1" cy="1"/>
              </a:xfrm>
              <a:prstGeom prst="rect">
                <a:avLst/>
              </a:prstGeom>
              <a:noFill/>
              <a:ln w="0">
                <a:solidFill>
                  <a:srgbClr val="0000FF"/>
                </a:solidFill>
                <a:miter lim="800000"/>
                <a:headEnd/>
                <a:tailEnd/>
              </a:ln>
            </p:spPr>
            <p:txBody>
              <a:bodyPr/>
              <a:lstStyle/>
              <a:p>
                <a:endParaRPr lang="en-US"/>
              </a:p>
            </p:txBody>
          </p:sp>
          <p:sp>
            <p:nvSpPr>
              <p:cNvPr id="233011" name="Freeform 1587"/>
              <p:cNvSpPr>
                <a:spLocks/>
              </p:cNvSpPr>
              <p:nvPr/>
            </p:nvSpPr>
            <p:spPr bwMode="auto">
              <a:xfrm>
                <a:off x="3439" y="3568"/>
                <a:ext cx="1" cy="1"/>
              </a:xfrm>
              <a:custGeom>
                <a:avLst/>
                <a:gdLst/>
                <a:ahLst/>
                <a:cxnLst>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012" name="Freeform 1588"/>
              <p:cNvSpPr>
                <a:spLocks/>
              </p:cNvSpPr>
              <p:nvPr/>
            </p:nvSpPr>
            <p:spPr bwMode="auto">
              <a:xfrm>
                <a:off x="344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013" name="Rectangle 1589"/>
              <p:cNvSpPr>
                <a:spLocks noChangeArrowheads="1"/>
              </p:cNvSpPr>
              <p:nvPr/>
            </p:nvSpPr>
            <p:spPr bwMode="auto">
              <a:xfrm>
                <a:off x="3442" y="3568"/>
                <a:ext cx="1" cy="1"/>
              </a:xfrm>
              <a:prstGeom prst="rect">
                <a:avLst/>
              </a:prstGeom>
              <a:noFill/>
              <a:ln w="0">
                <a:solidFill>
                  <a:srgbClr val="0000FF"/>
                </a:solidFill>
                <a:miter lim="800000"/>
                <a:headEnd/>
                <a:tailEnd/>
              </a:ln>
            </p:spPr>
            <p:txBody>
              <a:bodyPr/>
              <a:lstStyle/>
              <a:p>
                <a:endParaRPr lang="en-US"/>
              </a:p>
            </p:txBody>
          </p:sp>
          <p:sp>
            <p:nvSpPr>
              <p:cNvPr id="233014" name="Freeform 1590"/>
              <p:cNvSpPr>
                <a:spLocks/>
              </p:cNvSpPr>
              <p:nvPr/>
            </p:nvSpPr>
            <p:spPr bwMode="auto">
              <a:xfrm>
                <a:off x="344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015" name="Freeform 1591"/>
              <p:cNvSpPr>
                <a:spLocks/>
              </p:cNvSpPr>
              <p:nvPr/>
            </p:nvSpPr>
            <p:spPr bwMode="auto">
              <a:xfrm>
                <a:off x="3445"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016" name="Freeform 1592"/>
              <p:cNvSpPr>
                <a:spLocks/>
              </p:cNvSpPr>
              <p:nvPr/>
            </p:nvSpPr>
            <p:spPr bwMode="auto">
              <a:xfrm>
                <a:off x="344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017" name="Rectangle 1593"/>
              <p:cNvSpPr>
                <a:spLocks noChangeArrowheads="1"/>
              </p:cNvSpPr>
              <p:nvPr/>
            </p:nvSpPr>
            <p:spPr bwMode="auto">
              <a:xfrm>
                <a:off x="3448" y="3568"/>
                <a:ext cx="1" cy="1"/>
              </a:xfrm>
              <a:prstGeom prst="rect">
                <a:avLst/>
              </a:prstGeom>
              <a:noFill/>
              <a:ln w="0">
                <a:solidFill>
                  <a:srgbClr val="0000FF"/>
                </a:solidFill>
                <a:miter lim="800000"/>
                <a:headEnd/>
                <a:tailEnd/>
              </a:ln>
            </p:spPr>
            <p:txBody>
              <a:bodyPr/>
              <a:lstStyle/>
              <a:p>
                <a:endParaRPr lang="en-US"/>
              </a:p>
            </p:txBody>
          </p:sp>
          <p:sp>
            <p:nvSpPr>
              <p:cNvPr id="233018" name="Line 1594"/>
              <p:cNvSpPr>
                <a:spLocks noChangeShapeType="1"/>
              </p:cNvSpPr>
              <p:nvPr/>
            </p:nvSpPr>
            <p:spPr bwMode="auto">
              <a:xfrm>
                <a:off x="3449" y="3568"/>
                <a:ext cx="1" cy="1"/>
              </a:xfrm>
              <a:prstGeom prst="line">
                <a:avLst/>
              </a:prstGeom>
              <a:noFill/>
              <a:ln w="0">
                <a:solidFill>
                  <a:srgbClr val="0000FF"/>
                </a:solidFill>
                <a:round/>
                <a:headEnd/>
                <a:tailEnd/>
              </a:ln>
            </p:spPr>
            <p:txBody>
              <a:bodyPr/>
              <a:lstStyle/>
              <a:p>
                <a:endParaRPr lang="en-US"/>
              </a:p>
            </p:txBody>
          </p:sp>
          <p:sp>
            <p:nvSpPr>
              <p:cNvPr id="233019" name="Freeform 1595"/>
              <p:cNvSpPr>
                <a:spLocks/>
              </p:cNvSpPr>
              <p:nvPr/>
            </p:nvSpPr>
            <p:spPr bwMode="auto">
              <a:xfrm>
                <a:off x="345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020" name="Line 1596"/>
              <p:cNvSpPr>
                <a:spLocks noChangeShapeType="1"/>
              </p:cNvSpPr>
              <p:nvPr/>
            </p:nvSpPr>
            <p:spPr bwMode="auto">
              <a:xfrm>
                <a:off x="3451" y="3568"/>
                <a:ext cx="1" cy="1"/>
              </a:xfrm>
              <a:prstGeom prst="line">
                <a:avLst/>
              </a:prstGeom>
              <a:noFill/>
              <a:ln w="0">
                <a:solidFill>
                  <a:srgbClr val="0000FF"/>
                </a:solidFill>
                <a:round/>
                <a:headEnd/>
                <a:tailEnd/>
              </a:ln>
            </p:spPr>
            <p:txBody>
              <a:bodyPr/>
              <a:lstStyle/>
              <a:p>
                <a:endParaRPr lang="en-US"/>
              </a:p>
            </p:txBody>
          </p:sp>
          <p:sp>
            <p:nvSpPr>
              <p:cNvPr id="233021" name="Line 1597"/>
              <p:cNvSpPr>
                <a:spLocks noChangeShapeType="1"/>
              </p:cNvSpPr>
              <p:nvPr/>
            </p:nvSpPr>
            <p:spPr bwMode="auto">
              <a:xfrm>
                <a:off x="3452" y="3568"/>
                <a:ext cx="1" cy="1"/>
              </a:xfrm>
              <a:prstGeom prst="line">
                <a:avLst/>
              </a:prstGeom>
              <a:noFill/>
              <a:ln w="0">
                <a:solidFill>
                  <a:srgbClr val="0000FF"/>
                </a:solidFill>
                <a:round/>
                <a:headEnd/>
                <a:tailEnd/>
              </a:ln>
            </p:spPr>
            <p:txBody>
              <a:bodyPr/>
              <a:lstStyle/>
              <a:p>
                <a:endParaRPr lang="en-US"/>
              </a:p>
            </p:txBody>
          </p:sp>
          <p:sp>
            <p:nvSpPr>
              <p:cNvPr id="233022" name="Freeform 1598"/>
              <p:cNvSpPr>
                <a:spLocks/>
              </p:cNvSpPr>
              <p:nvPr/>
            </p:nvSpPr>
            <p:spPr bwMode="auto">
              <a:xfrm>
                <a:off x="3453"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023" name="Rectangle 1599"/>
              <p:cNvSpPr>
                <a:spLocks noChangeArrowheads="1"/>
              </p:cNvSpPr>
              <p:nvPr/>
            </p:nvSpPr>
            <p:spPr bwMode="auto">
              <a:xfrm>
                <a:off x="3454" y="3568"/>
                <a:ext cx="1" cy="1"/>
              </a:xfrm>
              <a:prstGeom prst="rect">
                <a:avLst/>
              </a:prstGeom>
              <a:noFill/>
              <a:ln w="0">
                <a:solidFill>
                  <a:srgbClr val="0000FF"/>
                </a:solidFill>
                <a:miter lim="800000"/>
                <a:headEnd/>
                <a:tailEnd/>
              </a:ln>
            </p:spPr>
            <p:txBody>
              <a:bodyPr/>
              <a:lstStyle/>
              <a:p>
                <a:endParaRPr lang="en-US"/>
              </a:p>
            </p:txBody>
          </p:sp>
          <p:sp>
            <p:nvSpPr>
              <p:cNvPr id="233024" name="Oval 1600"/>
              <p:cNvSpPr>
                <a:spLocks noChangeArrowheads="1"/>
              </p:cNvSpPr>
              <p:nvPr/>
            </p:nvSpPr>
            <p:spPr bwMode="auto">
              <a:xfrm>
                <a:off x="3455" y="3568"/>
                <a:ext cx="1" cy="1"/>
              </a:xfrm>
              <a:prstGeom prst="ellipse">
                <a:avLst/>
              </a:prstGeom>
              <a:solidFill>
                <a:srgbClr val="FFFFFF"/>
              </a:solidFill>
              <a:ln w="0">
                <a:solidFill>
                  <a:srgbClr val="0000FF"/>
                </a:solidFill>
                <a:round/>
                <a:headEnd/>
                <a:tailEnd/>
              </a:ln>
            </p:spPr>
            <p:txBody>
              <a:bodyPr/>
              <a:lstStyle/>
              <a:p>
                <a:endParaRPr lang="en-US"/>
              </a:p>
            </p:txBody>
          </p:sp>
          <p:sp>
            <p:nvSpPr>
              <p:cNvPr id="233025" name="Freeform 1601"/>
              <p:cNvSpPr>
                <a:spLocks/>
              </p:cNvSpPr>
              <p:nvPr/>
            </p:nvSpPr>
            <p:spPr bwMode="auto">
              <a:xfrm>
                <a:off x="345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026" name="Freeform 1602"/>
              <p:cNvSpPr>
                <a:spLocks/>
              </p:cNvSpPr>
              <p:nvPr/>
            </p:nvSpPr>
            <p:spPr bwMode="auto">
              <a:xfrm>
                <a:off x="345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027" name="Freeform 1603"/>
              <p:cNvSpPr>
                <a:spLocks/>
              </p:cNvSpPr>
              <p:nvPr/>
            </p:nvSpPr>
            <p:spPr bwMode="auto">
              <a:xfrm>
                <a:off x="345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028" name="Line 1604"/>
              <p:cNvSpPr>
                <a:spLocks noChangeShapeType="1"/>
              </p:cNvSpPr>
              <p:nvPr/>
            </p:nvSpPr>
            <p:spPr bwMode="auto">
              <a:xfrm>
                <a:off x="3459" y="3568"/>
                <a:ext cx="1" cy="1"/>
              </a:xfrm>
              <a:prstGeom prst="line">
                <a:avLst/>
              </a:prstGeom>
              <a:noFill/>
              <a:ln w="0">
                <a:solidFill>
                  <a:srgbClr val="0000FF"/>
                </a:solidFill>
                <a:round/>
                <a:headEnd/>
                <a:tailEnd/>
              </a:ln>
            </p:spPr>
            <p:txBody>
              <a:bodyPr/>
              <a:lstStyle/>
              <a:p>
                <a:endParaRPr lang="en-US"/>
              </a:p>
            </p:txBody>
          </p:sp>
          <p:sp>
            <p:nvSpPr>
              <p:cNvPr id="233029" name="Freeform 1605"/>
              <p:cNvSpPr>
                <a:spLocks/>
              </p:cNvSpPr>
              <p:nvPr/>
            </p:nvSpPr>
            <p:spPr bwMode="auto">
              <a:xfrm>
                <a:off x="3460" y="3568"/>
                <a:ext cx="1" cy="1"/>
              </a:xfrm>
              <a:custGeom>
                <a:avLst/>
                <a:gdLst/>
                <a:ahLst/>
                <a:cxnLst>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030" name="Freeform 1606"/>
              <p:cNvSpPr>
                <a:spLocks/>
              </p:cNvSpPr>
              <p:nvPr/>
            </p:nvSpPr>
            <p:spPr bwMode="auto">
              <a:xfrm>
                <a:off x="346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031" name="Line 1607"/>
              <p:cNvSpPr>
                <a:spLocks noChangeShapeType="1"/>
              </p:cNvSpPr>
              <p:nvPr/>
            </p:nvSpPr>
            <p:spPr bwMode="auto">
              <a:xfrm>
                <a:off x="3462" y="3568"/>
                <a:ext cx="1" cy="1"/>
              </a:xfrm>
              <a:prstGeom prst="line">
                <a:avLst/>
              </a:prstGeom>
              <a:noFill/>
              <a:ln w="0">
                <a:solidFill>
                  <a:srgbClr val="0000FF"/>
                </a:solidFill>
                <a:round/>
                <a:headEnd/>
                <a:tailEnd/>
              </a:ln>
            </p:spPr>
            <p:txBody>
              <a:bodyPr/>
              <a:lstStyle/>
              <a:p>
                <a:endParaRPr lang="en-US"/>
              </a:p>
            </p:txBody>
          </p:sp>
          <p:sp>
            <p:nvSpPr>
              <p:cNvPr id="233032" name="Freeform 1608"/>
              <p:cNvSpPr>
                <a:spLocks/>
              </p:cNvSpPr>
              <p:nvPr/>
            </p:nvSpPr>
            <p:spPr bwMode="auto">
              <a:xfrm>
                <a:off x="346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033" name="Rectangle 1609"/>
              <p:cNvSpPr>
                <a:spLocks noChangeArrowheads="1"/>
              </p:cNvSpPr>
              <p:nvPr/>
            </p:nvSpPr>
            <p:spPr bwMode="auto">
              <a:xfrm>
                <a:off x="3465" y="3568"/>
                <a:ext cx="1" cy="1"/>
              </a:xfrm>
              <a:prstGeom prst="rect">
                <a:avLst/>
              </a:prstGeom>
              <a:noFill/>
              <a:ln w="0">
                <a:solidFill>
                  <a:srgbClr val="0000FF"/>
                </a:solidFill>
                <a:miter lim="800000"/>
                <a:headEnd/>
                <a:tailEnd/>
              </a:ln>
            </p:spPr>
            <p:txBody>
              <a:bodyPr/>
              <a:lstStyle/>
              <a:p>
                <a:endParaRPr lang="en-US"/>
              </a:p>
            </p:txBody>
          </p:sp>
          <p:sp>
            <p:nvSpPr>
              <p:cNvPr id="233034" name="Freeform 1610"/>
              <p:cNvSpPr>
                <a:spLocks/>
              </p:cNvSpPr>
              <p:nvPr/>
            </p:nvSpPr>
            <p:spPr bwMode="auto">
              <a:xfrm>
                <a:off x="346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035" name="Freeform 1611"/>
              <p:cNvSpPr>
                <a:spLocks/>
              </p:cNvSpPr>
              <p:nvPr/>
            </p:nvSpPr>
            <p:spPr bwMode="auto">
              <a:xfrm>
                <a:off x="346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036" name="Freeform 1612"/>
              <p:cNvSpPr>
                <a:spLocks/>
              </p:cNvSpPr>
              <p:nvPr/>
            </p:nvSpPr>
            <p:spPr bwMode="auto">
              <a:xfrm>
                <a:off x="346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037" name="Line 1613"/>
              <p:cNvSpPr>
                <a:spLocks noChangeShapeType="1"/>
              </p:cNvSpPr>
              <p:nvPr/>
            </p:nvSpPr>
            <p:spPr bwMode="auto">
              <a:xfrm>
                <a:off x="3470" y="3568"/>
                <a:ext cx="1" cy="1"/>
              </a:xfrm>
              <a:prstGeom prst="line">
                <a:avLst/>
              </a:prstGeom>
              <a:noFill/>
              <a:ln w="0">
                <a:solidFill>
                  <a:srgbClr val="0000FF"/>
                </a:solidFill>
                <a:round/>
                <a:headEnd/>
                <a:tailEnd/>
              </a:ln>
            </p:spPr>
            <p:txBody>
              <a:bodyPr/>
              <a:lstStyle/>
              <a:p>
                <a:endParaRPr lang="en-US"/>
              </a:p>
            </p:txBody>
          </p:sp>
          <p:sp>
            <p:nvSpPr>
              <p:cNvPr id="233038" name="Freeform 1614"/>
              <p:cNvSpPr>
                <a:spLocks/>
              </p:cNvSpPr>
              <p:nvPr/>
            </p:nvSpPr>
            <p:spPr bwMode="auto">
              <a:xfrm>
                <a:off x="3471" y="3568"/>
                <a:ext cx="2"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2" y="0"/>
                    </a:lnTo>
                  </a:path>
                </a:pathLst>
              </a:custGeom>
              <a:noFill/>
              <a:ln w="0">
                <a:solidFill>
                  <a:srgbClr val="0000FF"/>
                </a:solidFill>
                <a:prstDash val="solid"/>
                <a:round/>
                <a:headEnd/>
                <a:tailEnd/>
              </a:ln>
            </p:spPr>
            <p:txBody>
              <a:bodyPr/>
              <a:lstStyle/>
              <a:p>
                <a:endParaRPr lang="en-US"/>
              </a:p>
            </p:txBody>
          </p:sp>
          <p:sp>
            <p:nvSpPr>
              <p:cNvPr id="233039" name="Freeform 1615"/>
              <p:cNvSpPr>
                <a:spLocks/>
              </p:cNvSpPr>
              <p:nvPr/>
            </p:nvSpPr>
            <p:spPr bwMode="auto">
              <a:xfrm>
                <a:off x="347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040" name="Freeform 1616"/>
              <p:cNvSpPr>
                <a:spLocks/>
              </p:cNvSpPr>
              <p:nvPr/>
            </p:nvSpPr>
            <p:spPr bwMode="auto">
              <a:xfrm>
                <a:off x="347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041" name="Rectangle 1617"/>
              <p:cNvSpPr>
                <a:spLocks noChangeArrowheads="1"/>
              </p:cNvSpPr>
              <p:nvPr/>
            </p:nvSpPr>
            <p:spPr bwMode="auto">
              <a:xfrm>
                <a:off x="3477" y="3568"/>
                <a:ext cx="1" cy="1"/>
              </a:xfrm>
              <a:prstGeom prst="rect">
                <a:avLst/>
              </a:prstGeom>
              <a:noFill/>
              <a:ln w="0">
                <a:solidFill>
                  <a:srgbClr val="0000FF"/>
                </a:solidFill>
                <a:miter lim="800000"/>
                <a:headEnd/>
                <a:tailEnd/>
              </a:ln>
            </p:spPr>
            <p:txBody>
              <a:bodyPr/>
              <a:lstStyle/>
              <a:p>
                <a:endParaRPr lang="en-US"/>
              </a:p>
            </p:txBody>
          </p:sp>
          <p:sp>
            <p:nvSpPr>
              <p:cNvPr id="233042" name="Line 1618"/>
              <p:cNvSpPr>
                <a:spLocks noChangeShapeType="1"/>
              </p:cNvSpPr>
              <p:nvPr/>
            </p:nvSpPr>
            <p:spPr bwMode="auto">
              <a:xfrm>
                <a:off x="3478" y="3568"/>
                <a:ext cx="1" cy="1"/>
              </a:xfrm>
              <a:prstGeom prst="line">
                <a:avLst/>
              </a:prstGeom>
              <a:noFill/>
              <a:ln w="0">
                <a:solidFill>
                  <a:srgbClr val="0000FF"/>
                </a:solidFill>
                <a:round/>
                <a:headEnd/>
                <a:tailEnd/>
              </a:ln>
            </p:spPr>
            <p:txBody>
              <a:bodyPr/>
              <a:lstStyle/>
              <a:p>
                <a:endParaRPr lang="en-US"/>
              </a:p>
            </p:txBody>
          </p:sp>
          <p:sp>
            <p:nvSpPr>
              <p:cNvPr id="233043" name="Rectangle 1619"/>
              <p:cNvSpPr>
                <a:spLocks noChangeArrowheads="1"/>
              </p:cNvSpPr>
              <p:nvPr/>
            </p:nvSpPr>
            <p:spPr bwMode="auto">
              <a:xfrm>
                <a:off x="3479" y="3568"/>
                <a:ext cx="1" cy="1"/>
              </a:xfrm>
              <a:prstGeom prst="rect">
                <a:avLst/>
              </a:prstGeom>
              <a:noFill/>
              <a:ln w="0">
                <a:solidFill>
                  <a:srgbClr val="0000FF"/>
                </a:solidFill>
                <a:miter lim="800000"/>
                <a:headEnd/>
                <a:tailEnd/>
              </a:ln>
            </p:spPr>
            <p:txBody>
              <a:bodyPr/>
              <a:lstStyle/>
              <a:p>
                <a:endParaRPr lang="en-US"/>
              </a:p>
            </p:txBody>
          </p:sp>
          <p:sp>
            <p:nvSpPr>
              <p:cNvPr id="233044" name="Line 1620"/>
              <p:cNvSpPr>
                <a:spLocks noChangeShapeType="1"/>
              </p:cNvSpPr>
              <p:nvPr/>
            </p:nvSpPr>
            <p:spPr bwMode="auto">
              <a:xfrm>
                <a:off x="3480" y="3568"/>
                <a:ext cx="1" cy="1"/>
              </a:xfrm>
              <a:prstGeom prst="line">
                <a:avLst/>
              </a:prstGeom>
              <a:noFill/>
              <a:ln w="0">
                <a:solidFill>
                  <a:srgbClr val="0000FF"/>
                </a:solidFill>
                <a:round/>
                <a:headEnd/>
                <a:tailEnd/>
              </a:ln>
            </p:spPr>
            <p:txBody>
              <a:bodyPr/>
              <a:lstStyle/>
              <a:p>
                <a:endParaRPr lang="en-US"/>
              </a:p>
            </p:txBody>
          </p:sp>
          <p:sp>
            <p:nvSpPr>
              <p:cNvPr id="233045" name="Freeform 1621"/>
              <p:cNvSpPr>
                <a:spLocks/>
              </p:cNvSpPr>
              <p:nvPr/>
            </p:nvSpPr>
            <p:spPr bwMode="auto">
              <a:xfrm>
                <a:off x="348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046" name="Freeform 1622"/>
              <p:cNvSpPr>
                <a:spLocks/>
              </p:cNvSpPr>
              <p:nvPr/>
            </p:nvSpPr>
            <p:spPr bwMode="auto">
              <a:xfrm>
                <a:off x="348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047" name="Line 1623"/>
              <p:cNvSpPr>
                <a:spLocks noChangeShapeType="1"/>
              </p:cNvSpPr>
              <p:nvPr/>
            </p:nvSpPr>
            <p:spPr bwMode="auto">
              <a:xfrm>
                <a:off x="3484" y="3568"/>
                <a:ext cx="1" cy="1"/>
              </a:xfrm>
              <a:prstGeom prst="line">
                <a:avLst/>
              </a:prstGeom>
              <a:noFill/>
              <a:ln w="0">
                <a:solidFill>
                  <a:srgbClr val="0000FF"/>
                </a:solidFill>
                <a:round/>
                <a:headEnd/>
                <a:tailEnd/>
              </a:ln>
            </p:spPr>
            <p:txBody>
              <a:bodyPr/>
              <a:lstStyle/>
              <a:p>
                <a:endParaRPr lang="en-US"/>
              </a:p>
            </p:txBody>
          </p:sp>
          <p:sp>
            <p:nvSpPr>
              <p:cNvPr id="233048" name="Rectangle 1624"/>
              <p:cNvSpPr>
                <a:spLocks noChangeArrowheads="1"/>
              </p:cNvSpPr>
              <p:nvPr/>
            </p:nvSpPr>
            <p:spPr bwMode="auto">
              <a:xfrm>
                <a:off x="3485" y="3568"/>
                <a:ext cx="1" cy="1"/>
              </a:xfrm>
              <a:prstGeom prst="rect">
                <a:avLst/>
              </a:prstGeom>
              <a:noFill/>
              <a:ln w="0">
                <a:solidFill>
                  <a:srgbClr val="0000FF"/>
                </a:solidFill>
                <a:miter lim="800000"/>
                <a:headEnd/>
                <a:tailEnd/>
              </a:ln>
            </p:spPr>
            <p:txBody>
              <a:bodyPr/>
              <a:lstStyle/>
              <a:p>
                <a:endParaRPr lang="en-US"/>
              </a:p>
            </p:txBody>
          </p:sp>
          <p:sp>
            <p:nvSpPr>
              <p:cNvPr id="233049" name="Freeform 1625"/>
              <p:cNvSpPr>
                <a:spLocks/>
              </p:cNvSpPr>
              <p:nvPr/>
            </p:nvSpPr>
            <p:spPr bwMode="auto">
              <a:xfrm>
                <a:off x="348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050" name="Rectangle 1626"/>
              <p:cNvSpPr>
                <a:spLocks noChangeArrowheads="1"/>
              </p:cNvSpPr>
              <p:nvPr/>
            </p:nvSpPr>
            <p:spPr bwMode="auto">
              <a:xfrm>
                <a:off x="3487" y="3568"/>
                <a:ext cx="1" cy="1"/>
              </a:xfrm>
              <a:prstGeom prst="rect">
                <a:avLst/>
              </a:prstGeom>
              <a:noFill/>
              <a:ln w="0">
                <a:solidFill>
                  <a:srgbClr val="0000FF"/>
                </a:solidFill>
                <a:miter lim="800000"/>
                <a:headEnd/>
                <a:tailEnd/>
              </a:ln>
            </p:spPr>
            <p:txBody>
              <a:bodyPr/>
              <a:lstStyle/>
              <a:p>
                <a:endParaRPr lang="en-US"/>
              </a:p>
            </p:txBody>
          </p:sp>
          <p:sp>
            <p:nvSpPr>
              <p:cNvPr id="233051" name="Line 1627"/>
              <p:cNvSpPr>
                <a:spLocks noChangeShapeType="1"/>
              </p:cNvSpPr>
              <p:nvPr/>
            </p:nvSpPr>
            <p:spPr bwMode="auto">
              <a:xfrm>
                <a:off x="3488" y="3568"/>
                <a:ext cx="1" cy="1"/>
              </a:xfrm>
              <a:prstGeom prst="line">
                <a:avLst/>
              </a:prstGeom>
              <a:noFill/>
              <a:ln w="0">
                <a:solidFill>
                  <a:srgbClr val="0000FF"/>
                </a:solidFill>
                <a:round/>
                <a:headEnd/>
                <a:tailEnd/>
              </a:ln>
            </p:spPr>
            <p:txBody>
              <a:bodyPr/>
              <a:lstStyle/>
              <a:p>
                <a:endParaRPr lang="en-US"/>
              </a:p>
            </p:txBody>
          </p:sp>
          <p:sp>
            <p:nvSpPr>
              <p:cNvPr id="233052" name="Line 1628"/>
              <p:cNvSpPr>
                <a:spLocks noChangeShapeType="1"/>
              </p:cNvSpPr>
              <p:nvPr/>
            </p:nvSpPr>
            <p:spPr bwMode="auto">
              <a:xfrm>
                <a:off x="3489" y="3568"/>
                <a:ext cx="1" cy="1"/>
              </a:xfrm>
              <a:prstGeom prst="line">
                <a:avLst/>
              </a:prstGeom>
              <a:noFill/>
              <a:ln w="0">
                <a:solidFill>
                  <a:srgbClr val="0000FF"/>
                </a:solidFill>
                <a:round/>
                <a:headEnd/>
                <a:tailEnd/>
              </a:ln>
            </p:spPr>
            <p:txBody>
              <a:bodyPr/>
              <a:lstStyle/>
              <a:p>
                <a:endParaRPr lang="en-US"/>
              </a:p>
            </p:txBody>
          </p:sp>
          <p:sp>
            <p:nvSpPr>
              <p:cNvPr id="233053" name="Rectangle 1629"/>
              <p:cNvSpPr>
                <a:spLocks noChangeArrowheads="1"/>
              </p:cNvSpPr>
              <p:nvPr/>
            </p:nvSpPr>
            <p:spPr bwMode="auto">
              <a:xfrm>
                <a:off x="3490" y="3568"/>
                <a:ext cx="1" cy="1"/>
              </a:xfrm>
              <a:prstGeom prst="rect">
                <a:avLst/>
              </a:prstGeom>
              <a:noFill/>
              <a:ln w="0">
                <a:solidFill>
                  <a:srgbClr val="0000FF"/>
                </a:solidFill>
                <a:miter lim="800000"/>
                <a:headEnd/>
                <a:tailEnd/>
              </a:ln>
            </p:spPr>
            <p:txBody>
              <a:bodyPr/>
              <a:lstStyle/>
              <a:p>
                <a:endParaRPr lang="en-US"/>
              </a:p>
            </p:txBody>
          </p:sp>
          <p:sp>
            <p:nvSpPr>
              <p:cNvPr id="233054" name="Rectangle 1630"/>
              <p:cNvSpPr>
                <a:spLocks noChangeArrowheads="1"/>
              </p:cNvSpPr>
              <p:nvPr/>
            </p:nvSpPr>
            <p:spPr bwMode="auto">
              <a:xfrm>
                <a:off x="3491" y="3568"/>
                <a:ext cx="1" cy="1"/>
              </a:xfrm>
              <a:prstGeom prst="rect">
                <a:avLst/>
              </a:prstGeom>
              <a:noFill/>
              <a:ln w="0">
                <a:solidFill>
                  <a:srgbClr val="0000FF"/>
                </a:solidFill>
                <a:miter lim="800000"/>
                <a:headEnd/>
                <a:tailEnd/>
              </a:ln>
            </p:spPr>
            <p:txBody>
              <a:bodyPr/>
              <a:lstStyle/>
              <a:p>
                <a:endParaRPr lang="en-US"/>
              </a:p>
            </p:txBody>
          </p:sp>
          <p:sp>
            <p:nvSpPr>
              <p:cNvPr id="233055" name="Line 1631"/>
              <p:cNvSpPr>
                <a:spLocks noChangeShapeType="1"/>
              </p:cNvSpPr>
              <p:nvPr/>
            </p:nvSpPr>
            <p:spPr bwMode="auto">
              <a:xfrm>
                <a:off x="3496" y="3568"/>
                <a:ext cx="1" cy="1"/>
              </a:xfrm>
              <a:prstGeom prst="line">
                <a:avLst/>
              </a:prstGeom>
              <a:noFill/>
              <a:ln w="0">
                <a:solidFill>
                  <a:srgbClr val="0000FF"/>
                </a:solidFill>
                <a:round/>
                <a:headEnd/>
                <a:tailEnd/>
              </a:ln>
            </p:spPr>
            <p:txBody>
              <a:bodyPr/>
              <a:lstStyle/>
              <a:p>
                <a:endParaRPr lang="en-US"/>
              </a:p>
            </p:txBody>
          </p:sp>
          <p:sp>
            <p:nvSpPr>
              <p:cNvPr id="233056" name="Line 1632"/>
              <p:cNvSpPr>
                <a:spLocks noChangeShapeType="1"/>
              </p:cNvSpPr>
              <p:nvPr/>
            </p:nvSpPr>
            <p:spPr bwMode="auto">
              <a:xfrm>
                <a:off x="3497" y="3568"/>
                <a:ext cx="1" cy="1"/>
              </a:xfrm>
              <a:prstGeom prst="line">
                <a:avLst/>
              </a:prstGeom>
              <a:noFill/>
              <a:ln w="0">
                <a:solidFill>
                  <a:srgbClr val="0000FF"/>
                </a:solidFill>
                <a:round/>
                <a:headEnd/>
                <a:tailEnd/>
              </a:ln>
            </p:spPr>
            <p:txBody>
              <a:bodyPr/>
              <a:lstStyle/>
              <a:p>
                <a:endParaRPr lang="en-US"/>
              </a:p>
            </p:txBody>
          </p:sp>
          <p:sp>
            <p:nvSpPr>
              <p:cNvPr id="233057" name="Freeform 1633"/>
              <p:cNvSpPr>
                <a:spLocks/>
              </p:cNvSpPr>
              <p:nvPr/>
            </p:nvSpPr>
            <p:spPr bwMode="auto">
              <a:xfrm>
                <a:off x="349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058" name="Line 1634"/>
              <p:cNvSpPr>
                <a:spLocks noChangeShapeType="1"/>
              </p:cNvSpPr>
              <p:nvPr/>
            </p:nvSpPr>
            <p:spPr bwMode="auto">
              <a:xfrm>
                <a:off x="3499" y="3568"/>
                <a:ext cx="1" cy="1"/>
              </a:xfrm>
              <a:prstGeom prst="line">
                <a:avLst/>
              </a:prstGeom>
              <a:noFill/>
              <a:ln w="0">
                <a:solidFill>
                  <a:srgbClr val="0000FF"/>
                </a:solidFill>
                <a:round/>
                <a:headEnd/>
                <a:tailEnd/>
              </a:ln>
            </p:spPr>
            <p:txBody>
              <a:bodyPr/>
              <a:lstStyle/>
              <a:p>
                <a:endParaRPr lang="en-US"/>
              </a:p>
            </p:txBody>
          </p:sp>
          <p:sp>
            <p:nvSpPr>
              <p:cNvPr id="233059" name="Freeform 1635"/>
              <p:cNvSpPr>
                <a:spLocks/>
              </p:cNvSpPr>
              <p:nvPr/>
            </p:nvSpPr>
            <p:spPr bwMode="auto">
              <a:xfrm>
                <a:off x="3500" y="3567"/>
                <a:ext cx="1"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1"/>
                  </a:cxn>
                  <a:cxn ang="0">
                    <a:pos x="0" y="0"/>
                  </a:cxn>
                  <a:cxn ang="0">
                    <a:pos x="0" y="0"/>
                  </a:cxn>
                  <a:cxn ang="0">
                    <a:pos x="0" y="0"/>
                  </a:cxn>
                  <a:cxn ang="0">
                    <a:pos x="0" y="0"/>
                  </a:cxn>
                  <a:cxn ang="0">
                    <a:pos x="0" y="0"/>
                  </a:cxn>
                  <a:cxn ang="0">
                    <a:pos x="0" y="1"/>
                  </a:cxn>
                  <a:cxn ang="0">
                    <a:pos x="0" y="1"/>
                  </a:cxn>
                  <a:cxn ang="0">
                    <a:pos x="0" y="1"/>
                  </a:cxn>
                  <a:cxn ang="0">
                    <a:pos x="0" y="1"/>
                  </a:cxn>
                  <a:cxn ang="0">
                    <a:pos x="0" y="1"/>
                  </a:cxn>
                </a:cxnLst>
                <a:rect l="0" t="0" r="r" b="b"/>
                <a:pathLst>
                  <a:path h="1">
                    <a:moveTo>
                      <a:pt x="0" y="1"/>
                    </a:moveTo>
                    <a:lnTo>
                      <a:pt x="0" y="1"/>
                    </a:lnTo>
                    <a:lnTo>
                      <a:pt x="0" y="1"/>
                    </a:lnTo>
                    <a:lnTo>
                      <a:pt x="0" y="1"/>
                    </a:lnTo>
                    <a:lnTo>
                      <a:pt x="0" y="1"/>
                    </a:lnTo>
                    <a:lnTo>
                      <a:pt x="0" y="1"/>
                    </a:lnTo>
                    <a:lnTo>
                      <a:pt x="0" y="1"/>
                    </a:lnTo>
                    <a:lnTo>
                      <a:pt x="0" y="1"/>
                    </a:lnTo>
                    <a:lnTo>
                      <a:pt x="0" y="1"/>
                    </a:lnTo>
                    <a:lnTo>
                      <a:pt x="0" y="0"/>
                    </a:lnTo>
                    <a:lnTo>
                      <a:pt x="0" y="1"/>
                    </a:lnTo>
                    <a:lnTo>
                      <a:pt x="0" y="0"/>
                    </a:lnTo>
                    <a:lnTo>
                      <a:pt x="0" y="0"/>
                    </a:lnTo>
                    <a:lnTo>
                      <a:pt x="0" y="0"/>
                    </a:lnTo>
                    <a:lnTo>
                      <a:pt x="0" y="0"/>
                    </a:lnTo>
                    <a:lnTo>
                      <a:pt x="0" y="0"/>
                    </a:lnTo>
                    <a:lnTo>
                      <a:pt x="0" y="1"/>
                    </a:lnTo>
                    <a:lnTo>
                      <a:pt x="0" y="1"/>
                    </a:lnTo>
                    <a:lnTo>
                      <a:pt x="0" y="1"/>
                    </a:lnTo>
                    <a:lnTo>
                      <a:pt x="0" y="1"/>
                    </a:lnTo>
                    <a:lnTo>
                      <a:pt x="0" y="1"/>
                    </a:lnTo>
                  </a:path>
                </a:pathLst>
              </a:custGeom>
              <a:noFill/>
              <a:ln w="0">
                <a:solidFill>
                  <a:srgbClr val="0000FF"/>
                </a:solidFill>
                <a:prstDash val="solid"/>
                <a:round/>
                <a:headEnd/>
                <a:tailEnd/>
              </a:ln>
            </p:spPr>
            <p:txBody>
              <a:bodyPr/>
              <a:lstStyle/>
              <a:p>
                <a:endParaRPr lang="en-US"/>
              </a:p>
            </p:txBody>
          </p:sp>
          <p:sp>
            <p:nvSpPr>
              <p:cNvPr id="233060" name="Freeform 1636"/>
              <p:cNvSpPr>
                <a:spLocks/>
              </p:cNvSpPr>
              <p:nvPr/>
            </p:nvSpPr>
            <p:spPr bwMode="auto">
              <a:xfrm>
                <a:off x="3500" y="3565"/>
                <a:ext cx="1" cy="3"/>
              </a:xfrm>
              <a:custGeom>
                <a:avLst/>
                <a:gdLst/>
                <a:ahLst/>
                <a:cxnLst>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0" y="3"/>
                  </a:cxn>
                  <a:cxn ang="0">
                    <a:pos x="1" y="2"/>
                  </a:cxn>
                  <a:cxn ang="0">
                    <a:pos x="1" y="2"/>
                  </a:cxn>
                  <a:cxn ang="0">
                    <a:pos x="1" y="2"/>
                  </a:cxn>
                  <a:cxn ang="0">
                    <a:pos x="1" y="2"/>
                  </a:cxn>
                  <a:cxn ang="0">
                    <a:pos x="1" y="2"/>
                  </a:cxn>
                  <a:cxn ang="0">
                    <a:pos x="1" y="1"/>
                  </a:cxn>
                  <a:cxn ang="0">
                    <a:pos x="1" y="1"/>
                  </a:cxn>
                  <a:cxn ang="0">
                    <a:pos x="1" y="1"/>
                  </a:cxn>
                  <a:cxn ang="0">
                    <a:pos x="1" y="0"/>
                  </a:cxn>
                  <a:cxn ang="0">
                    <a:pos x="1" y="0"/>
                  </a:cxn>
                  <a:cxn ang="0">
                    <a:pos x="1" y="0"/>
                  </a:cxn>
                  <a:cxn ang="0">
                    <a:pos x="1" y="0"/>
                  </a:cxn>
                  <a:cxn ang="0">
                    <a:pos x="1" y="1"/>
                  </a:cxn>
                  <a:cxn ang="0">
                    <a:pos x="1" y="1"/>
                  </a:cxn>
                  <a:cxn ang="0">
                    <a:pos x="1" y="1"/>
                  </a:cxn>
                  <a:cxn ang="0">
                    <a:pos x="1" y="2"/>
                  </a:cxn>
                  <a:cxn ang="0">
                    <a:pos x="1" y="3"/>
                  </a:cxn>
                  <a:cxn ang="0">
                    <a:pos x="1" y="3"/>
                  </a:cxn>
                  <a:cxn ang="0">
                    <a:pos x="1" y="3"/>
                  </a:cxn>
                  <a:cxn ang="0">
                    <a:pos x="1" y="3"/>
                  </a:cxn>
                  <a:cxn ang="0">
                    <a:pos x="1" y="3"/>
                  </a:cxn>
                </a:cxnLst>
                <a:rect l="0" t="0" r="r" b="b"/>
                <a:pathLst>
                  <a:path w="1" h="3">
                    <a:moveTo>
                      <a:pt x="0" y="3"/>
                    </a:move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0" y="3"/>
                    </a:lnTo>
                    <a:lnTo>
                      <a:pt x="1" y="2"/>
                    </a:lnTo>
                    <a:lnTo>
                      <a:pt x="1" y="2"/>
                    </a:lnTo>
                    <a:lnTo>
                      <a:pt x="1" y="2"/>
                    </a:lnTo>
                    <a:lnTo>
                      <a:pt x="1" y="2"/>
                    </a:lnTo>
                    <a:lnTo>
                      <a:pt x="1" y="2"/>
                    </a:lnTo>
                    <a:lnTo>
                      <a:pt x="1" y="1"/>
                    </a:lnTo>
                    <a:lnTo>
                      <a:pt x="1" y="1"/>
                    </a:lnTo>
                    <a:lnTo>
                      <a:pt x="1" y="1"/>
                    </a:lnTo>
                    <a:lnTo>
                      <a:pt x="1" y="0"/>
                    </a:lnTo>
                    <a:lnTo>
                      <a:pt x="1" y="0"/>
                    </a:lnTo>
                    <a:lnTo>
                      <a:pt x="1" y="0"/>
                    </a:lnTo>
                    <a:lnTo>
                      <a:pt x="1" y="0"/>
                    </a:lnTo>
                    <a:lnTo>
                      <a:pt x="1" y="1"/>
                    </a:lnTo>
                    <a:lnTo>
                      <a:pt x="1" y="1"/>
                    </a:lnTo>
                    <a:lnTo>
                      <a:pt x="1" y="1"/>
                    </a:lnTo>
                    <a:lnTo>
                      <a:pt x="1" y="2"/>
                    </a:lnTo>
                    <a:lnTo>
                      <a:pt x="1" y="3"/>
                    </a:lnTo>
                    <a:lnTo>
                      <a:pt x="1" y="3"/>
                    </a:lnTo>
                    <a:lnTo>
                      <a:pt x="1" y="3"/>
                    </a:lnTo>
                    <a:lnTo>
                      <a:pt x="1" y="3"/>
                    </a:lnTo>
                    <a:lnTo>
                      <a:pt x="1" y="3"/>
                    </a:lnTo>
                  </a:path>
                </a:pathLst>
              </a:custGeom>
              <a:noFill/>
              <a:ln w="0">
                <a:solidFill>
                  <a:srgbClr val="0000FF"/>
                </a:solidFill>
                <a:prstDash val="solid"/>
                <a:round/>
                <a:headEnd/>
                <a:tailEnd/>
              </a:ln>
            </p:spPr>
            <p:txBody>
              <a:bodyPr/>
              <a:lstStyle/>
              <a:p>
                <a:endParaRPr lang="en-US"/>
              </a:p>
            </p:txBody>
          </p:sp>
          <p:sp>
            <p:nvSpPr>
              <p:cNvPr id="233061" name="Freeform 1637"/>
              <p:cNvSpPr>
                <a:spLocks/>
              </p:cNvSpPr>
              <p:nvPr/>
            </p:nvSpPr>
            <p:spPr bwMode="auto">
              <a:xfrm>
                <a:off x="350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062" name="Freeform 1638"/>
              <p:cNvSpPr>
                <a:spLocks/>
              </p:cNvSpPr>
              <p:nvPr/>
            </p:nvSpPr>
            <p:spPr bwMode="auto">
              <a:xfrm>
                <a:off x="3504" y="3567"/>
                <a:ext cx="1"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1" y="1"/>
                  </a:cxn>
                  <a:cxn ang="0">
                    <a:pos x="1" y="1"/>
                  </a:cxn>
                  <a:cxn ang="0">
                    <a:pos x="1" y="0"/>
                  </a:cxn>
                  <a:cxn ang="0">
                    <a:pos x="1" y="0"/>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0" t="0" r="r" b="b"/>
                <a:pathLst>
                  <a:path w="1" h="1">
                    <a:moveTo>
                      <a:pt x="0" y="1"/>
                    </a:move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0"/>
                    </a:lnTo>
                    <a:lnTo>
                      <a:pt x="1" y="1"/>
                    </a:lnTo>
                    <a:lnTo>
                      <a:pt x="1" y="1"/>
                    </a:lnTo>
                    <a:lnTo>
                      <a:pt x="1" y="0"/>
                    </a:lnTo>
                    <a:lnTo>
                      <a:pt x="1" y="0"/>
                    </a:lnTo>
                    <a:lnTo>
                      <a:pt x="1" y="1"/>
                    </a:lnTo>
                    <a:lnTo>
                      <a:pt x="1" y="1"/>
                    </a:lnTo>
                    <a:lnTo>
                      <a:pt x="1" y="1"/>
                    </a:lnTo>
                    <a:lnTo>
                      <a:pt x="1" y="1"/>
                    </a:lnTo>
                    <a:lnTo>
                      <a:pt x="1" y="1"/>
                    </a:lnTo>
                    <a:lnTo>
                      <a:pt x="1" y="1"/>
                    </a:lnTo>
                    <a:lnTo>
                      <a:pt x="1" y="1"/>
                    </a:lnTo>
                    <a:lnTo>
                      <a:pt x="1" y="1"/>
                    </a:lnTo>
                    <a:lnTo>
                      <a:pt x="1" y="1"/>
                    </a:lnTo>
                    <a:lnTo>
                      <a:pt x="1" y="1"/>
                    </a:lnTo>
                    <a:lnTo>
                      <a:pt x="1" y="1"/>
                    </a:lnTo>
                    <a:lnTo>
                      <a:pt x="1" y="1"/>
                    </a:lnTo>
                  </a:path>
                </a:pathLst>
              </a:custGeom>
              <a:noFill/>
              <a:ln w="0">
                <a:solidFill>
                  <a:srgbClr val="0000FF"/>
                </a:solidFill>
                <a:prstDash val="solid"/>
                <a:round/>
                <a:headEnd/>
                <a:tailEnd/>
              </a:ln>
            </p:spPr>
            <p:txBody>
              <a:bodyPr/>
              <a:lstStyle/>
              <a:p>
                <a:endParaRPr lang="en-US"/>
              </a:p>
            </p:txBody>
          </p:sp>
          <p:sp>
            <p:nvSpPr>
              <p:cNvPr id="233063" name="Freeform 1639"/>
              <p:cNvSpPr>
                <a:spLocks/>
              </p:cNvSpPr>
              <p:nvPr/>
            </p:nvSpPr>
            <p:spPr bwMode="auto">
              <a:xfrm>
                <a:off x="350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064" name="Freeform 1640"/>
              <p:cNvSpPr>
                <a:spLocks/>
              </p:cNvSpPr>
              <p:nvPr/>
            </p:nvSpPr>
            <p:spPr bwMode="auto">
              <a:xfrm>
                <a:off x="3508" y="3568"/>
                <a:ext cx="2"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2" y="0"/>
                  </a:cxn>
                  <a:cxn ang="0">
                    <a:pos x="2" y="0"/>
                  </a:cxn>
                  <a:cxn ang="0">
                    <a:pos x="2"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2" y="0"/>
                    </a:lnTo>
                    <a:lnTo>
                      <a:pt x="2" y="0"/>
                    </a:lnTo>
                    <a:lnTo>
                      <a:pt x="2" y="0"/>
                    </a:lnTo>
                  </a:path>
                </a:pathLst>
              </a:custGeom>
              <a:noFill/>
              <a:ln w="0">
                <a:solidFill>
                  <a:srgbClr val="0000FF"/>
                </a:solidFill>
                <a:prstDash val="solid"/>
                <a:round/>
                <a:headEnd/>
                <a:tailEnd/>
              </a:ln>
            </p:spPr>
            <p:txBody>
              <a:bodyPr/>
              <a:lstStyle/>
              <a:p>
                <a:endParaRPr lang="en-US"/>
              </a:p>
            </p:txBody>
          </p:sp>
          <p:sp>
            <p:nvSpPr>
              <p:cNvPr id="233065" name="Freeform 1641"/>
              <p:cNvSpPr>
                <a:spLocks/>
              </p:cNvSpPr>
              <p:nvPr/>
            </p:nvSpPr>
            <p:spPr bwMode="auto">
              <a:xfrm>
                <a:off x="351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066" name="Freeform 1642"/>
              <p:cNvSpPr>
                <a:spLocks/>
              </p:cNvSpPr>
              <p:nvPr/>
            </p:nvSpPr>
            <p:spPr bwMode="auto">
              <a:xfrm>
                <a:off x="351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067" name="Rectangle 1643"/>
              <p:cNvSpPr>
                <a:spLocks noChangeArrowheads="1"/>
              </p:cNvSpPr>
              <p:nvPr/>
            </p:nvSpPr>
            <p:spPr bwMode="auto">
              <a:xfrm>
                <a:off x="3513" y="3568"/>
                <a:ext cx="1" cy="1"/>
              </a:xfrm>
              <a:prstGeom prst="rect">
                <a:avLst/>
              </a:prstGeom>
              <a:noFill/>
              <a:ln w="0">
                <a:solidFill>
                  <a:srgbClr val="0000FF"/>
                </a:solidFill>
                <a:miter lim="800000"/>
                <a:headEnd/>
                <a:tailEnd/>
              </a:ln>
            </p:spPr>
            <p:txBody>
              <a:bodyPr/>
              <a:lstStyle/>
              <a:p>
                <a:endParaRPr lang="en-US"/>
              </a:p>
            </p:txBody>
          </p:sp>
          <p:sp>
            <p:nvSpPr>
              <p:cNvPr id="233068" name="Rectangle 1644"/>
              <p:cNvSpPr>
                <a:spLocks noChangeArrowheads="1"/>
              </p:cNvSpPr>
              <p:nvPr/>
            </p:nvSpPr>
            <p:spPr bwMode="auto">
              <a:xfrm>
                <a:off x="3514" y="3568"/>
                <a:ext cx="1" cy="1"/>
              </a:xfrm>
              <a:prstGeom prst="rect">
                <a:avLst/>
              </a:prstGeom>
              <a:noFill/>
              <a:ln w="0">
                <a:solidFill>
                  <a:srgbClr val="0000FF"/>
                </a:solidFill>
                <a:miter lim="800000"/>
                <a:headEnd/>
                <a:tailEnd/>
              </a:ln>
            </p:spPr>
            <p:txBody>
              <a:bodyPr/>
              <a:lstStyle/>
              <a:p>
                <a:endParaRPr lang="en-US"/>
              </a:p>
            </p:txBody>
          </p:sp>
          <p:sp>
            <p:nvSpPr>
              <p:cNvPr id="233069" name="Freeform 1645"/>
              <p:cNvSpPr>
                <a:spLocks/>
              </p:cNvSpPr>
              <p:nvPr/>
            </p:nvSpPr>
            <p:spPr bwMode="auto">
              <a:xfrm>
                <a:off x="3515"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070" name="Freeform 1646"/>
              <p:cNvSpPr>
                <a:spLocks/>
              </p:cNvSpPr>
              <p:nvPr/>
            </p:nvSpPr>
            <p:spPr bwMode="auto">
              <a:xfrm>
                <a:off x="351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071" name="Freeform 1647"/>
              <p:cNvSpPr>
                <a:spLocks/>
              </p:cNvSpPr>
              <p:nvPr/>
            </p:nvSpPr>
            <p:spPr bwMode="auto">
              <a:xfrm>
                <a:off x="351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072" name="Rectangle 1648"/>
              <p:cNvSpPr>
                <a:spLocks noChangeArrowheads="1"/>
              </p:cNvSpPr>
              <p:nvPr/>
            </p:nvSpPr>
            <p:spPr bwMode="auto">
              <a:xfrm>
                <a:off x="3519" y="3568"/>
                <a:ext cx="1" cy="1"/>
              </a:xfrm>
              <a:prstGeom prst="rect">
                <a:avLst/>
              </a:prstGeom>
              <a:noFill/>
              <a:ln w="0">
                <a:solidFill>
                  <a:srgbClr val="0000FF"/>
                </a:solidFill>
                <a:miter lim="800000"/>
                <a:headEnd/>
                <a:tailEnd/>
              </a:ln>
            </p:spPr>
            <p:txBody>
              <a:bodyPr/>
              <a:lstStyle/>
              <a:p>
                <a:endParaRPr lang="en-US"/>
              </a:p>
            </p:txBody>
          </p:sp>
          <p:sp>
            <p:nvSpPr>
              <p:cNvPr id="233073" name="Freeform 1649"/>
              <p:cNvSpPr>
                <a:spLocks/>
              </p:cNvSpPr>
              <p:nvPr/>
            </p:nvSpPr>
            <p:spPr bwMode="auto">
              <a:xfrm>
                <a:off x="352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074" name="Line 1650"/>
              <p:cNvSpPr>
                <a:spLocks noChangeShapeType="1"/>
              </p:cNvSpPr>
              <p:nvPr/>
            </p:nvSpPr>
            <p:spPr bwMode="auto">
              <a:xfrm>
                <a:off x="3522" y="3568"/>
                <a:ext cx="1" cy="1"/>
              </a:xfrm>
              <a:prstGeom prst="line">
                <a:avLst/>
              </a:prstGeom>
              <a:noFill/>
              <a:ln w="0">
                <a:solidFill>
                  <a:srgbClr val="0000FF"/>
                </a:solidFill>
                <a:round/>
                <a:headEnd/>
                <a:tailEnd/>
              </a:ln>
            </p:spPr>
            <p:txBody>
              <a:bodyPr/>
              <a:lstStyle/>
              <a:p>
                <a:endParaRPr lang="en-US"/>
              </a:p>
            </p:txBody>
          </p:sp>
          <p:sp>
            <p:nvSpPr>
              <p:cNvPr id="233075" name="Line 1651"/>
              <p:cNvSpPr>
                <a:spLocks noChangeShapeType="1"/>
              </p:cNvSpPr>
              <p:nvPr/>
            </p:nvSpPr>
            <p:spPr bwMode="auto">
              <a:xfrm>
                <a:off x="3524" y="3568"/>
                <a:ext cx="1" cy="1"/>
              </a:xfrm>
              <a:prstGeom prst="line">
                <a:avLst/>
              </a:prstGeom>
              <a:noFill/>
              <a:ln w="0">
                <a:solidFill>
                  <a:srgbClr val="0000FF"/>
                </a:solidFill>
                <a:round/>
                <a:headEnd/>
                <a:tailEnd/>
              </a:ln>
            </p:spPr>
            <p:txBody>
              <a:bodyPr/>
              <a:lstStyle/>
              <a:p>
                <a:endParaRPr lang="en-US"/>
              </a:p>
            </p:txBody>
          </p:sp>
          <p:sp>
            <p:nvSpPr>
              <p:cNvPr id="233076" name="Line 1652"/>
              <p:cNvSpPr>
                <a:spLocks noChangeShapeType="1"/>
              </p:cNvSpPr>
              <p:nvPr/>
            </p:nvSpPr>
            <p:spPr bwMode="auto">
              <a:xfrm>
                <a:off x="3525" y="3568"/>
                <a:ext cx="1" cy="1"/>
              </a:xfrm>
              <a:prstGeom prst="line">
                <a:avLst/>
              </a:prstGeom>
              <a:noFill/>
              <a:ln w="0">
                <a:solidFill>
                  <a:srgbClr val="0000FF"/>
                </a:solidFill>
                <a:round/>
                <a:headEnd/>
                <a:tailEnd/>
              </a:ln>
            </p:spPr>
            <p:txBody>
              <a:bodyPr/>
              <a:lstStyle/>
              <a:p>
                <a:endParaRPr lang="en-US"/>
              </a:p>
            </p:txBody>
          </p:sp>
        </p:grpSp>
        <p:grpSp>
          <p:nvGrpSpPr>
            <p:cNvPr id="233077" name="Group 1653"/>
            <p:cNvGrpSpPr>
              <a:grpSpLocks/>
            </p:cNvGrpSpPr>
            <p:nvPr/>
          </p:nvGrpSpPr>
          <p:grpSpPr bwMode="auto">
            <a:xfrm>
              <a:off x="2869" y="3698"/>
              <a:ext cx="320" cy="8"/>
              <a:chOff x="3526" y="3551"/>
              <a:chExt cx="300" cy="18"/>
            </a:xfrm>
          </p:grpSpPr>
          <p:sp>
            <p:nvSpPr>
              <p:cNvPr id="233078" name="Freeform 1654"/>
              <p:cNvSpPr>
                <a:spLocks/>
              </p:cNvSpPr>
              <p:nvPr/>
            </p:nvSpPr>
            <p:spPr bwMode="auto">
              <a:xfrm>
                <a:off x="352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079" name="Rectangle 1655"/>
              <p:cNvSpPr>
                <a:spLocks noChangeArrowheads="1"/>
              </p:cNvSpPr>
              <p:nvPr/>
            </p:nvSpPr>
            <p:spPr bwMode="auto">
              <a:xfrm>
                <a:off x="3526" y="3568"/>
                <a:ext cx="1" cy="1"/>
              </a:xfrm>
              <a:prstGeom prst="rect">
                <a:avLst/>
              </a:prstGeom>
              <a:noFill/>
              <a:ln w="0">
                <a:solidFill>
                  <a:srgbClr val="0000FF"/>
                </a:solidFill>
                <a:miter lim="800000"/>
                <a:headEnd/>
                <a:tailEnd/>
              </a:ln>
            </p:spPr>
            <p:txBody>
              <a:bodyPr/>
              <a:lstStyle/>
              <a:p>
                <a:endParaRPr lang="en-US"/>
              </a:p>
            </p:txBody>
          </p:sp>
          <p:sp>
            <p:nvSpPr>
              <p:cNvPr id="233080" name="Freeform 1656"/>
              <p:cNvSpPr>
                <a:spLocks/>
              </p:cNvSpPr>
              <p:nvPr/>
            </p:nvSpPr>
            <p:spPr bwMode="auto">
              <a:xfrm>
                <a:off x="3528"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081" name="Rectangle 1657"/>
              <p:cNvSpPr>
                <a:spLocks noChangeArrowheads="1"/>
              </p:cNvSpPr>
              <p:nvPr/>
            </p:nvSpPr>
            <p:spPr bwMode="auto">
              <a:xfrm>
                <a:off x="3529" y="3568"/>
                <a:ext cx="1" cy="1"/>
              </a:xfrm>
              <a:prstGeom prst="rect">
                <a:avLst/>
              </a:prstGeom>
              <a:noFill/>
              <a:ln w="0">
                <a:solidFill>
                  <a:srgbClr val="0000FF"/>
                </a:solidFill>
                <a:miter lim="800000"/>
                <a:headEnd/>
                <a:tailEnd/>
              </a:ln>
            </p:spPr>
            <p:txBody>
              <a:bodyPr/>
              <a:lstStyle/>
              <a:p>
                <a:endParaRPr lang="en-US"/>
              </a:p>
            </p:txBody>
          </p:sp>
          <p:sp>
            <p:nvSpPr>
              <p:cNvPr id="233082" name="Line 1658"/>
              <p:cNvSpPr>
                <a:spLocks noChangeShapeType="1"/>
              </p:cNvSpPr>
              <p:nvPr/>
            </p:nvSpPr>
            <p:spPr bwMode="auto">
              <a:xfrm>
                <a:off x="3530" y="3568"/>
                <a:ext cx="1" cy="1"/>
              </a:xfrm>
              <a:prstGeom prst="line">
                <a:avLst/>
              </a:prstGeom>
              <a:noFill/>
              <a:ln w="0">
                <a:solidFill>
                  <a:srgbClr val="0000FF"/>
                </a:solidFill>
                <a:round/>
                <a:headEnd/>
                <a:tailEnd/>
              </a:ln>
            </p:spPr>
            <p:txBody>
              <a:bodyPr/>
              <a:lstStyle/>
              <a:p>
                <a:endParaRPr lang="en-US"/>
              </a:p>
            </p:txBody>
          </p:sp>
          <p:sp>
            <p:nvSpPr>
              <p:cNvPr id="233083" name="Line 1659"/>
              <p:cNvSpPr>
                <a:spLocks noChangeShapeType="1"/>
              </p:cNvSpPr>
              <p:nvPr/>
            </p:nvSpPr>
            <p:spPr bwMode="auto">
              <a:xfrm>
                <a:off x="3531" y="3568"/>
                <a:ext cx="1" cy="1"/>
              </a:xfrm>
              <a:prstGeom prst="line">
                <a:avLst/>
              </a:prstGeom>
              <a:noFill/>
              <a:ln w="0">
                <a:solidFill>
                  <a:srgbClr val="0000FF"/>
                </a:solidFill>
                <a:round/>
                <a:headEnd/>
                <a:tailEnd/>
              </a:ln>
            </p:spPr>
            <p:txBody>
              <a:bodyPr/>
              <a:lstStyle/>
              <a:p>
                <a:endParaRPr lang="en-US"/>
              </a:p>
            </p:txBody>
          </p:sp>
          <p:sp>
            <p:nvSpPr>
              <p:cNvPr id="233084" name="Freeform 1660"/>
              <p:cNvSpPr>
                <a:spLocks/>
              </p:cNvSpPr>
              <p:nvPr/>
            </p:nvSpPr>
            <p:spPr bwMode="auto">
              <a:xfrm>
                <a:off x="3532"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085" name="Line 1661"/>
              <p:cNvSpPr>
                <a:spLocks noChangeShapeType="1"/>
              </p:cNvSpPr>
              <p:nvPr/>
            </p:nvSpPr>
            <p:spPr bwMode="auto">
              <a:xfrm>
                <a:off x="3533" y="3568"/>
                <a:ext cx="1" cy="1"/>
              </a:xfrm>
              <a:prstGeom prst="line">
                <a:avLst/>
              </a:prstGeom>
              <a:noFill/>
              <a:ln w="0">
                <a:solidFill>
                  <a:srgbClr val="0000FF"/>
                </a:solidFill>
                <a:round/>
                <a:headEnd/>
                <a:tailEnd/>
              </a:ln>
            </p:spPr>
            <p:txBody>
              <a:bodyPr/>
              <a:lstStyle/>
              <a:p>
                <a:endParaRPr lang="en-US"/>
              </a:p>
            </p:txBody>
          </p:sp>
          <p:sp>
            <p:nvSpPr>
              <p:cNvPr id="233086" name="Rectangle 1662"/>
              <p:cNvSpPr>
                <a:spLocks noChangeArrowheads="1"/>
              </p:cNvSpPr>
              <p:nvPr/>
            </p:nvSpPr>
            <p:spPr bwMode="auto">
              <a:xfrm>
                <a:off x="3534" y="3568"/>
                <a:ext cx="1" cy="1"/>
              </a:xfrm>
              <a:prstGeom prst="rect">
                <a:avLst/>
              </a:prstGeom>
              <a:noFill/>
              <a:ln w="0">
                <a:solidFill>
                  <a:srgbClr val="0000FF"/>
                </a:solidFill>
                <a:miter lim="800000"/>
                <a:headEnd/>
                <a:tailEnd/>
              </a:ln>
            </p:spPr>
            <p:txBody>
              <a:bodyPr/>
              <a:lstStyle/>
              <a:p>
                <a:endParaRPr lang="en-US"/>
              </a:p>
            </p:txBody>
          </p:sp>
          <p:sp>
            <p:nvSpPr>
              <p:cNvPr id="233087" name="Freeform 1663"/>
              <p:cNvSpPr>
                <a:spLocks/>
              </p:cNvSpPr>
              <p:nvPr/>
            </p:nvSpPr>
            <p:spPr bwMode="auto">
              <a:xfrm>
                <a:off x="3535" y="3568"/>
                <a:ext cx="1" cy="1"/>
              </a:xfrm>
              <a:custGeom>
                <a:avLst/>
                <a:gdLst/>
                <a:ahLst/>
                <a:cxnLst>
                  <a:cxn ang="0">
                    <a:pos x="0" y="0"/>
                  </a:cxn>
                  <a:cxn ang="0">
                    <a:pos x="0" y="0"/>
                  </a:cxn>
                  <a:cxn ang="0">
                    <a:pos x="0" y="0"/>
                  </a:cxn>
                  <a:cxn ang="0">
                    <a:pos x="0" y="0"/>
                  </a:cxn>
                  <a:cxn ang="0">
                    <a:pos x="0" y="0"/>
                  </a:cxn>
                  <a:cxn ang="0">
                    <a:pos x="1" y="0"/>
                  </a:cxn>
                  <a:cxn ang="0">
                    <a:pos x="1" y="0"/>
                  </a:cxn>
                  <a:cxn ang="0">
                    <a:pos x="1" y="0"/>
                  </a:cxn>
                </a:cxnLst>
                <a:rect l="0" t="0" r="r" b="b"/>
                <a:pathLst>
                  <a:path w="1">
                    <a:moveTo>
                      <a:pt x="0" y="0"/>
                    </a:moveTo>
                    <a:lnTo>
                      <a:pt x="0" y="0"/>
                    </a:lnTo>
                    <a:lnTo>
                      <a:pt x="0" y="0"/>
                    </a:lnTo>
                    <a:lnTo>
                      <a:pt x="0" y="0"/>
                    </a:lnTo>
                    <a:lnTo>
                      <a:pt x="0"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088" name="Line 1664"/>
              <p:cNvSpPr>
                <a:spLocks noChangeShapeType="1"/>
              </p:cNvSpPr>
              <p:nvPr/>
            </p:nvSpPr>
            <p:spPr bwMode="auto">
              <a:xfrm>
                <a:off x="3537" y="3568"/>
                <a:ext cx="1" cy="1"/>
              </a:xfrm>
              <a:prstGeom prst="line">
                <a:avLst/>
              </a:prstGeom>
              <a:noFill/>
              <a:ln w="0">
                <a:solidFill>
                  <a:srgbClr val="0000FF"/>
                </a:solidFill>
                <a:round/>
                <a:headEnd/>
                <a:tailEnd/>
              </a:ln>
            </p:spPr>
            <p:txBody>
              <a:bodyPr/>
              <a:lstStyle/>
              <a:p>
                <a:endParaRPr lang="en-US"/>
              </a:p>
            </p:txBody>
          </p:sp>
          <p:sp>
            <p:nvSpPr>
              <p:cNvPr id="233089" name="Freeform 1665"/>
              <p:cNvSpPr>
                <a:spLocks/>
              </p:cNvSpPr>
              <p:nvPr/>
            </p:nvSpPr>
            <p:spPr bwMode="auto">
              <a:xfrm>
                <a:off x="3539" y="3568"/>
                <a:ext cx="1" cy="1"/>
              </a:xfrm>
              <a:custGeom>
                <a:avLst/>
                <a:gdLst/>
                <a:ahLst/>
                <a:cxnLst>
                  <a:cxn ang="0">
                    <a:pos x="0" y="0"/>
                  </a:cxn>
                  <a:cxn ang="0">
                    <a:pos x="0" y="0"/>
                  </a:cxn>
                  <a:cxn ang="0">
                    <a:pos x="0" y="0"/>
                  </a:cxn>
                  <a:cxn ang="0">
                    <a:pos x="0" y="0"/>
                  </a:cxn>
                  <a:cxn ang="0">
                    <a:pos x="0" y="0"/>
                  </a:cxn>
                  <a:cxn ang="0">
                    <a:pos x="1" y="0"/>
                  </a:cxn>
                  <a:cxn ang="0">
                    <a:pos x="1" y="0"/>
                  </a:cxn>
                  <a:cxn ang="0">
                    <a:pos x="1" y="0"/>
                  </a:cxn>
                  <a:cxn ang="0">
                    <a:pos x="2" y="0"/>
                  </a:cxn>
                  <a:cxn ang="0">
                    <a:pos x="2" y="0"/>
                  </a:cxn>
                  <a:cxn ang="0">
                    <a:pos x="2" y="0"/>
                  </a:cxn>
                </a:cxnLst>
                <a:rect l="0" t="0" r="r" b="b"/>
                <a:pathLst>
                  <a:path w="2">
                    <a:moveTo>
                      <a:pt x="0" y="0"/>
                    </a:moveTo>
                    <a:lnTo>
                      <a:pt x="0" y="0"/>
                    </a:lnTo>
                    <a:lnTo>
                      <a:pt x="0" y="0"/>
                    </a:lnTo>
                    <a:lnTo>
                      <a:pt x="0" y="0"/>
                    </a:lnTo>
                    <a:lnTo>
                      <a:pt x="0" y="0"/>
                    </a:lnTo>
                    <a:lnTo>
                      <a:pt x="1" y="0"/>
                    </a:lnTo>
                    <a:lnTo>
                      <a:pt x="1" y="0"/>
                    </a:lnTo>
                    <a:lnTo>
                      <a:pt x="1" y="0"/>
                    </a:lnTo>
                    <a:lnTo>
                      <a:pt x="2" y="0"/>
                    </a:lnTo>
                    <a:lnTo>
                      <a:pt x="2" y="0"/>
                    </a:lnTo>
                    <a:lnTo>
                      <a:pt x="2" y="0"/>
                    </a:lnTo>
                  </a:path>
                </a:pathLst>
              </a:custGeom>
              <a:noFill/>
              <a:ln w="0">
                <a:solidFill>
                  <a:srgbClr val="0000FF"/>
                </a:solidFill>
                <a:prstDash val="solid"/>
                <a:round/>
                <a:headEnd/>
                <a:tailEnd/>
              </a:ln>
            </p:spPr>
            <p:txBody>
              <a:bodyPr/>
              <a:lstStyle/>
              <a:p>
                <a:endParaRPr lang="en-US"/>
              </a:p>
            </p:txBody>
          </p:sp>
          <p:sp>
            <p:nvSpPr>
              <p:cNvPr id="233090" name="Line 1666"/>
              <p:cNvSpPr>
                <a:spLocks noChangeShapeType="1"/>
              </p:cNvSpPr>
              <p:nvPr/>
            </p:nvSpPr>
            <p:spPr bwMode="auto">
              <a:xfrm>
                <a:off x="3541" y="3568"/>
                <a:ext cx="1" cy="1"/>
              </a:xfrm>
              <a:prstGeom prst="line">
                <a:avLst/>
              </a:prstGeom>
              <a:noFill/>
              <a:ln w="0">
                <a:solidFill>
                  <a:srgbClr val="0000FF"/>
                </a:solidFill>
                <a:round/>
                <a:headEnd/>
                <a:tailEnd/>
              </a:ln>
            </p:spPr>
            <p:txBody>
              <a:bodyPr/>
              <a:lstStyle/>
              <a:p>
                <a:endParaRPr lang="en-US"/>
              </a:p>
            </p:txBody>
          </p:sp>
          <p:sp>
            <p:nvSpPr>
              <p:cNvPr id="233091" name="Freeform 1667"/>
              <p:cNvSpPr>
                <a:spLocks/>
              </p:cNvSpPr>
              <p:nvPr/>
            </p:nvSpPr>
            <p:spPr bwMode="auto">
              <a:xfrm>
                <a:off x="354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092" name="Freeform 1668"/>
              <p:cNvSpPr>
                <a:spLocks/>
              </p:cNvSpPr>
              <p:nvPr/>
            </p:nvSpPr>
            <p:spPr bwMode="auto">
              <a:xfrm>
                <a:off x="354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093" name="Freeform 1669"/>
              <p:cNvSpPr>
                <a:spLocks/>
              </p:cNvSpPr>
              <p:nvPr/>
            </p:nvSpPr>
            <p:spPr bwMode="auto">
              <a:xfrm>
                <a:off x="354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094" name="Freeform 1670"/>
              <p:cNvSpPr>
                <a:spLocks/>
              </p:cNvSpPr>
              <p:nvPr/>
            </p:nvSpPr>
            <p:spPr bwMode="auto">
              <a:xfrm>
                <a:off x="354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095" name="Freeform 1671"/>
              <p:cNvSpPr>
                <a:spLocks/>
              </p:cNvSpPr>
              <p:nvPr/>
            </p:nvSpPr>
            <p:spPr bwMode="auto">
              <a:xfrm>
                <a:off x="355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096" name="Line 1672"/>
              <p:cNvSpPr>
                <a:spLocks noChangeShapeType="1"/>
              </p:cNvSpPr>
              <p:nvPr/>
            </p:nvSpPr>
            <p:spPr bwMode="auto">
              <a:xfrm>
                <a:off x="3551" y="3568"/>
                <a:ext cx="1" cy="1"/>
              </a:xfrm>
              <a:prstGeom prst="line">
                <a:avLst/>
              </a:prstGeom>
              <a:noFill/>
              <a:ln w="0">
                <a:solidFill>
                  <a:srgbClr val="0000FF"/>
                </a:solidFill>
                <a:round/>
                <a:headEnd/>
                <a:tailEnd/>
              </a:ln>
            </p:spPr>
            <p:txBody>
              <a:bodyPr/>
              <a:lstStyle/>
              <a:p>
                <a:endParaRPr lang="en-US"/>
              </a:p>
            </p:txBody>
          </p:sp>
          <p:sp>
            <p:nvSpPr>
              <p:cNvPr id="233097" name="Rectangle 1673"/>
              <p:cNvSpPr>
                <a:spLocks noChangeArrowheads="1"/>
              </p:cNvSpPr>
              <p:nvPr/>
            </p:nvSpPr>
            <p:spPr bwMode="auto">
              <a:xfrm>
                <a:off x="3552" y="3568"/>
                <a:ext cx="1" cy="1"/>
              </a:xfrm>
              <a:prstGeom prst="rect">
                <a:avLst/>
              </a:prstGeom>
              <a:noFill/>
              <a:ln w="0">
                <a:solidFill>
                  <a:srgbClr val="0000FF"/>
                </a:solidFill>
                <a:miter lim="800000"/>
                <a:headEnd/>
                <a:tailEnd/>
              </a:ln>
            </p:spPr>
            <p:txBody>
              <a:bodyPr/>
              <a:lstStyle/>
              <a:p>
                <a:endParaRPr lang="en-US"/>
              </a:p>
            </p:txBody>
          </p:sp>
          <p:sp>
            <p:nvSpPr>
              <p:cNvPr id="233098" name="Freeform 1674"/>
              <p:cNvSpPr>
                <a:spLocks/>
              </p:cNvSpPr>
              <p:nvPr/>
            </p:nvSpPr>
            <p:spPr bwMode="auto">
              <a:xfrm>
                <a:off x="3552"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099" name="Line 1675"/>
              <p:cNvSpPr>
                <a:spLocks noChangeShapeType="1"/>
              </p:cNvSpPr>
              <p:nvPr/>
            </p:nvSpPr>
            <p:spPr bwMode="auto">
              <a:xfrm>
                <a:off x="3553" y="3568"/>
                <a:ext cx="1" cy="1"/>
              </a:xfrm>
              <a:prstGeom prst="line">
                <a:avLst/>
              </a:prstGeom>
              <a:noFill/>
              <a:ln w="0">
                <a:solidFill>
                  <a:srgbClr val="0000FF"/>
                </a:solidFill>
                <a:round/>
                <a:headEnd/>
                <a:tailEnd/>
              </a:ln>
            </p:spPr>
            <p:txBody>
              <a:bodyPr/>
              <a:lstStyle/>
              <a:p>
                <a:endParaRPr lang="en-US"/>
              </a:p>
            </p:txBody>
          </p:sp>
          <p:sp>
            <p:nvSpPr>
              <p:cNvPr id="233100" name="Freeform 1676"/>
              <p:cNvSpPr>
                <a:spLocks/>
              </p:cNvSpPr>
              <p:nvPr/>
            </p:nvSpPr>
            <p:spPr bwMode="auto">
              <a:xfrm>
                <a:off x="3555" y="3568"/>
                <a:ext cx="1" cy="1"/>
              </a:xfrm>
              <a:custGeom>
                <a:avLst/>
                <a:gdLst/>
                <a:ahLst/>
                <a:cxnLst>
                  <a:cxn ang="0">
                    <a:pos x="0" y="0"/>
                  </a:cxn>
                  <a:cxn ang="0">
                    <a:pos x="0" y="0"/>
                  </a:cxn>
                  <a:cxn ang="0">
                    <a:pos x="0" y="0"/>
                  </a:cxn>
                  <a:cxn ang="0">
                    <a:pos x="1" y="0"/>
                  </a:cxn>
                  <a:cxn ang="0">
                    <a:pos x="1" y="0"/>
                  </a:cxn>
                  <a:cxn ang="0">
                    <a:pos x="1" y="0"/>
                  </a:cxn>
                </a:cxnLst>
                <a:rect l="0" t="0" r="r" b="b"/>
                <a:pathLst>
                  <a:path w="1">
                    <a:moveTo>
                      <a:pt x="0" y="0"/>
                    </a:moveTo>
                    <a:lnTo>
                      <a:pt x="0" y="0"/>
                    </a:lnTo>
                    <a:lnTo>
                      <a:pt x="0"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101" name="Rectangle 1677"/>
              <p:cNvSpPr>
                <a:spLocks noChangeArrowheads="1"/>
              </p:cNvSpPr>
              <p:nvPr/>
            </p:nvSpPr>
            <p:spPr bwMode="auto">
              <a:xfrm>
                <a:off x="3557" y="3568"/>
                <a:ext cx="1" cy="1"/>
              </a:xfrm>
              <a:prstGeom prst="rect">
                <a:avLst/>
              </a:prstGeom>
              <a:noFill/>
              <a:ln w="0">
                <a:solidFill>
                  <a:srgbClr val="0000FF"/>
                </a:solidFill>
                <a:miter lim="800000"/>
                <a:headEnd/>
                <a:tailEnd/>
              </a:ln>
            </p:spPr>
            <p:txBody>
              <a:bodyPr/>
              <a:lstStyle/>
              <a:p>
                <a:endParaRPr lang="en-US"/>
              </a:p>
            </p:txBody>
          </p:sp>
          <p:sp>
            <p:nvSpPr>
              <p:cNvPr id="233102" name="Rectangle 1678"/>
              <p:cNvSpPr>
                <a:spLocks noChangeArrowheads="1"/>
              </p:cNvSpPr>
              <p:nvPr/>
            </p:nvSpPr>
            <p:spPr bwMode="auto">
              <a:xfrm>
                <a:off x="3559" y="3568"/>
                <a:ext cx="1" cy="1"/>
              </a:xfrm>
              <a:prstGeom prst="rect">
                <a:avLst/>
              </a:prstGeom>
              <a:noFill/>
              <a:ln w="0">
                <a:solidFill>
                  <a:srgbClr val="0000FF"/>
                </a:solidFill>
                <a:miter lim="800000"/>
                <a:headEnd/>
                <a:tailEnd/>
              </a:ln>
            </p:spPr>
            <p:txBody>
              <a:bodyPr/>
              <a:lstStyle/>
              <a:p>
                <a:endParaRPr lang="en-US"/>
              </a:p>
            </p:txBody>
          </p:sp>
          <p:sp>
            <p:nvSpPr>
              <p:cNvPr id="233103" name="Line 1679"/>
              <p:cNvSpPr>
                <a:spLocks noChangeShapeType="1"/>
              </p:cNvSpPr>
              <p:nvPr/>
            </p:nvSpPr>
            <p:spPr bwMode="auto">
              <a:xfrm>
                <a:off x="3560" y="3568"/>
                <a:ext cx="1" cy="1"/>
              </a:xfrm>
              <a:prstGeom prst="line">
                <a:avLst/>
              </a:prstGeom>
              <a:noFill/>
              <a:ln w="0">
                <a:solidFill>
                  <a:srgbClr val="0000FF"/>
                </a:solidFill>
                <a:round/>
                <a:headEnd/>
                <a:tailEnd/>
              </a:ln>
            </p:spPr>
            <p:txBody>
              <a:bodyPr/>
              <a:lstStyle/>
              <a:p>
                <a:endParaRPr lang="en-US"/>
              </a:p>
            </p:txBody>
          </p:sp>
          <p:sp>
            <p:nvSpPr>
              <p:cNvPr id="233104" name="Line 1680"/>
              <p:cNvSpPr>
                <a:spLocks noChangeShapeType="1"/>
              </p:cNvSpPr>
              <p:nvPr/>
            </p:nvSpPr>
            <p:spPr bwMode="auto">
              <a:xfrm>
                <a:off x="3561" y="3568"/>
                <a:ext cx="1" cy="1"/>
              </a:xfrm>
              <a:prstGeom prst="line">
                <a:avLst/>
              </a:prstGeom>
              <a:noFill/>
              <a:ln w="0">
                <a:solidFill>
                  <a:srgbClr val="0000FF"/>
                </a:solidFill>
                <a:round/>
                <a:headEnd/>
                <a:tailEnd/>
              </a:ln>
            </p:spPr>
            <p:txBody>
              <a:bodyPr/>
              <a:lstStyle/>
              <a:p>
                <a:endParaRPr lang="en-US"/>
              </a:p>
            </p:txBody>
          </p:sp>
          <p:sp>
            <p:nvSpPr>
              <p:cNvPr id="233105" name="Line 1681"/>
              <p:cNvSpPr>
                <a:spLocks noChangeShapeType="1"/>
              </p:cNvSpPr>
              <p:nvPr/>
            </p:nvSpPr>
            <p:spPr bwMode="auto">
              <a:xfrm>
                <a:off x="3562" y="3568"/>
                <a:ext cx="1" cy="1"/>
              </a:xfrm>
              <a:prstGeom prst="line">
                <a:avLst/>
              </a:prstGeom>
              <a:noFill/>
              <a:ln w="0">
                <a:solidFill>
                  <a:srgbClr val="0000FF"/>
                </a:solidFill>
                <a:round/>
                <a:headEnd/>
                <a:tailEnd/>
              </a:ln>
            </p:spPr>
            <p:txBody>
              <a:bodyPr/>
              <a:lstStyle/>
              <a:p>
                <a:endParaRPr lang="en-US"/>
              </a:p>
            </p:txBody>
          </p:sp>
          <p:sp>
            <p:nvSpPr>
              <p:cNvPr id="233106" name="Freeform 1682"/>
              <p:cNvSpPr>
                <a:spLocks/>
              </p:cNvSpPr>
              <p:nvPr/>
            </p:nvSpPr>
            <p:spPr bwMode="auto">
              <a:xfrm>
                <a:off x="356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107" name="Freeform 1683"/>
              <p:cNvSpPr>
                <a:spLocks/>
              </p:cNvSpPr>
              <p:nvPr/>
            </p:nvSpPr>
            <p:spPr bwMode="auto">
              <a:xfrm>
                <a:off x="3564"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108" name="Freeform 1684"/>
              <p:cNvSpPr>
                <a:spLocks/>
              </p:cNvSpPr>
              <p:nvPr/>
            </p:nvSpPr>
            <p:spPr bwMode="auto">
              <a:xfrm>
                <a:off x="356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09" name="Freeform 1685"/>
              <p:cNvSpPr>
                <a:spLocks/>
              </p:cNvSpPr>
              <p:nvPr/>
            </p:nvSpPr>
            <p:spPr bwMode="auto">
              <a:xfrm>
                <a:off x="3565" y="3568"/>
                <a:ext cx="1" cy="1"/>
              </a:xfrm>
              <a:custGeom>
                <a:avLst/>
                <a:gdLst/>
                <a:ahLst/>
                <a:cxnLst>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110" name="Line 1686"/>
              <p:cNvSpPr>
                <a:spLocks noChangeShapeType="1"/>
              </p:cNvSpPr>
              <p:nvPr/>
            </p:nvSpPr>
            <p:spPr bwMode="auto">
              <a:xfrm>
                <a:off x="3567" y="3568"/>
                <a:ext cx="1" cy="1"/>
              </a:xfrm>
              <a:prstGeom prst="line">
                <a:avLst/>
              </a:prstGeom>
              <a:noFill/>
              <a:ln w="0">
                <a:solidFill>
                  <a:srgbClr val="0000FF"/>
                </a:solidFill>
                <a:round/>
                <a:headEnd/>
                <a:tailEnd/>
              </a:ln>
            </p:spPr>
            <p:txBody>
              <a:bodyPr/>
              <a:lstStyle/>
              <a:p>
                <a:endParaRPr lang="en-US"/>
              </a:p>
            </p:txBody>
          </p:sp>
          <p:sp>
            <p:nvSpPr>
              <p:cNvPr id="233111" name="Line 1687"/>
              <p:cNvSpPr>
                <a:spLocks noChangeShapeType="1"/>
              </p:cNvSpPr>
              <p:nvPr/>
            </p:nvSpPr>
            <p:spPr bwMode="auto">
              <a:xfrm>
                <a:off x="3568" y="3568"/>
                <a:ext cx="1" cy="1"/>
              </a:xfrm>
              <a:prstGeom prst="line">
                <a:avLst/>
              </a:prstGeom>
              <a:noFill/>
              <a:ln w="0">
                <a:solidFill>
                  <a:srgbClr val="0000FF"/>
                </a:solidFill>
                <a:round/>
                <a:headEnd/>
                <a:tailEnd/>
              </a:ln>
            </p:spPr>
            <p:txBody>
              <a:bodyPr/>
              <a:lstStyle/>
              <a:p>
                <a:endParaRPr lang="en-US"/>
              </a:p>
            </p:txBody>
          </p:sp>
          <p:sp>
            <p:nvSpPr>
              <p:cNvPr id="233112" name="Rectangle 1688"/>
              <p:cNvSpPr>
                <a:spLocks noChangeArrowheads="1"/>
              </p:cNvSpPr>
              <p:nvPr/>
            </p:nvSpPr>
            <p:spPr bwMode="auto">
              <a:xfrm>
                <a:off x="3569" y="3568"/>
                <a:ext cx="1" cy="1"/>
              </a:xfrm>
              <a:prstGeom prst="rect">
                <a:avLst/>
              </a:prstGeom>
              <a:noFill/>
              <a:ln w="0">
                <a:solidFill>
                  <a:srgbClr val="0000FF"/>
                </a:solidFill>
                <a:miter lim="800000"/>
                <a:headEnd/>
                <a:tailEnd/>
              </a:ln>
            </p:spPr>
            <p:txBody>
              <a:bodyPr/>
              <a:lstStyle/>
              <a:p>
                <a:endParaRPr lang="en-US"/>
              </a:p>
            </p:txBody>
          </p:sp>
          <p:sp>
            <p:nvSpPr>
              <p:cNvPr id="233113" name="Freeform 1689"/>
              <p:cNvSpPr>
                <a:spLocks/>
              </p:cNvSpPr>
              <p:nvPr/>
            </p:nvSpPr>
            <p:spPr bwMode="auto">
              <a:xfrm>
                <a:off x="357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14" name="Freeform 1690"/>
              <p:cNvSpPr>
                <a:spLocks/>
              </p:cNvSpPr>
              <p:nvPr/>
            </p:nvSpPr>
            <p:spPr bwMode="auto">
              <a:xfrm>
                <a:off x="357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15" name="Line 1691"/>
              <p:cNvSpPr>
                <a:spLocks noChangeShapeType="1"/>
              </p:cNvSpPr>
              <p:nvPr/>
            </p:nvSpPr>
            <p:spPr bwMode="auto">
              <a:xfrm>
                <a:off x="3573" y="3568"/>
                <a:ext cx="1" cy="1"/>
              </a:xfrm>
              <a:prstGeom prst="line">
                <a:avLst/>
              </a:prstGeom>
              <a:noFill/>
              <a:ln w="0">
                <a:solidFill>
                  <a:srgbClr val="0000FF"/>
                </a:solidFill>
                <a:round/>
                <a:headEnd/>
                <a:tailEnd/>
              </a:ln>
            </p:spPr>
            <p:txBody>
              <a:bodyPr/>
              <a:lstStyle/>
              <a:p>
                <a:endParaRPr lang="en-US"/>
              </a:p>
            </p:txBody>
          </p:sp>
          <p:sp>
            <p:nvSpPr>
              <p:cNvPr id="233116" name="Rectangle 1692"/>
              <p:cNvSpPr>
                <a:spLocks noChangeArrowheads="1"/>
              </p:cNvSpPr>
              <p:nvPr/>
            </p:nvSpPr>
            <p:spPr bwMode="auto">
              <a:xfrm>
                <a:off x="3575" y="3568"/>
                <a:ext cx="1" cy="1"/>
              </a:xfrm>
              <a:prstGeom prst="rect">
                <a:avLst/>
              </a:prstGeom>
              <a:noFill/>
              <a:ln w="0">
                <a:solidFill>
                  <a:srgbClr val="0000FF"/>
                </a:solidFill>
                <a:miter lim="800000"/>
                <a:headEnd/>
                <a:tailEnd/>
              </a:ln>
            </p:spPr>
            <p:txBody>
              <a:bodyPr/>
              <a:lstStyle/>
              <a:p>
                <a:endParaRPr lang="en-US"/>
              </a:p>
            </p:txBody>
          </p:sp>
          <p:sp>
            <p:nvSpPr>
              <p:cNvPr id="233117" name="Freeform 1693"/>
              <p:cNvSpPr>
                <a:spLocks/>
              </p:cNvSpPr>
              <p:nvPr/>
            </p:nvSpPr>
            <p:spPr bwMode="auto">
              <a:xfrm>
                <a:off x="357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18" name="Freeform 1694"/>
              <p:cNvSpPr>
                <a:spLocks/>
              </p:cNvSpPr>
              <p:nvPr/>
            </p:nvSpPr>
            <p:spPr bwMode="auto">
              <a:xfrm>
                <a:off x="357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19" name="Line 1695"/>
              <p:cNvSpPr>
                <a:spLocks noChangeShapeType="1"/>
              </p:cNvSpPr>
              <p:nvPr/>
            </p:nvSpPr>
            <p:spPr bwMode="auto">
              <a:xfrm>
                <a:off x="3579" y="3568"/>
                <a:ext cx="1" cy="1"/>
              </a:xfrm>
              <a:prstGeom prst="line">
                <a:avLst/>
              </a:prstGeom>
              <a:noFill/>
              <a:ln w="0">
                <a:solidFill>
                  <a:srgbClr val="0000FF"/>
                </a:solidFill>
                <a:round/>
                <a:headEnd/>
                <a:tailEnd/>
              </a:ln>
            </p:spPr>
            <p:txBody>
              <a:bodyPr/>
              <a:lstStyle/>
              <a:p>
                <a:endParaRPr lang="en-US"/>
              </a:p>
            </p:txBody>
          </p:sp>
          <p:sp>
            <p:nvSpPr>
              <p:cNvPr id="233120" name="Rectangle 1696"/>
              <p:cNvSpPr>
                <a:spLocks noChangeArrowheads="1"/>
              </p:cNvSpPr>
              <p:nvPr/>
            </p:nvSpPr>
            <p:spPr bwMode="auto">
              <a:xfrm>
                <a:off x="3582" y="3568"/>
                <a:ext cx="1" cy="1"/>
              </a:xfrm>
              <a:prstGeom prst="rect">
                <a:avLst/>
              </a:prstGeom>
              <a:noFill/>
              <a:ln w="0">
                <a:solidFill>
                  <a:srgbClr val="0000FF"/>
                </a:solidFill>
                <a:miter lim="800000"/>
                <a:headEnd/>
                <a:tailEnd/>
              </a:ln>
            </p:spPr>
            <p:txBody>
              <a:bodyPr/>
              <a:lstStyle/>
              <a:p>
                <a:endParaRPr lang="en-US"/>
              </a:p>
            </p:txBody>
          </p:sp>
          <p:sp>
            <p:nvSpPr>
              <p:cNvPr id="233121" name="Freeform 1697"/>
              <p:cNvSpPr>
                <a:spLocks/>
              </p:cNvSpPr>
              <p:nvPr/>
            </p:nvSpPr>
            <p:spPr bwMode="auto">
              <a:xfrm>
                <a:off x="3583"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122" name="Freeform 1698"/>
              <p:cNvSpPr>
                <a:spLocks/>
              </p:cNvSpPr>
              <p:nvPr/>
            </p:nvSpPr>
            <p:spPr bwMode="auto">
              <a:xfrm>
                <a:off x="358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123" name="Freeform 1699"/>
              <p:cNvSpPr>
                <a:spLocks/>
              </p:cNvSpPr>
              <p:nvPr/>
            </p:nvSpPr>
            <p:spPr bwMode="auto">
              <a:xfrm>
                <a:off x="358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24" name="Freeform 1700"/>
              <p:cNvSpPr>
                <a:spLocks/>
              </p:cNvSpPr>
              <p:nvPr/>
            </p:nvSpPr>
            <p:spPr bwMode="auto">
              <a:xfrm>
                <a:off x="358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125" name="Freeform 1701"/>
              <p:cNvSpPr>
                <a:spLocks/>
              </p:cNvSpPr>
              <p:nvPr/>
            </p:nvSpPr>
            <p:spPr bwMode="auto">
              <a:xfrm>
                <a:off x="358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26" name="Line 1702"/>
              <p:cNvSpPr>
                <a:spLocks noChangeShapeType="1"/>
              </p:cNvSpPr>
              <p:nvPr/>
            </p:nvSpPr>
            <p:spPr bwMode="auto">
              <a:xfrm>
                <a:off x="3588" y="3568"/>
                <a:ext cx="1" cy="1"/>
              </a:xfrm>
              <a:prstGeom prst="line">
                <a:avLst/>
              </a:prstGeom>
              <a:noFill/>
              <a:ln w="0">
                <a:solidFill>
                  <a:srgbClr val="0000FF"/>
                </a:solidFill>
                <a:round/>
                <a:headEnd/>
                <a:tailEnd/>
              </a:ln>
            </p:spPr>
            <p:txBody>
              <a:bodyPr/>
              <a:lstStyle/>
              <a:p>
                <a:endParaRPr lang="en-US"/>
              </a:p>
            </p:txBody>
          </p:sp>
          <p:sp>
            <p:nvSpPr>
              <p:cNvPr id="233127" name="Rectangle 1703"/>
              <p:cNvSpPr>
                <a:spLocks noChangeArrowheads="1"/>
              </p:cNvSpPr>
              <p:nvPr/>
            </p:nvSpPr>
            <p:spPr bwMode="auto">
              <a:xfrm>
                <a:off x="3589" y="3568"/>
                <a:ext cx="1" cy="1"/>
              </a:xfrm>
              <a:prstGeom prst="rect">
                <a:avLst/>
              </a:prstGeom>
              <a:noFill/>
              <a:ln w="0">
                <a:solidFill>
                  <a:srgbClr val="0000FF"/>
                </a:solidFill>
                <a:miter lim="800000"/>
                <a:headEnd/>
                <a:tailEnd/>
              </a:ln>
            </p:spPr>
            <p:txBody>
              <a:bodyPr/>
              <a:lstStyle/>
              <a:p>
                <a:endParaRPr lang="en-US"/>
              </a:p>
            </p:txBody>
          </p:sp>
          <p:sp>
            <p:nvSpPr>
              <p:cNvPr id="233128" name="Rectangle 1704"/>
              <p:cNvSpPr>
                <a:spLocks noChangeArrowheads="1"/>
              </p:cNvSpPr>
              <p:nvPr/>
            </p:nvSpPr>
            <p:spPr bwMode="auto">
              <a:xfrm>
                <a:off x="3590" y="3568"/>
                <a:ext cx="1" cy="1"/>
              </a:xfrm>
              <a:prstGeom prst="rect">
                <a:avLst/>
              </a:prstGeom>
              <a:noFill/>
              <a:ln w="0">
                <a:solidFill>
                  <a:srgbClr val="0000FF"/>
                </a:solidFill>
                <a:miter lim="800000"/>
                <a:headEnd/>
                <a:tailEnd/>
              </a:ln>
            </p:spPr>
            <p:txBody>
              <a:bodyPr/>
              <a:lstStyle/>
              <a:p>
                <a:endParaRPr lang="en-US"/>
              </a:p>
            </p:txBody>
          </p:sp>
          <p:sp>
            <p:nvSpPr>
              <p:cNvPr id="233129" name="Freeform 1705"/>
              <p:cNvSpPr>
                <a:spLocks/>
              </p:cNvSpPr>
              <p:nvPr/>
            </p:nvSpPr>
            <p:spPr bwMode="auto">
              <a:xfrm>
                <a:off x="3591"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130" name="Line 1706"/>
              <p:cNvSpPr>
                <a:spLocks noChangeShapeType="1"/>
              </p:cNvSpPr>
              <p:nvPr/>
            </p:nvSpPr>
            <p:spPr bwMode="auto">
              <a:xfrm>
                <a:off x="3591" y="3568"/>
                <a:ext cx="1" cy="1"/>
              </a:xfrm>
              <a:prstGeom prst="line">
                <a:avLst/>
              </a:prstGeom>
              <a:noFill/>
              <a:ln w="0">
                <a:solidFill>
                  <a:srgbClr val="0000FF"/>
                </a:solidFill>
                <a:round/>
                <a:headEnd/>
                <a:tailEnd/>
              </a:ln>
            </p:spPr>
            <p:txBody>
              <a:bodyPr/>
              <a:lstStyle/>
              <a:p>
                <a:endParaRPr lang="en-US"/>
              </a:p>
            </p:txBody>
          </p:sp>
          <p:sp>
            <p:nvSpPr>
              <p:cNvPr id="233131" name="Line 1707"/>
              <p:cNvSpPr>
                <a:spLocks noChangeShapeType="1"/>
              </p:cNvSpPr>
              <p:nvPr/>
            </p:nvSpPr>
            <p:spPr bwMode="auto">
              <a:xfrm>
                <a:off x="3593" y="3568"/>
                <a:ext cx="1" cy="1"/>
              </a:xfrm>
              <a:prstGeom prst="line">
                <a:avLst/>
              </a:prstGeom>
              <a:noFill/>
              <a:ln w="0">
                <a:solidFill>
                  <a:srgbClr val="0000FF"/>
                </a:solidFill>
                <a:round/>
                <a:headEnd/>
                <a:tailEnd/>
              </a:ln>
            </p:spPr>
            <p:txBody>
              <a:bodyPr/>
              <a:lstStyle/>
              <a:p>
                <a:endParaRPr lang="en-US"/>
              </a:p>
            </p:txBody>
          </p:sp>
          <p:sp>
            <p:nvSpPr>
              <p:cNvPr id="233132" name="Line 1708"/>
              <p:cNvSpPr>
                <a:spLocks noChangeShapeType="1"/>
              </p:cNvSpPr>
              <p:nvPr/>
            </p:nvSpPr>
            <p:spPr bwMode="auto">
              <a:xfrm>
                <a:off x="3595" y="3568"/>
                <a:ext cx="1" cy="1"/>
              </a:xfrm>
              <a:prstGeom prst="line">
                <a:avLst/>
              </a:prstGeom>
              <a:noFill/>
              <a:ln w="0">
                <a:solidFill>
                  <a:srgbClr val="0000FF"/>
                </a:solidFill>
                <a:round/>
                <a:headEnd/>
                <a:tailEnd/>
              </a:ln>
            </p:spPr>
            <p:txBody>
              <a:bodyPr/>
              <a:lstStyle/>
              <a:p>
                <a:endParaRPr lang="en-US"/>
              </a:p>
            </p:txBody>
          </p:sp>
          <p:sp>
            <p:nvSpPr>
              <p:cNvPr id="233133" name="Rectangle 1709"/>
              <p:cNvSpPr>
                <a:spLocks noChangeArrowheads="1"/>
              </p:cNvSpPr>
              <p:nvPr/>
            </p:nvSpPr>
            <p:spPr bwMode="auto">
              <a:xfrm>
                <a:off x="3597" y="3568"/>
                <a:ext cx="1" cy="1"/>
              </a:xfrm>
              <a:prstGeom prst="rect">
                <a:avLst/>
              </a:prstGeom>
              <a:noFill/>
              <a:ln w="0">
                <a:solidFill>
                  <a:srgbClr val="0000FF"/>
                </a:solidFill>
                <a:miter lim="800000"/>
                <a:headEnd/>
                <a:tailEnd/>
              </a:ln>
            </p:spPr>
            <p:txBody>
              <a:bodyPr/>
              <a:lstStyle/>
              <a:p>
                <a:endParaRPr lang="en-US"/>
              </a:p>
            </p:txBody>
          </p:sp>
          <p:sp>
            <p:nvSpPr>
              <p:cNvPr id="233134" name="Line 1710"/>
              <p:cNvSpPr>
                <a:spLocks noChangeShapeType="1"/>
              </p:cNvSpPr>
              <p:nvPr/>
            </p:nvSpPr>
            <p:spPr bwMode="auto">
              <a:xfrm>
                <a:off x="3598" y="3568"/>
                <a:ext cx="1" cy="1"/>
              </a:xfrm>
              <a:prstGeom prst="line">
                <a:avLst/>
              </a:prstGeom>
              <a:noFill/>
              <a:ln w="0">
                <a:solidFill>
                  <a:srgbClr val="0000FF"/>
                </a:solidFill>
                <a:round/>
                <a:headEnd/>
                <a:tailEnd/>
              </a:ln>
            </p:spPr>
            <p:txBody>
              <a:bodyPr/>
              <a:lstStyle/>
              <a:p>
                <a:endParaRPr lang="en-US"/>
              </a:p>
            </p:txBody>
          </p:sp>
          <p:sp>
            <p:nvSpPr>
              <p:cNvPr id="233135" name="Line 1711"/>
              <p:cNvSpPr>
                <a:spLocks noChangeShapeType="1"/>
              </p:cNvSpPr>
              <p:nvPr/>
            </p:nvSpPr>
            <p:spPr bwMode="auto">
              <a:xfrm>
                <a:off x="3599" y="3568"/>
                <a:ext cx="1" cy="1"/>
              </a:xfrm>
              <a:prstGeom prst="line">
                <a:avLst/>
              </a:prstGeom>
              <a:noFill/>
              <a:ln w="0">
                <a:solidFill>
                  <a:srgbClr val="0000FF"/>
                </a:solidFill>
                <a:round/>
                <a:headEnd/>
                <a:tailEnd/>
              </a:ln>
            </p:spPr>
            <p:txBody>
              <a:bodyPr/>
              <a:lstStyle/>
              <a:p>
                <a:endParaRPr lang="en-US"/>
              </a:p>
            </p:txBody>
          </p:sp>
          <p:sp>
            <p:nvSpPr>
              <p:cNvPr id="233136" name="Rectangle 1712"/>
              <p:cNvSpPr>
                <a:spLocks noChangeArrowheads="1"/>
              </p:cNvSpPr>
              <p:nvPr/>
            </p:nvSpPr>
            <p:spPr bwMode="auto">
              <a:xfrm>
                <a:off x="3600" y="3568"/>
                <a:ext cx="1" cy="1"/>
              </a:xfrm>
              <a:prstGeom prst="rect">
                <a:avLst/>
              </a:prstGeom>
              <a:noFill/>
              <a:ln w="0">
                <a:solidFill>
                  <a:srgbClr val="0000FF"/>
                </a:solidFill>
                <a:miter lim="800000"/>
                <a:headEnd/>
                <a:tailEnd/>
              </a:ln>
            </p:spPr>
            <p:txBody>
              <a:bodyPr/>
              <a:lstStyle/>
              <a:p>
                <a:endParaRPr lang="en-US"/>
              </a:p>
            </p:txBody>
          </p:sp>
          <p:sp>
            <p:nvSpPr>
              <p:cNvPr id="233137" name="Freeform 1713"/>
              <p:cNvSpPr>
                <a:spLocks/>
              </p:cNvSpPr>
              <p:nvPr/>
            </p:nvSpPr>
            <p:spPr bwMode="auto">
              <a:xfrm>
                <a:off x="360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38" name="Freeform 1714"/>
              <p:cNvSpPr>
                <a:spLocks/>
              </p:cNvSpPr>
              <p:nvPr/>
            </p:nvSpPr>
            <p:spPr bwMode="auto">
              <a:xfrm>
                <a:off x="360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39" name="Rectangle 1715"/>
              <p:cNvSpPr>
                <a:spLocks noChangeArrowheads="1"/>
              </p:cNvSpPr>
              <p:nvPr/>
            </p:nvSpPr>
            <p:spPr bwMode="auto">
              <a:xfrm>
                <a:off x="3604" y="3568"/>
                <a:ext cx="1" cy="1"/>
              </a:xfrm>
              <a:prstGeom prst="rect">
                <a:avLst/>
              </a:prstGeom>
              <a:noFill/>
              <a:ln w="0">
                <a:solidFill>
                  <a:srgbClr val="0000FF"/>
                </a:solidFill>
                <a:miter lim="800000"/>
                <a:headEnd/>
                <a:tailEnd/>
              </a:ln>
            </p:spPr>
            <p:txBody>
              <a:bodyPr/>
              <a:lstStyle/>
              <a:p>
                <a:endParaRPr lang="en-US"/>
              </a:p>
            </p:txBody>
          </p:sp>
          <p:sp>
            <p:nvSpPr>
              <p:cNvPr id="233140" name="Freeform 1716"/>
              <p:cNvSpPr>
                <a:spLocks/>
              </p:cNvSpPr>
              <p:nvPr/>
            </p:nvSpPr>
            <p:spPr bwMode="auto">
              <a:xfrm>
                <a:off x="360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41" name="Line 1717"/>
              <p:cNvSpPr>
                <a:spLocks noChangeShapeType="1"/>
              </p:cNvSpPr>
              <p:nvPr/>
            </p:nvSpPr>
            <p:spPr bwMode="auto">
              <a:xfrm>
                <a:off x="3606" y="3568"/>
                <a:ext cx="1" cy="1"/>
              </a:xfrm>
              <a:prstGeom prst="line">
                <a:avLst/>
              </a:prstGeom>
              <a:noFill/>
              <a:ln w="0">
                <a:solidFill>
                  <a:srgbClr val="0000FF"/>
                </a:solidFill>
                <a:round/>
                <a:headEnd/>
                <a:tailEnd/>
              </a:ln>
            </p:spPr>
            <p:txBody>
              <a:bodyPr/>
              <a:lstStyle/>
              <a:p>
                <a:endParaRPr lang="en-US"/>
              </a:p>
            </p:txBody>
          </p:sp>
          <p:sp>
            <p:nvSpPr>
              <p:cNvPr id="233142" name="Line 1718"/>
              <p:cNvSpPr>
                <a:spLocks noChangeShapeType="1"/>
              </p:cNvSpPr>
              <p:nvPr/>
            </p:nvSpPr>
            <p:spPr bwMode="auto">
              <a:xfrm>
                <a:off x="3607" y="3568"/>
                <a:ext cx="1" cy="1"/>
              </a:xfrm>
              <a:prstGeom prst="line">
                <a:avLst/>
              </a:prstGeom>
              <a:noFill/>
              <a:ln w="0">
                <a:solidFill>
                  <a:srgbClr val="0000FF"/>
                </a:solidFill>
                <a:round/>
                <a:headEnd/>
                <a:tailEnd/>
              </a:ln>
            </p:spPr>
            <p:txBody>
              <a:bodyPr/>
              <a:lstStyle/>
              <a:p>
                <a:endParaRPr lang="en-US"/>
              </a:p>
            </p:txBody>
          </p:sp>
          <p:sp>
            <p:nvSpPr>
              <p:cNvPr id="233143" name="Line 1719"/>
              <p:cNvSpPr>
                <a:spLocks noChangeShapeType="1"/>
              </p:cNvSpPr>
              <p:nvPr/>
            </p:nvSpPr>
            <p:spPr bwMode="auto">
              <a:xfrm>
                <a:off x="3608" y="3568"/>
                <a:ext cx="1" cy="1"/>
              </a:xfrm>
              <a:prstGeom prst="line">
                <a:avLst/>
              </a:prstGeom>
              <a:noFill/>
              <a:ln w="0">
                <a:solidFill>
                  <a:srgbClr val="0000FF"/>
                </a:solidFill>
                <a:round/>
                <a:headEnd/>
                <a:tailEnd/>
              </a:ln>
            </p:spPr>
            <p:txBody>
              <a:bodyPr/>
              <a:lstStyle/>
              <a:p>
                <a:endParaRPr lang="en-US"/>
              </a:p>
            </p:txBody>
          </p:sp>
          <p:sp>
            <p:nvSpPr>
              <p:cNvPr id="233144" name="Line 1720"/>
              <p:cNvSpPr>
                <a:spLocks noChangeShapeType="1"/>
              </p:cNvSpPr>
              <p:nvPr/>
            </p:nvSpPr>
            <p:spPr bwMode="auto">
              <a:xfrm>
                <a:off x="3610" y="3568"/>
                <a:ext cx="1" cy="1"/>
              </a:xfrm>
              <a:prstGeom prst="line">
                <a:avLst/>
              </a:prstGeom>
              <a:noFill/>
              <a:ln w="0">
                <a:solidFill>
                  <a:srgbClr val="0000FF"/>
                </a:solidFill>
                <a:round/>
                <a:headEnd/>
                <a:tailEnd/>
              </a:ln>
            </p:spPr>
            <p:txBody>
              <a:bodyPr/>
              <a:lstStyle/>
              <a:p>
                <a:endParaRPr lang="en-US"/>
              </a:p>
            </p:txBody>
          </p:sp>
          <p:sp>
            <p:nvSpPr>
              <p:cNvPr id="233145" name="Freeform 1721"/>
              <p:cNvSpPr>
                <a:spLocks/>
              </p:cNvSpPr>
              <p:nvPr/>
            </p:nvSpPr>
            <p:spPr bwMode="auto">
              <a:xfrm>
                <a:off x="361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46" name="Rectangle 1722"/>
              <p:cNvSpPr>
                <a:spLocks noChangeArrowheads="1"/>
              </p:cNvSpPr>
              <p:nvPr/>
            </p:nvSpPr>
            <p:spPr bwMode="auto">
              <a:xfrm>
                <a:off x="3613" y="3568"/>
                <a:ext cx="1" cy="1"/>
              </a:xfrm>
              <a:prstGeom prst="rect">
                <a:avLst/>
              </a:prstGeom>
              <a:noFill/>
              <a:ln w="0">
                <a:solidFill>
                  <a:srgbClr val="0000FF"/>
                </a:solidFill>
                <a:miter lim="800000"/>
                <a:headEnd/>
                <a:tailEnd/>
              </a:ln>
            </p:spPr>
            <p:txBody>
              <a:bodyPr/>
              <a:lstStyle/>
              <a:p>
                <a:endParaRPr lang="en-US"/>
              </a:p>
            </p:txBody>
          </p:sp>
          <p:sp>
            <p:nvSpPr>
              <p:cNvPr id="233147" name="Freeform 1723"/>
              <p:cNvSpPr>
                <a:spLocks/>
              </p:cNvSpPr>
              <p:nvPr/>
            </p:nvSpPr>
            <p:spPr bwMode="auto">
              <a:xfrm>
                <a:off x="361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48" name="Line 1724"/>
              <p:cNvSpPr>
                <a:spLocks noChangeShapeType="1"/>
              </p:cNvSpPr>
              <p:nvPr/>
            </p:nvSpPr>
            <p:spPr bwMode="auto">
              <a:xfrm>
                <a:off x="3615" y="3568"/>
                <a:ext cx="1" cy="1"/>
              </a:xfrm>
              <a:prstGeom prst="line">
                <a:avLst/>
              </a:prstGeom>
              <a:noFill/>
              <a:ln w="0">
                <a:solidFill>
                  <a:srgbClr val="0000FF"/>
                </a:solidFill>
                <a:round/>
                <a:headEnd/>
                <a:tailEnd/>
              </a:ln>
            </p:spPr>
            <p:txBody>
              <a:bodyPr/>
              <a:lstStyle/>
              <a:p>
                <a:endParaRPr lang="en-US"/>
              </a:p>
            </p:txBody>
          </p:sp>
          <p:sp>
            <p:nvSpPr>
              <p:cNvPr id="233149" name="Line 1725"/>
              <p:cNvSpPr>
                <a:spLocks noChangeShapeType="1"/>
              </p:cNvSpPr>
              <p:nvPr/>
            </p:nvSpPr>
            <p:spPr bwMode="auto">
              <a:xfrm>
                <a:off x="3616" y="3568"/>
                <a:ext cx="1" cy="1"/>
              </a:xfrm>
              <a:prstGeom prst="line">
                <a:avLst/>
              </a:prstGeom>
              <a:noFill/>
              <a:ln w="0">
                <a:solidFill>
                  <a:srgbClr val="0000FF"/>
                </a:solidFill>
                <a:round/>
                <a:headEnd/>
                <a:tailEnd/>
              </a:ln>
            </p:spPr>
            <p:txBody>
              <a:bodyPr/>
              <a:lstStyle/>
              <a:p>
                <a:endParaRPr lang="en-US"/>
              </a:p>
            </p:txBody>
          </p:sp>
          <p:sp>
            <p:nvSpPr>
              <p:cNvPr id="233150" name="Line 1726"/>
              <p:cNvSpPr>
                <a:spLocks noChangeShapeType="1"/>
              </p:cNvSpPr>
              <p:nvPr/>
            </p:nvSpPr>
            <p:spPr bwMode="auto">
              <a:xfrm>
                <a:off x="3617" y="3568"/>
                <a:ext cx="1" cy="1"/>
              </a:xfrm>
              <a:prstGeom prst="line">
                <a:avLst/>
              </a:prstGeom>
              <a:noFill/>
              <a:ln w="0">
                <a:solidFill>
                  <a:srgbClr val="0000FF"/>
                </a:solidFill>
                <a:round/>
                <a:headEnd/>
                <a:tailEnd/>
              </a:ln>
            </p:spPr>
            <p:txBody>
              <a:bodyPr/>
              <a:lstStyle/>
              <a:p>
                <a:endParaRPr lang="en-US"/>
              </a:p>
            </p:txBody>
          </p:sp>
          <p:sp>
            <p:nvSpPr>
              <p:cNvPr id="233151" name="Line 1727"/>
              <p:cNvSpPr>
                <a:spLocks noChangeShapeType="1"/>
              </p:cNvSpPr>
              <p:nvPr/>
            </p:nvSpPr>
            <p:spPr bwMode="auto">
              <a:xfrm>
                <a:off x="3619" y="3568"/>
                <a:ext cx="1" cy="1"/>
              </a:xfrm>
              <a:prstGeom prst="line">
                <a:avLst/>
              </a:prstGeom>
              <a:noFill/>
              <a:ln w="0">
                <a:solidFill>
                  <a:srgbClr val="0000FF"/>
                </a:solidFill>
                <a:round/>
                <a:headEnd/>
                <a:tailEnd/>
              </a:ln>
            </p:spPr>
            <p:txBody>
              <a:bodyPr/>
              <a:lstStyle/>
              <a:p>
                <a:endParaRPr lang="en-US"/>
              </a:p>
            </p:txBody>
          </p:sp>
          <p:sp>
            <p:nvSpPr>
              <p:cNvPr id="233152" name="Freeform 1728"/>
              <p:cNvSpPr>
                <a:spLocks/>
              </p:cNvSpPr>
              <p:nvPr/>
            </p:nvSpPr>
            <p:spPr bwMode="auto">
              <a:xfrm>
                <a:off x="3620"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153" name="Freeform 1729"/>
              <p:cNvSpPr>
                <a:spLocks/>
              </p:cNvSpPr>
              <p:nvPr/>
            </p:nvSpPr>
            <p:spPr bwMode="auto">
              <a:xfrm>
                <a:off x="362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54" name="Freeform 1730"/>
              <p:cNvSpPr>
                <a:spLocks/>
              </p:cNvSpPr>
              <p:nvPr/>
            </p:nvSpPr>
            <p:spPr bwMode="auto">
              <a:xfrm>
                <a:off x="362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55" name="Freeform 1731"/>
              <p:cNvSpPr>
                <a:spLocks/>
              </p:cNvSpPr>
              <p:nvPr/>
            </p:nvSpPr>
            <p:spPr bwMode="auto">
              <a:xfrm>
                <a:off x="362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56" name="Rectangle 1732"/>
              <p:cNvSpPr>
                <a:spLocks noChangeArrowheads="1"/>
              </p:cNvSpPr>
              <p:nvPr/>
            </p:nvSpPr>
            <p:spPr bwMode="auto">
              <a:xfrm>
                <a:off x="3628" y="3568"/>
                <a:ext cx="1" cy="1"/>
              </a:xfrm>
              <a:prstGeom prst="rect">
                <a:avLst/>
              </a:prstGeom>
              <a:noFill/>
              <a:ln w="0">
                <a:solidFill>
                  <a:srgbClr val="0000FF"/>
                </a:solidFill>
                <a:miter lim="800000"/>
                <a:headEnd/>
                <a:tailEnd/>
              </a:ln>
            </p:spPr>
            <p:txBody>
              <a:bodyPr/>
              <a:lstStyle/>
              <a:p>
                <a:endParaRPr lang="en-US"/>
              </a:p>
            </p:txBody>
          </p:sp>
          <p:sp>
            <p:nvSpPr>
              <p:cNvPr id="233157" name="Line 1733"/>
              <p:cNvSpPr>
                <a:spLocks noChangeShapeType="1"/>
              </p:cNvSpPr>
              <p:nvPr/>
            </p:nvSpPr>
            <p:spPr bwMode="auto">
              <a:xfrm>
                <a:off x="3629" y="3568"/>
                <a:ext cx="1" cy="1"/>
              </a:xfrm>
              <a:prstGeom prst="line">
                <a:avLst/>
              </a:prstGeom>
              <a:noFill/>
              <a:ln w="0">
                <a:solidFill>
                  <a:srgbClr val="0000FF"/>
                </a:solidFill>
                <a:round/>
                <a:headEnd/>
                <a:tailEnd/>
              </a:ln>
            </p:spPr>
            <p:txBody>
              <a:bodyPr/>
              <a:lstStyle/>
              <a:p>
                <a:endParaRPr lang="en-US"/>
              </a:p>
            </p:txBody>
          </p:sp>
          <p:sp>
            <p:nvSpPr>
              <p:cNvPr id="233158" name="Freeform 1734"/>
              <p:cNvSpPr>
                <a:spLocks/>
              </p:cNvSpPr>
              <p:nvPr/>
            </p:nvSpPr>
            <p:spPr bwMode="auto">
              <a:xfrm>
                <a:off x="363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59" name="Freeform 1735"/>
              <p:cNvSpPr>
                <a:spLocks/>
              </p:cNvSpPr>
              <p:nvPr/>
            </p:nvSpPr>
            <p:spPr bwMode="auto">
              <a:xfrm>
                <a:off x="3630"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160" name="Freeform 1736"/>
              <p:cNvSpPr>
                <a:spLocks/>
              </p:cNvSpPr>
              <p:nvPr/>
            </p:nvSpPr>
            <p:spPr bwMode="auto">
              <a:xfrm>
                <a:off x="363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61" name="Line 1737"/>
              <p:cNvSpPr>
                <a:spLocks noChangeShapeType="1"/>
              </p:cNvSpPr>
              <p:nvPr/>
            </p:nvSpPr>
            <p:spPr bwMode="auto">
              <a:xfrm>
                <a:off x="3635" y="3568"/>
                <a:ext cx="1" cy="1"/>
              </a:xfrm>
              <a:prstGeom prst="line">
                <a:avLst/>
              </a:prstGeom>
              <a:noFill/>
              <a:ln w="0">
                <a:solidFill>
                  <a:srgbClr val="0000FF"/>
                </a:solidFill>
                <a:round/>
                <a:headEnd/>
                <a:tailEnd/>
              </a:ln>
            </p:spPr>
            <p:txBody>
              <a:bodyPr/>
              <a:lstStyle/>
              <a:p>
                <a:endParaRPr lang="en-US"/>
              </a:p>
            </p:txBody>
          </p:sp>
          <p:sp>
            <p:nvSpPr>
              <p:cNvPr id="233162" name="Line 1738"/>
              <p:cNvSpPr>
                <a:spLocks noChangeShapeType="1"/>
              </p:cNvSpPr>
              <p:nvPr/>
            </p:nvSpPr>
            <p:spPr bwMode="auto">
              <a:xfrm>
                <a:off x="3636" y="3568"/>
                <a:ext cx="1" cy="1"/>
              </a:xfrm>
              <a:prstGeom prst="line">
                <a:avLst/>
              </a:prstGeom>
              <a:noFill/>
              <a:ln w="0">
                <a:solidFill>
                  <a:srgbClr val="0000FF"/>
                </a:solidFill>
                <a:round/>
                <a:headEnd/>
                <a:tailEnd/>
              </a:ln>
            </p:spPr>
            <p:txBody>
              <a:bodyPr/>
              <a:lstStyle/>
              <a:p>
                <a:endParaRPr lang="en-US"/>
              </a:p>
            </p:txBody>
          </p:sp>
          <p:sp>
            <p:nvSpPr>
              <p:cNvPr id="233163" name="Freeform 1739"/>
              <p:cNvSpPr>
                <a:spLocks/>
              </p:cNvSpPr>
              <p:nvPr/>
            </p:nvSpPr>
            <p:spPr bwMode="auto">
              <a:xfrm>
                <a:off x="363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64" name="Rectangle 1740"/>
              <p:cNvSpPr>
                <a:spLocks noChangeArrowheads="1"/>
              </p:cNvSpPr>
              <p:nvPr/>
            </p:nvSpPr>
            <p:spPr bwMode="auto">
              <a:xfrm>
                <a:off x="3639" y="3568"/>
                <a:ext cx="1" cy="1"/>
              </a:xfrm>
              <a:prstGeom prst="rect">
                <a:avLst/>
              </a:prstGeom>
              <a:noFill/>
              <a:ln w="0">
                <a:solidFill>
                  <a:srgbClr val="0000FF"/>
                </a:solidFill>
                <a:miter lim="800000"/>
                <a:headEnd/>
                <a:tailEnd/>
              </a:ln>
            </p:spPr>
            <p:txBody>
              <a:bodyPr/>
              <a:lstStyle/>
              <a:p>
                <a:endParaRPr lang="en-US"/>
              </a:p>
            </p:txBody>
          </p:sp>
          <p:sp>
            <p:nvSpPr>
              <p:cNvPr id="233165" name="Line 1741"/>
              <p:cNvSpPr>
                <a:spLocks noChangeShapeType="1"/>
              </p:cNvSpPr>
              <p:nvPr/>
            </p:nvSpPr>
            <p:spPr bwMode="auto">
              <a:xfrm>
                <a:off x="3641" y="3568"/>
                <a:ext cx="1" cy="1"/>
              </a:xfrm>
              <a:prstGeom prst="line">
                <a:avLst/>
              </a:prstGeom>
              <a:noFill/>
              <a:ln w="0">
                <a:solidFill>
                  <a:srgbClr val="0000FF"/>
                </a:solidFill>
                <a:round/>
                <a:headEnd/>
                <a:tailEnd/>
              </a:ln>
            </p:spPr>
            <p:txBody>
              <a:bodyPr/>
              <a:lstStyle/>
              <a:p>
                <a:endParaRPr lang="en-US"/>
              </a:p>
            </p:txBody>
          </p:sp>
          <p:sp>
            <p:nvSpPr>
              <p:cNvPr id="233166" name="Rectangle 1742"/>
              <p:cNvSpPr>
                <a:spLocks noChangeArrowheads="1"/>
              </p:cNvSpPr>
              <p:nvPr/>
            </p:nvSpPr>
            <p:spPr bwMode="auto">
              <a:xfrm>
                <a:off x="3642" y="3568"/>
                <a:ext cx="1" cy="1"/>
              </a:xfrm>
              <a:prstGeom prst="rect">
                <a:avLst/>
              </a:prstGeom>
              <a:noFill/>
              <a:ln w="0">
                <a:solidFill>
                  <a:srgbClr val="0000FF"/>
                </a:solidFill>
                <a:miter lim="800000"/>
                <a:headEnd/>
                <a:tailEnd/>
              </a:ln>
            </p:spPr>
            <p:txBody>
              <a:bodyPr/>
              <a:lstStyle/>
              <a:p>
                <a:endParaRPr lang="en-US"/>
              </a:p>
            </p:txBody>
          </p:sp>
          <p:sp>
            <p:nvSpPr>
              <p:cNvPr id="233167" name="Freeform 1743"/>
              <p:cNvSpPr>
                <a:spLocks/>
              </p:cNvSpPr>
              <p:nvPr/>
            </p:nvSpPr>
            <p:spPr bwMode="auto">
              <a:xfrm>
                <a:off x="364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68" name="Line 1744"/>
              <p:cNvSpPr>
                <a:spLocks noChangeShapeType="1"/>
              </p:cNvSpPr>
              <p:nvPr/>
            </p:nvSpPr>
            <p:spPr bwMode="auto">
              <a:xfrm>
                <a:off x="3643" y="3568"/>
                <a:ext cx="1" cy="1"/>
              </a:xfrm>
              <a:prstGeom prst="line">
                <a:avLst/>
              </a:prstGeom>
              <a:noFill/>
              <a:ln w="0">
                <a:solidFill>
                  <a:srgbClr val="0000FF"/>
                </a:solidFill>
                <a:round/>
                <a:headEnd/>
                <a:tailEnd/>
              </a:ln>
            </p:spPr>
            <p:txBody>
              <a:bodyPr/>
              <a:lstStyle/>
              <a:p>
                <a:endParaRPr lang="en-US"/>
              </a:p>
            </p:txBody>
          </p:sp>
          <p:sp>
            <p:nvSpPr>
              <p:cNvPr id="233169" name="Rectangle 1745"/>
              <p:cNvSpPr>
                <a:spLocks noChangeArrowheads="1"/>
              </p:cNvSpPr>
              <p:nvPr/>
            </p:nvSpPr>
            <p:spPr bwMode="auto">
              <a:xfrm>
                <a:off x="3644" y="3568"/>
                <a:ext cx="1" cy="1"/>
              </a:xfrm>
              <a:prstGeom prst="rect">
                <a:avLst/>
              </a:prstGeom>
              <a:noFill/>
              <a:ln w="0">
                <a:solidFill>
                  <a:srgbClr val="0000FF"/>
                </a:solidFill>
                <a:miter lim="800000"/>
                <a:headEnd/>
                <a:tailEnd/>
              </a:ln>
            </p:spPr>
            <p:txBody>
              <a:bodyPr/>
              <a:lstStyle/>
              <a:p>
                <a:endParaRPr lang="en-US"/>
              </a:p>
            </p:txBody>
          </p:sp>
          <p:sp>
            <p:nvSpPr>
              <p:cNvPr id="233170" name="Freeform 1746"/>
              <p:cNvSpPr>
                <a:spLocks/>
              </p:cNvSpPr>
              <p:nvPr/>
            </p:nvSpPr>
            <p:spPr bwMode="auto">
              <a:xfrm>
                <a:off x="364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71" name="Line 1747"/>
              <p:cNvSpPr>
                <a:spLocks noChangeShapeType="1"/>
              </p:cNvSpPr>
              <p:nvPr/>
            </p:nvSpPr>
            <p:spPr bwMode="auto">
              <a:xfrm>
                <a:off x="3650" y="3568"/>
                <a:ext cx="1" cy="1"/>
              </a:xfrm>
              <a:prstGeom prst="line">
                <a:avLst/>
              </a:prstGeom>
              <a:noFill/>
              <a:ln w="0">
                <a:solidFill>
                  <a:srgbClr val="0000FF"/>
                </a:solidFill>
                <a:round/>
                <a:headEnd/>
                <a:tailEnd/>
              </a:ln>
            </p:spPr>
            <p:txBody>
              <a:bodyPr/>
              <a:lstStyle/>
              <a:p>
                <a:endParaRPr lang="en-US"/>
              </a:p>
            </p:txBody>
          </p:sp>
          <p:sp>
            <p:nvSpPr>
              <p:cNvPr id="233172" name="Line 1748"/>
              <p:cNvSpPr>
                <a:spLocks noChangeShapeType="1"/>
              </p:cNvSpPr>
              <p:nvPr/>
            </p:nvSpPr>
            <p:spPr bwMode="auto">
              <a:xfrm>
                <a:off x="3651" y="3568"/>
                <a:ext cx="1" cy="1"/>
              </a:xfrm>
              <a:prstGeom prst="line">
                <a:avLst/>
              </a:prstGeom>
              <a:noFill/>
              <a:ln w="0">
                <a:solidFill>
                  <a:srgbClr val="0000FF"/>
                </a:solidFill>
                <a:round/>
                <a:headEnd/>
                <a:tailEnd/>
              </a:ln>
            </p:spPr>
            <p:txBody>
              <a:bodyPr/>
              <a:lstStyle/>
              <a:p>
                <a:endParaRPr lang="en-US"/>
              </a:p>
            </p:txBody>
          </p:sp>
          <p:sp>
            <p:nvSpPr>
              <p:cNvPr id="233173" name="Line 1749"/>
              <p:cNvSpPr>
                <a:spLocks noChangeShapeType="1"/>
              </p:cNvSpPr>
              <p:nvPr/>
            </p:nvSpPr>
            <p:spPr bwMode="auto">
              <a:xfrm>
                <a:off x="3652" y="3568"/>
                <a:ext cx="1" cy="1"/>
              </a:xfrm>
              <a:prstGeom prst="line">
                <a:avLst/>
              </a:prstGeom>
              <a:noFill/>
              <a:ln w="0">
                <a:solidFill>
                  <a:srgbClr val="0000FF"/>
                </a:solidFill>
                <a:round/>
                <a:headEnd/>
                <a:tailEnd/>
              </a:ln>
            </p:spPr>
            <p:txBody>
              <a:bodyPr/>
              <a:lstStyle/>
              <a:p>
                <a:endParaRPr lang="en-US"/>
              </a:p>
            </p:txBody>
          </p:sp>
          <p:sp>
            <p:nvSpPr>
              <p:cNvPr id="233174" name="Line 1750"/>
              <p:cNvSpPr>
                <a:spLocks noChangeShapeType="1"/>
              </p:cNvSpPr>
              <p:nvPr/>
            </p:nvSpPr>
            <p:spPr bwMode="auto">
              <a:xfrm>
                <a:off x="3653" y="3568"/>
                <a:ext cx="1" cy="1"/>
              </a:xfrm>
              <a:prstGeom prst="line">
                <a:avLst/>
              </a:prstGeom>
              <a:noFill/>
              <a:ln w="0">
                <a:solidFill>
                  <a:srgbClr val="0000FF"/>
                </a:solidFill>
                <a:round/>
                <a:headEnd/>
                <a:tailEnd/>
              </a:ln>
            </p:spPr>
            <p:txBody>
              <a:bodyPr/>
              <a:lstStyle/>
              <a:p>
                <a:endParaRPr lang="en-US"/>
              </a:p>
            </p:txBody>
          </p:sp>
          <p:sp>
            <p:nvSpPr>
              <p:cNvPr id="233175" name="Freeform 1751"/>
              <p:cNvSpPr>
                <a:spLocks/>
              </p:cNvSpPr>
              <p:nvPr/>
            </p:nvSpPr>
            <p:spPr bwMode="auto">
              <a:xfrm>
                <a:off x="365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176" name="Line 1752"/>
              <p:cNvSpPr>
                <a:spLocks noChangeShapeType="1"/>
              </p:cNvSpPr>
              <p:nvPr/>
            </p:nvSpPr>
            <p:spPr bwMode="auto">
              <a:xfrm>
                <a:off x="3657" y="3568"/>
                <a:ext cx="1" cy="1"/>
              </a:xfrm>
              <a:prstGeom prst="line">
                <a:avLst/>
              </a:prstGeom>
              <a:noFill/>
              <a:ln w="0">
                <a:solidFill>
                  <a:srgbClr val="0000FF"/>
                </a:solidFill>
                <a:round/>
                <a:headEnd/>
                <a:tailEnd/>
              </a:ln>
            </p:spPr>
            <p:txBody>
              <a:bodyPr/>
              <a:lstStyle/>
              <a:p>
                <a:endParaRPr lang="en-US"/>
              </a:p>
            </p:txBody>
          </p:sp>
          <p:sp>
            <p:nvSpPr>
              <p:cNvPr id="233177" name="Line 1753"/>
              <p:cNvSpPr>
                <a:spLocks noChangeShapeType="1"/>
              </p:cNvSpPr>
              <p:nvPr/>
            </p:nvSpPr>
            <p:spPr bwMode="auto">
              <a:xfrm>
                <a:off x="3661" y="3568"/>
                <a:ext cx="1" cy="1"/>
              </a:xfrm>
              <a:prstGeom prst="line">
                <a:avLst/>
              </a:prstGeom>
              <a:noFill/>
              <a:ln w="0">
                <a:solidFill>
                  <a:srgbClr val="0000FF"/>
                </a:solidFill>
                <a:round/>
                <a:headEnd/>
                <a:tailEnd/>
              </a:ln>
            </p:spPr>
            <p:txBody>
              <a:bodyPr/>
              <a:lstStyle/>
              <a:p>
                <a:endParaRPr lang="en-US"/>
              </a:p>
            </p:txBody>
          </p:sp>
          <p:sp>
            <p:nvSpPr>
              <p:cNvPr id="233178" name="Freeform 1754"/>
              <p:cNvSpPr>
                <a:spLocks/>
              </p:cNvSpPr>
              <p:nvPr/>
            </p:nvSpPr>
            <p:spPr bwMode="auto">
              <a:xfrm>
                <a:off x="366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79" name="Freeform 1755"/>
              <p:cNvSpPr>
                <a:spLocks/>
              </p:cNvSpPr>
              <p:nvPr/>
            </p:nvSpPr>
            <p:spPr bwMode="auto">
              <a:xfrm>
                <a:off x="366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80" name="Rectangle 1756"/>
              <p:cNvSpPr>
                <a:spLocks noChangeArrowheads="1"/>
              </p:cNvSpPr>
              <p:nvPr/>
            </p:nvSpPr>
            <p:spPr bwMode="auto">
              <a:xfrm>
                <a:off x="3666" y="3568"/>
                <a:ext cx="1" cy="1"/>
              </a:xfrm>
              <a:prstGeom prst="rect">
                <a:avLst/>
              </a:prstGeom>
              <a:noFill/>
              <a:ln w="0">
                <a:solidFill>
                  <a:srgbClr val="0000FF"/>
                </a:solidFill>
                <a:miter lim="800000"/>
                <a:headEnd/>
                <a:tailEnd/>
              </a:ln>
            </p:spPr>
            <p:txBody>
              <a:bodyPr/>
              <a:lstStyle/>
              <a:p>
                <a:endParaRPr lang="en-US"/>
              </a:p>
            </p:txBody>
          </p:sp>
          <p:sp>
            <p:nvSpPr>
              <p:cNvPr id="233181" name="Freeform 1757"/>
              <p:cNvSpPr>
                <a:spLocks/>
              </p:cNvSpPr>
              <p:nvPr/>
            </p:nvSpPr>
            <p:spPr bwMode="auto">
              <a:xfrm>
                <a:off x="3668" y="3568"/>
                <a:ext cx="1" cy="1"/>
              </a:xfrm>
              <a:custGeom>
                <a:avLst/>
                <a:gdLst/>
                <a:ahLst/>
                <a:cxnLst>
                  <a:cxn ang="0">
                    <a:pos x="0" y="0"/>
                  </a:cxn>
                  <a:cxn ang="0">
                    <a:pos x="0" y="0"/>
                  </a:cxn>
                  <a:cxn ang="0">
                    <a:pos x="0" y="0"/>
                  </a:cxn>
                  <a:cxn ang="0">
                    <a:pos x="0"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182" name="Rectangle 1758"/>
              <p:cNvSpPr>
                <a:spLocks noChangeArrowheads="1"/>
              </p:cNvSpPr>
              <p:nvPr/>
            </p:nvSpPr>
            <p:spPr bwMode="auto">
              <a:xfrm>
                <a:off x="3669" y="3568"/>
                <a:ext cx="1" cy="1"/>
              </a:xfrm>
              <a:prstGeom prst="rect">
                <a:avLst/>
              </a:prstGeom>
              <a:noFill/>
              <a:ln w="0">
                <a:solidFill>
                  <a:srgbClr val="0000FF"/>
                </a:solidFill>
                <a:miter lim="800000"/>
                <a:headEnd/>
                <a:tailEnd/>
              </a:ln>
            </p:spPr>
            <p:txBody>
              <a:bodyPr/>
              <a:lstStyle/>
              <a:p>
                <a:endParaRPr lang="en-US"/>
              </a:p>
            </p:txBody>
          </p:sp>
          <p:sp>
            <p:nvSpPr>
              <p:cNvPr id="233183" name="Freeform 1759"/>
              <p:cNvSpPr>
                <a:spLocks/>
              </p:cNvSpPr>
              <p:nvPr/>
            </p:nvSpPr>
            <p:spPr bwMode="auto">
              <a:xfrm>
                <a:off x="367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84" name="Freeform 1760"/>
              <p:cNvSpPr>
                <a:spLocks/>
              </p:cNvSpPr>
              <p:nvPr/>
            </p:nvSpPr>
            <p:spPr bwMode="auto">
              <a:xfrm>
                <a:off x="367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85" name="Freeform 1761"/>
              <p:cNvSpPr>
                <a:spLocks/>
              </p:cNvSpPr>
              <p:nvPr/>
            </p:nvSpPr>
            <p:spPr bwMode="auto">
              <a:xfrm>
                <a:off x="367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86" name="Freeform 1762"/>
              <p:cNvSpPr>
                <a:spLocks/>
              </p:cNvSpPr>
              <p:nvPr/>
            </p:nvSpPr>
            <p:spPr bwMode="auto">
              <a:xfrm>
                <a:off x="367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87" name="Line 1763"/>
              <p:cNvSpPr>
                <a:spLocks noChangeShapeType="1"/>
              </p:cNvSpPr>
              <p:nvPr/>
            </p:nvSpPr>
            <p:spPr bwMode="auto">
              <a:xfrm>
                <a:off x="3678" y="3568"/>
                <a:ext cx="1" cy="1"/>
              </a:xfrm>
              <a:prstGeom prst="line">
                <a:avLst/>
              </a:prstGeom>
              <a:noFill/>
              <a:ln w="0">
                <a:solidFill>
                  <a:srgbClr val="0000FF"/>
                </a:solidFill>
                <a:round/>
                <a:headEnd/>
                <a:tailEnd/>
              </a:ln>
            </p:spPr>
            <p:txBody>
              <a:bodyPr/>
              <a:lstStyle/>
              <a:p>
                <a:endParaRPr lang="en-US"/>
              </a:p>
            </p:txBody>
          </p:sp>
          <p:sp>
            <p:nvSpPr>
              <p:cNvPr id="233188" name="Rectangle 1764"/>
              <p:cNvSpPr>
                <a:spLocks noChangeArrowheads="1"/>
              </p:cNvSpPr>
              <p:nvPr/>
            </p:nvSpPr>
            <p:spPr bwMode="auto">
              <a:xfrm>
                <a:off x="3679" y="3568"/>
                <a:ext cx="1" cy="1"/>
              </a:xfrm>
              <a:prstGeom prst="rect">
                <a:avLst/>
              </a:prstGeom>
              <a:noFill/>
              <a:ln w="0">
                <a:solidFill>
                  <a:srgbClr val="0000FF"/>
                </a:solidFill>
                <a:miter lim="800000"/>
                <a:headEnd/>
                <a:tailEnd/>
              </a:ln>
            </p:spPr>
            <p:txBody>
              <a:bodyPr/>
              <a:lstStyle/>
              <a:p>
                <a:endParaRPr lang="en-US"/>
              </a:p>
            </p:txBody>
          </p:sp>
          <p:sp>
            <p:nvSpPr>
              <p:cNvPr id="233189" name="Line 1765"/>
              <p:cNvSpPr>
                <a:spLocks noChangeShapeType="1"/>
              </p:cNvSpPr>
              <p:nvPr/>
            </p:nvSpPr>
            <p:spPr bwMode="auto">
              <a:xfrm>
                <a:off x="3682" y="3568"/>
                <a:ext cx="1" cy="1"/>
              </a:xfrm>
              <a:prstGeom prst="line">
                <a:avLst/>
              </a:prstGeom>
              <a:noFill/>
              <a:ln w="0">
                <a:solidFill>
                  <a:srgbClr val="0000FF"/>
                </a:solidFill>
                <a:round/>
                <a:headEnd/>
                <a:tailEnd/>
              </a:ln>
            </p:spPr>
            <p:txBody>
              <a:bodyPr/>
              <a:lstStyle/>
              <a:p>
                <a:endParaRPr lang="en-US"/>
              </a:p>
            </p:txBody>
          </p:sp>
          <p:sp>
            <p:nvSpPr>
              <p:cNvPr id="233190" name="Freeform 1766"/>
              <p:cNvSpPr>
                <a:spLocks/>
              </p:cNvSpPr>
              <p:nvPr/>
            </p:nvSpPr>
            <p:spPr bwMode="auto">
              <a:xfrm>
                <a:off x="368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91" name="Line 1767"/>
              <p:cNvSpPr>
                <a:spLocks noChangeShapeType="1"/>
              </p:cNvSpPr>
              <p:nvPr/>
            </p:nvSpPr>
            <p:spPr bwMode="auto">
              <a:xfrm>
                <a:off x="3684" y="3568"/>
                <a:ext cx="1" cy="1"/>
              </a:xfrm>
              <a:prstGeom prst="line">
                <a:avLst/>
              </a:prstGeom>
              <a:noFill/>
              <a:ln w="0">
                <a:solidFill>
                  <a:srgbClr val="0000FF"/>
                </a:solidFill>
                <a:round/>
                <a:headEnd/>
                <a:tailEnd/>
              </a:ln>
            </p:spPr>
            <p:txBody>
              <a:bodyPr/>
              <a:lstStyle/>
              <a:p>
                <a:endParaRPr lang="en-US"/>
              </a:p>
            </p:txBody>
          </p:sp>
          <p:sp>
            <p:nvSpPr>
              <p:cNvPr id="233192" name="Line 1768"/>
              <p:cNvSpPr>
                <a:spLocks noChangeShapeType="1"/>
              </p:cNvSpPr>
              <p:nvPr/>
            </p:nvSpPr>
            <p:spPr bwMode="auto">
              <a:xfrm>
                <a:off x="3685" y="3568"/>
                <a:ext cx="1" cy="1"/>
              </a:xfrm>
              <a:prstGeom prst="line">
                <a:avLst/>
              </a:prstGeom>
              <a:noFill/>
              <a:ln w="0">
                <a:solidFill>
                  <a:srgbClr val="0000FF"/>
                </a:solidFill>
                <a:round/>
                <a:headEnd/>
                <a:tailEnd/>
              </a:ln>
            </p:spPr>
            <p:txBody>
              <a:bodyPr/>
              <a:lstStyle/>
              <a:p>
                <a:endParaRPr lang="en-US"/>
              </a:p>
            </p:txBody>
          </p:sp>
          <p:sp>
            <p:nvSpPr>
              <p:cNvPr id="233193" name="Line 1769"/>
              <p:cNvSpPr>
                <a:spLocks noChangeShapeType="1"/>
              </p:cNvSpPr>
              <p:nvPr/>
            </p:nvSpPr>
            <p:spPr bwMode="auto">
              <a:xfrm>
                <a:off x="3687" y="3568"/>
                <a:ext cx="1" cy="1"/>
              </a:xfrm>
              <a:prstGeom prst="line">
                <a:avLst/>
              </a:prstGeom>
              <a:noFill/>
              <a:ln w="0">
                <a:solidFill>
                  <a:srgbClr val="0000FF"/>
                </a:solidFill>
                <a:round/>
                <a:headEnd/>
                <a:tailEnd/>
              </a:ln>
            </p:spPr>
            <p:txBody>
              <a:bodyPr/>
              <a:lstStyle/>
              <a:p>
                <a:endParaRPr lang="en-US"/>
              </a:p>
            </p:txBody>
          </p:sp>
          <p:sp>
            <p:nvSpPr>
              <p:cNvPr id="233194" name="Freeform 1770"/>
              <p:cNvSpPr>
                <a:spLocks/>
              </p:cNvSpPr>
              <p:nvPr/>
            </p:nvSpPr>
            <p:spPr bwMode="auto">
              <a:xfrm>
                <a:off x="368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95" name="Line 1771"/>
              <p:cNvSpPr>
                <a:spLocks noChangeShapeType="1"/>
              </p:cNvSpPr>
              <p:nvPr/>
            </p:nvSpPr>
            <p:spPr bwMode="auto">
              <a:xfrm>
                <a:off x="3689" y="3568"/>
                <a:ext cx="1" cy="1"/>
              </a:xfrm>
              <a:prstGeom prst="line">
                <a:avLst/>
              </a:prstGeom>
              <a:noFill/>
              <a:ln w="0">
                <a:solidFill>
                  <a:srgbClr val="0000FF"/>
                </a:solidFill>
                <a:round/>
                <a:headEnd/>
                <a:tailEnd/>
              </a:ln>
            </p:spPr>
            <p:txBody>
              <a:bodyPr/>
              <a:lstStyle/>
              <a:p>
                <a:endParaRPr lang="en-US"/>
              </a:p>
            </p:txBody>
          </p:sp>
          <p:sp>
            <p:nvSpPr>
              <p:cNvPr id="233196" name="Freeform 1772"/>
              <p:cNvSpPr>
                <a:spLocks/>
              </p:cNvSpPr>
              <p:nvPr/>
            </p:nvSpPr>
            <p:spPr bwMode="auto">
              <a:xfrm>
                <a:off x="369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197" name="Freeform 1773"/>
              <p:cNvSpPr>
                <a:spLocks/>
              </p:cNvSpPr>
              <p:nvPr/>
            </p:nvSpPr>
            <p:spPr bwMode="auto">
              <a:xfrm>
                <a:off x="369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198" name="Line 1774"/>
              <p:cNvSpPr>
                <a:spLocks noChangeShapeType="1"/>
              </p:cNvSpPr>
              <p:nvPr/>
            </p:nvSpPr>
            <p:spPr bwMode="auto">
              <a:xfrm>
                <a:off x="3694" y="3568"/>
                <a:ext cx="1" cy="1"/>
              </a:xfrm>
              <a:prstGeom prst="line">
                <a:avLst/>
              </a:prstGeom>
              <a:noFill/>
              <a:ln w="0">
                <a:solidFill>
                  <a:srgbClr val="0000FF"/>
                </a:solidFill>
                <a:round/>
                <a:headEnd/>
                <a:tailEnd/>
              </a:ln>
            </p:spPr>
            <p:txBody>
              <a:bodyPr/>
              <a:lstStyle/>
              <a:p>
                <a:endParaRPr lang="en-US"/>
              </a:p>
            </p:txBody>
          </p:sp>
          <p:sp>
            <p:nvSpPr>
              <p:cNvPr id="233199" name="Freeform 1775"/>
              <p:cNvSpPr>
                <a:spLocks/>
              </p:cNvSpPr>
              <p:nvPr/>
            </p:nvSpPr>
            <p:spPr bwMode="auto">
              <a:xfrm>
                <a:off x="369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200" name="Line 1776"/>
              <p:cNvSpPr>
                <a:spLocks noChangeShapeType="1"/>
              </p:cNvSpPr>
              <p:nvPr/>
            </p:nvSpPr>
            <p:spPr bwMode="auto">
              <a:xfrm>
                <a:off x="3696" y="3568"/>
                <a:ext cx="1" cy="1"/>
              </a:xfrm>
              <a:prstGeom prst="line">
                <a:avLst/>
              </a:prstGeom>
              <a:noFill/>
              <a:ln w="0">
                <a:solidFill>
                  <a:srgbClr val="0000FF"/>
                </a:solidFill>
                <a:round/>
                <a:headEnd/>
                <a:tailEnd/>
              </a:ln>
            </p:spPr>
            <p:txBody>
              <a:bodyPr/>
              <a:lstStyle/>
              <a:p>
                <a:endParaRPr lang="en-US"/>
              </a:p>
            </p:txBody>
          </p:sp>
          <p:sp>
            <p:nvSpPr>
              <p:cNvPr id="233201" name="Line 1777"/>
              <p:cNvSpPr>
                <a:spLocks noChangeShapeType="1"/>
              </p:cNvSpPr>
              <p:nvPr/>
            </p:nvSpPr>
            <p:spPr bwMode="auto">
              <a:xfrm>
                <a:off x="3697" y="3568"/>
                <a:ext cx="1" cy="1"/>
              </a:xfrm>
              <a:prstGeom prst="line">
                <a:avLst/>
              </a:prstGeom>
              <a:noFill/>
              <a:ln w="0">
                <a:solidFill>
                  <a:srgbClr val="0000FF"/>
                </a:solidFill>
                <a:round/>
                <a:headEnd/>
                <a:tailEnd/>
              </a:ln>
            </p:spPr>
            <p:txBody>
              <a:bodyPr/>
              <a:lstStyle/>
              <a:p>
                <a:endParaRPr lang="en-US"/>
              </a:p>
            </p:txBody>
          </p:sp>
          <p:sp>
            <p:nvSpPr>
              <p:cNvPr id="233202" name="Freeform 1778"/>
              <p:cNvSpPr>
                <a:spLocks/>
              </p:cNvSpPr>
              <p:nvPr/>
            </p:nvSpPr>
            <p:spPr bwMode="auto">
              <a:xfrm>
                <a:off x="369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203" name="Freeform 1779"/>
              <p:cNvSpPr>
                <a:spLocks/>
              </p:cNvSpPr>
              <p:nvPr/>
            </p:nvSpPr>
            <p:spPr bwMode="auto">
              <a:xfrm>
                <a:off x="370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204" name="Line 1780"/>
              <p:cNvSpPr>
                <a:spLocks noChangeShapeType="1"/>
              </p:cNvSpPr>
              <p:nvPr/>
            </p:nvSpPr>
            <p:spPr bwMode="auto">
              <a:xfrm>
                <a:off x="3701" y="3568"/>
                <a:ext cx="1" cy="1"/>
              </a:xfrm>
              <a:prstGeom prst="line">
                <a:avLst/>
              </a:prstGeom>
              <a:noFill/>
              <a:ln w="0">
                <a:solidFill>
                  <a:srgbClr val="0000FF"/>
                </a:solidFill>
                <a:round/>
                <a:headEnd/>
                <a:tailEnd/>
              </a:ln>
            </p:spPr>
            <p:txBody>
              <a:bodyPr/>
              <a:lstStyle/>
              <a:p>
                <a:endParaRPr lang="en-US"/>
              </a:p>
            </p:txBody>
          </p:sp>
          <p:sp>
            <p:nvSpPr>
              <p:cNvPr id="233205" name="Freeform 1781"/>
              <p:cNvSpPr>
                <a:spLocks/>
              </p:cNvSpPr>
              <p:nvPr/>
            </p:nvSpPr>
            <p:spPr bwMode="auto">
              <a:xfrm>
                <a:off x="3702" y="3567"/>
                <a:ext cx="1"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0" y="0"/>
                  </a:cxn>
                  <a:cxn ang="0">
                    <a:pos x="0" y="1"/>
                  </a:cxn>
                  <a:cxn ang="0">
                    <a:pos x="0" y="0"/>
                  </a:cxn>
                  <a:cxn ang="0">
                    <a:pos x="0" y="0"/>
                  </a:cxn>
                  <a:cxn ang="0">
                    <a:pos x="0" y="1"/>
                  </a:cxn>
                  <a:cxn ang="0">
                    <a:pos x="0" y="1"/>
                  </a:cxn>
                  <a:cxn ang="0">
                    <a:pos x="0"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Lst>
                <a:rect l="0" t="0" r="r" b="b"/>
                <a:pathLst>
                  <a:path w="1" h="1">
                    <a:moveTo>
                      <a:pt x="0" y="1"/>
                    </a:moveTo>
                    <a:lnTo>
                      <a:pt x="0" y="1"/>
                    </a:lnTo>
                    <a:lnTo>
                      <a:pt x="0" y="1"/>
                    </a:lnTo>
                    <a:lnTo>
                      <a:pt x="0" y="1"/>
                    </a:lnTo>
                    <a:lnTo>
                      <a:pt x="0" y="1"/>
                    </a:lnTo>
                    <a:lnTo>
                      <a:pt x="0" y="1"/>
                    </a:lnTo>
                    <a:lnTo>
                      <a:pt x="0" y="1"/>
                    </a:lnTo>
                    <a:lnTo>
                      <a:pt x="0" y="1"/>
                    </a:lnTo>
                    <a:lnTo>
                      <a:pt x="0" y="1"/>
                    </a:lnTo>
                    <a:lnTo>
                      <a:pt x="0" y="1"/>
                    </a:lnTo>
                    <a:lnTo>
                      <a:pt x="0" y="0"/>
                    </a:lnTo>
                    <a:lnTo>
                      <a:pt x="0" y="0"/>
                    </a:lnTo>
                    <a:lnTo>
                      <a:pt x="0" y="0"/>
                    </a:lnTo>
                    <a:lnTo>
                      <a:pt x="0" y="1"/>
                    </a:lnTo>
                    <a:lnTo>
                      <a:pt x="0" y="0"/>
                    </a:lnTo>
                    <a:lnTo>
                      <a:pt x="0" y="0"/>
                    </a:lnTo>
                    <a:lnTo>
                      <a:pt x="0" y="1"/>
                    </a:lnTo>
                    <a:lnTo>
                      <a:pt x="0" y="1"/>
                    </a:lnTo>
                    <a:lnTo>
                      <a:pt x="0" y="1"/>
                    </a:lnTo>
                    <a:lnTo>
                      <a:pt x="0"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path>
                </a:pathLst>
              </a:custGeom>
              <a:noFill/>
              <a:ln w="0">
                <a:solidFill>
                  <a:srgbClr val="0000FF"/>
                </a:solidFill>
                <a:prstDash val="solid"/>
                <a:round/>
                <a:headEnd/>
                <a:tailEnd/>
              </a:ln>
            </p:spPr>
            <p:txBody>
              <a:bodyPr/>
              <a:lstStyle/>
              <a:p>
                <a:endParaRPr lang="en-US"/>
              </a:p>
            </p:txBody>
          </p:sp>
          <p:sp>
            <p:nvSpPr>
              <p:cNvPr id="233206" name="Freeform 1782"/>
              <p:cNvSpPr>
                <a:spLocks/>
              </p:cNvSpPr>
              <p:nvPr/>
            </p:nvSpPr>
            <p:spPr bwMode="auto">
              <a:xfrm>
                <a:off x="3704"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207" name="Freeform 1783"/>
              <p:cNvSpPr>
                <a:spLocks/>
              </p:cNvSpPr>
              <p:nvPr/>
            </p:nvSpPr>
            <p:spPr bwMode="auto">
              <a:xfrm>
                <a:off x="370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208" name="Freeform 1784"/>
              <p:cNvSpPr>
                <a:spLocks/>
              </p:cNvSpPr>
              <p:nvPr/>
            </p:nvSpPr>
            <p:spPr bwMode="auto">
              <a:xfrm>
                <a:off x="370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1" y="0"/>
                    </a:lnTo>
                    <a:lnTo>
                      <a:pt x="1" y="0"/>
                    </a:lnTo>
                  </a:path>
                </a:pathLst>
              </a:custGeom>
              <a:noFill/>
              <a:ln w="0">
                <a:solidFill>
                  <a:srgbClr val="0000FF"/>
                </a:solidFill>
                <a:prstDash val="solid"/>
                <a:round/>
                <a:headEnd/>
                <a:tailEnd/>
              </a:ln>
            </p:spPr>
            <p:txBody>
              <a:bodyPr/>
              <a:lstStyle/>
              <a:p>
                <a:endParaRPr lang="en-US"/>
              </a:p>
            </p:txBody>
          </p:sp>
          <p:sp>
            <p:nvSpPr>
              <p:cNvPr id="233209" name="Freeform 1785"/>
              <p:cNvSpPr>
                <a:spLocks/>
              </p:cNvSpPr>
              <p:nvPr/>
            </p:nvSpPr>
            <p:spPr bwMode="auto">
              <a:xfrm>
                <a:off x="370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210" name="Line 1786"/>
              <p:cNvSpPr>
                <a:spLocks noChangeShapeType="1"/>
              </p:cNvSpPr>
              <p:nvPr/>
            </p:nvSpPr>
            <p:spPr bwMode="auto">
              <a:xfrm>
                <a:off x="3710" y="3568"/>
                <a:ext cx="1" cy="1"/>
              </a:xfrm>
              <a:prstGeom prst="line">
                <a:avLst/>
              </a:prstGeom>
              <a:noFill/>
              <a:ln w="0">
                <a:solidFill>
                  <a:srgbClr val="0000FF"/>
                </a:solidFill>
                <a:round/>
                <a:headEnd/>
                <a:tailEnd/>
              </a:ln>
            </p:spPr>
            <p:txBody>
              <a:bodyPr/>
              <a:lstStyle/>
              <a:p>
                <a:endParaRPr lang="en-US"/>
              </a:p>
            </p:txBody>
          </p:sp>
          <p:sp>
            <p:nvSpPr>
              <p:cNvPr id="233211" name="Freeform 1787"/>
              <p:cNvSpPr>
                <a:spLocks/>
              </p:cNvSpPr>
              <p:nvPr/>
            </p:nvSpPr>
            <p:spPr bwMode="auto">
              <a:xfrm>
                <a:off x="3712"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212" name="Line 1788"/>
              <p:cNvSpPr>
                <a:spLocks noChangeShapeType="1"/>
              </p:cNvSpPr>
              <p:nvPr/>
            </p:nvSpPr>
            <p:spPr bwMode="auto">
              <a:xfrm>
                <a:off x="3715" y="3568"/>
                <a:ext cx="1" cy="1"/>
              </a:xfrm>
              <a:prstGeom prst="line">
                <a:avLst/>
              </a:prstGeom>
              <a:noFill/>
              <a:ln w="0">
                <a:solidFill>
                  <a:srgbClr val="0000FF"/>
                </a:solidFill>
                <a:round/>
                <a:headEnd/>
                <a:tailEnd/>
              </a:ln>
            </p:spPr>
            <p:txBody>
              <a:bodyPr/>
              <a:lstStyle/>
              <a:p>
                <a:endParaRPr lang="en-US"/>
              </a:p>
            </p:txBody>
          </p:sp>
          <p:sp>
            <p:nvSpPr>
              <p:cNvPr id="233213" name="Line 1789"/>
              <p:cNvSpPr>
                <a:spLocks noChangeShapeType="1"/>
              </p:cNvSpPr>
              <p:nvPr/>
            </p:nvSpPr>
            <p:spPr bwMode="auto">
              <a:xfrm>
                <a:off x="3716" y="3568"/>
                <a:ext cx="1" cy="1"/>
              </a:xfrm>
              <a:prstGeom prst="line">
                <a:avLst/>
              </a:prstGeom>
              <a:noFill/>
              <a:ln w="0">
                <a:solidFill>
                  <a:srgbClr val="0000FF"/>
                </a:solidFill>
                <a:round/>
                <a:headEnd/>
                <a:tailEnd/>
              </a:ln>
            </p:spPr>
            <p:txBody>
              <a:bodyPr/>
              <a:lstStyle/>
              <a:p>
                <a:endParaRPr lang="en-US"/>
              </a:p>
            </p:txBody>
          </p:sp>
          <p:sp>
            <p:nvSpPr>
              <p:cNvPr id="233214" name="Line 1790"/>
              <p:cNvSpPr>
                <a:spLocks noChangeShapeType="1"/>
              </p:cNvSpPr>
              <p:nvPr/>
            </p:nvSpPr>
            <p:spPr bwMode="auto">
              <a:xfrm>
                <a:off x="3718" y="3568"/>
                <a:ext cx="1" cy="1"/>
              </a:xfrm>
              <a:prstGeom prst="line">
                <a:avLst/>
              </a:prstGeom>
              <a:noFill/>
              <a:ln w="0">
                <a:solidFill>
                  <a:srgbClr val="0000FF"/>
                </a:solidFill>
                <a:round/>
                <a:headEnd/>
                <a:tailEnd/>
              </a:ln>
            </p:spPr>
            <p:txBody>
              <a:bodyPr/>
              <a:lstStyle/>
              <a:p>
                <a:endParaRPr lang="en-US"/>
              </a:p>
            </p:txBody>
          </p:sp>
          <p:sp>
            <p:nvSpPr>
              <p:cNvPr id="233215" name="Line 1791"/>
              <p:cNvSpPr>
                <a:spLocks noChangeShapeType="1"/>
              </p:cNvSpPr>
              <p:nvPr/>
            </p:nvSpPr>
            <p:spPr bwMode="auto">
              <a:xfrm>
                <a:off x="3721" y="3568"/>
                <a:ext cx="1" cy="1"/>
              </a:xfrm>
              <a:prstGeom prst="line">
                <a:avLst/>
              </a:prstGeom>
              <a:noFill/>
              <a:ln w="0">
                <a:solidFill>
                  <a:srgbClr val="0000FF"/>
                </a:solidFill>
                <a:round/>
                <a:headEnd/>
                <a:tailEnd/>
              </a:ln>
            </p:spPr>
            <p:txBody>
              <a:bodyPr/>
              <a:lstStyle/>
              <a:p>
                <a:endParaRPr lang="en-US"/>
              </a:p>
            </p:txBody>
          </p:sp>
          <p:sp>
            <p:nvSpPr>
              <p:cNvPr id="233216" name="Line 1792"/>
              <p:cNvSpPr>
                <a:spLocks noChangeShapeType="1"/>
              </p:cNvSpPr>
              <p:nvPr/>
            </p:nvSpPr>
            <p:spPr bwMode="auto">
              <a:xfrm>
                <a:off x="3722" y="3568"/>
                <a:ext cx="1" cy="1"/>
              </a:xfrm>
              <a:prstGeom prst="line">
                <a:avLst/>
              </a:prstGeom>
              <a:noFill/>
              <a:ln w="0">
                <a:solidFill>
                  <a:srgbClr val="0000FF"/>
                </a:solidFill>
                <a:round/>
                <a:headEnd/>
                <a:tailEnd/>
              </a:ln>
            </p:spPr>
            <p:txBody>
              <a:bodyPr/>
              <a:lstStyle/>
              <a:p>
                <a:endParaRPr lang="en-US"/>
              </a:p>
            </p:txBody>
          </p:sp>
          <p:sp>
            <p:nvSpPr>
              <p:cNvPr id="233217" name="Line 1793"/>
              <p:cNvSpPr>
                <a:spLocks noChangeShapeType="1"/>
              </p:cNvSpPr>
              <p:nvPr/>
            </p:nvSpPr>
            <p:spPr bwMode="auto">
              <a:xfrm>
                <a:off x="3723" y="3568"/>
                <a:ext cx="1" cy="1"/>
              </a:xfrm>
              <a:prstGeom prst="line">
                <a:avLst/>
              </a:prstGeom>
              <a:noFill/>
              <a:ln w="0">
                <a:solidFill>
                  <a:srgbClr val="0000FF"/>
                </a:solidFill>
                <a:round/>
                <a:headEnd/>
                <a:tailEnd/>
              </a:ln>
            </p:spPr>
            <p:txBody>
              <a:bodyPr/>
              <a:lstStyle/>
              <a:p>
                <a:endParaRPr lang="en-US"/>
              </a:p>
            </p:txBody>
          </p:sp>
          <p:sp>
            <p:nvSpPr>
              <p:cNvPr id="233218" name="Rectangle 1794"/>
              <p:cNvSpPr>
                <a:spLocks noChangeArrowheads="1"/>
              </p:cNvSpPr>
              <p:nvPr/>
            </p:nvSpPr>
            <p:spPr bwMode="auto">
              <a:xfrm>
                <a:off x="3726" y="3568"/>
                <a:ext cx="1" cy="1"/>
              </a:xfrm>
              <a:prstGeom prst="rect">
                <a:avLst/>
              </a:prstGeom>
              <a:noFill/>
              <a:ln w="0">
                <a:solidFill>
                  <a:srgbClr val="0000FF"/>
                </a:solidFill>
                <a:miter lim="800000"/>
                <a:headEnd/>
                <a:tailEnd/>
              </a:ln>
            </p:spPr>
            <p:txBody>
              <a:bodyPr/>
              <a:lstStyle/>
              <a:p>
                <a:endParaRPr lang="en-US"/>
              </a:p>
            </p:txBody>
          </p:sp>
          <p:sp>
            <p:nvSpPr>
              <p:cNvPr id="233219" name="Line 1795"/>
              <p:cNvSpPr>
                <a:spLocks noChangeShapeType="1"/>
              </p:cNvSpPr>
              <p:nvPr/>
            </p:nvSpPr>
            <p:spPr bwMode="auto">
              <a:xfrm>
                <a:off x="3727" y="3568"/>
                <a:ext cx="1" cy="1"/>
              </a:xfrm>
              <a:prstGeom prst="line">
                <a:avLst/>
              </a:prstGeom>
              <a:noFill/>
              <a:ln w="0">
                <a:solidFill>
                  <a:srgbClr val="0000FF"/>
                </a:solidFill>
                <a:round/>
                <a:headEnd/>
                <a:tailEnd/>
              </a:ln>
            </p:spPr>
            <p:txBody>
              <a:bodyPr/>
              <a:lstStyle/>
              <a:p>
                <a:endParaRPr lang="en-US"/>
              </a:p>
            </p:txBody>
          </p:sp>
          <p:sp>
            <p:nvSpPr>
              <p:cNvPr id="233220" name="Line 1796"/>
              <p:cNvSpPr>
                <a:spLocks noChangeShapeType="1"/>
              </p:cNvSpPr>
              <p:nvPr/>
            </p:nvSpPr>
            <p:spPr bwMode="auto">
              <a:xfrm>
                <a:off x="3729" y="3568"/>
                <a:ext cx="1" cy="1"/>
              </a:xfrm>
              <a:prstGeom prst="line">
                <a:avLst/>
              </a:prstGeom>
              <a:noFill/>
              <a:ln w="0">
                <a:solidFill>
                  <a:srgbClr val="0000FF"/>
                </a:solidFill>
                <a:round/>
                <a:headEnd/>
                <a:tailEnd/>
              </a:ln>
            </p:spPr>
            <p:txBody>
              <a:bodyPr/>
              <a:lstStyle/>
              <a:p>
                <a:endParaRPr lang="en-US"/>
              </a:p>
            </p:txBody>
          </p:sp>
          <p:sp>
            <p:nvSpPr>
              <p:cNvPr id="233221" name="Line 1797"/>
              <p:cNvSpPr>
                <a:spLocks noChangeShapeType="1"/>
              </p:cNvSpPr>
              <p:nvPr/>
            </p:nvSpPr>
            <p:spPr bwMode="auto">
              <a:xfrm>
                <a:off x="3731" y="3568"/>
                <a:ext cx="1" cy="1"/>
              </a:xfrm>
              <a:prstGeom prst="line">
                <a:avLst/>
              </a:prstGeom>
              <a:noFill/>
              <a:ln w="0">
                <a:solidFill>
                  <a:srgbClr val="0000FF"/>
                </a:solidFill>
                <a:round/>
                <a:headEnd/>
                <a:tailEnd/>
              </a:ln>
            </p:spPr>
            <p:txBody>
              <a:bodyPr/>
              <a:lstStyle/>
              <a:p>
                <a:endParaRPr lang="en-US"/>
              </a:p>
            </p:txBody>
          </p:sp>
          <p:sp>
            <p:nvSpPr>
              <p:cNvPr id="233222" name="Freeform 1798"/>
              <p:cNvSpPr>
                <a:spLocks/>
              </p:cNvSpPr>
              <p:nvPr/>
            </p:nvSpPr>
            <p:spPr bwMode="auto">
              <a:xfrm>
                <a:off x="373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223" name="Line 1799"/>
              <p:cNvSpPr>
                <a:spLocks noChangeShapeType="1"/>
              </p:cNvSpPr>
              <p:nvPr/>
            </p:nvSpPr>
            <p:spPr bwMode="auto">
              <a:xfrm>
                <a:off x="3734" y="3568"/>
                <a:ext cx="1" cy="1"/>
              </a:xfrm>
              <a:prstGeom prst="line">
                <a:avLst/>
              </a:prstGeom>
              <a:noFill/>
              <a:ln w="0">
                <a:solidFill>
                  <a:srgbClr val="0000FF"/>
                </a:solidFill>
                <a:round/>
                <a:headEnd/>
                <a:tailEnd/>
              </a:ln>
            </p:spPr>
            <p:txBody>
              <a:bodyPr/>
              <a:lstStyle/>
              <a:p>
                <a:endParaRPr lang="en-US"/>
              </a:p>
            </p:txBody>
          </p:sp>
          <p:sp>
            <p:nvSpPr>
              <p:cNvPr id="233224" name="Line 1800"/>
              <p:cNvSpPr>
                <a:spLocks noChangeShapeType="1"/>
              </p:cNvSpPr>
              <p:nvPr/>
            </p:nvSpPr>
            <p:spPr bwMode="auto">
              <a:xfrm>
                <a:off x="3736" y="3568"/>
                <a:ext cx="1" cy="1"/>
              </a:xfrm>
              <a:prstGeom prst="line">
                <a:avLst/>
              </a:prstGeom>
              <a:noFill/>
              <a:ln w="0">
                <a:solidFill>
                  <a:srgbClr val="0000FF"/>
                </a:solidFill>
                <a:round/>
                <a:headEnd/>
                <a:tailEnd/>
              </a:ln>
            </p:spPr>
            <p:txBody>
              <a:bodyPr/>
              <a:lstStyle/>
              <a:p>
                <a:endParaRPr lang="en-US"/>
              </a:p>
            </p:txBody>
          </p:sp>
          <p:sp>
            <p:nvSpPr>
              <p:cNvPr id="233225" name="Freeform 1801"/>
              <p:cNvSpPr>
                <a:spLocks/>
              </p:cNvSpPr>
              <p:nvPr/>
            </p:nvSpPr>
            <p:spPr bwMode="auto">
              <a:xfrm>
                <a:off x="373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226" name="Line 1802"/>
              <p:cNvSpPr>
                <a:spLocks noChangeShapeType="1"/>
              </p:cNvSpPr>
              <p:nvPr/>
            </p:nvSpPr>
            <p:spPr bwMode="auto">
              <a:xfrm>
                <a:off x="3739" y="3568"/>
                <a:ext cx="1" cy="1"/>
              </a:xfrm>
              <a:prstGeom prst="line">
                <a:avLst/>
              </a:prstGeom>
              <a:noFill/>
              <a:ln w="0">
                <a:solidFill>
                  <a:srgbClr val="0000FF"/>
                </a:solidFill>
                <a:round/>
                <a:headEnd/>
                <a:tailEnd/>
              </a:ln>
            </p:spPr>
            <p:txBody>
              <a:bodyPr/>
              <a:lstStyle/>
              <a:p>
                <a:endParaRPr lang="en-US"/>
              </a:p>
            </p:txBody>
          </p:sp>
          <p:sp>
            <p:nvSpPr>
              <p:cNvPr id="233227" name="Line 1803"/>
              <p:cNvSpPr>
                <a:spLocks noChangeShapeType="1"/>
              </p:cNvSpPr>
              <p:nvPr/>
            </p:nvSpPr>
            <p:spPr bwMode="auto">
              <a:xfrm>
                <a:off x="3742" y="3568"/>
                <a:ext cx="1" cy="1"/>
              </a:xfrm>
              <a:prstGeom prst="line">
                <a:avLst/>
              </a:prstGeom>
              <a:noFill/>
              <a:ln w="0">
                <a:solidFill>
                  <a:srgbClr val="0000FF"/>
                </a:solidFill>
                <a:round/>
                <a:headEnd/>
                <a:tailEnd/>
              </a:ln>
            </p:spPr>
            <p:txBody>
              <a:bodyPr/>
              <a:lstStyle/>
              <a:p>
                <a:endParaRPr lang="en-US"/>
              </a:p>
            </p:txBody>
          </p:sp>
          <p:sp>
            <p:nvSpPr>
              <p:cNvPr id="233228" name="Rectangle 1804"/>
              <p:cNvSpPr>
                <a:spLocks noChangeArrowheads="1"/>
              </p:cNvSpPr>
              <p:nvPr/>
            </p:nvSpPr>
            <p:spPr bwMode="auto">
              <a:xfrm>
                <a:off x="3743" y="3568"/>
                <a:ext cx="1" cy="1"/>
              </a:xfrm>
              <a:prstGeom prst="rect">
                <a:avLst/>
              </a:prstGeom>
              <a:noFill/>
              <a:ln w="0">
                <a:solidFill>
                  <a:srgbClr val="0000FF"/>
                </a:solidFill>
                <a:miter lim="800000"/>
                <a:headEnd/>
                <a:tailEnd/>
              </a:ln>
            </p:spPr>
            <p:txBody>
              <a:bodyPr/>
              <a:lstStyle/>
              <a:p>
                <a:endParaRPr lang="en-US"/>
              </a:p>
            </p:txBody>
          </p:sp>
          <p:sp>
            <p:nvSpPr>
              <p:cNvPr id="233229" name="Line 1805"/>
              <p:cNvSpPr>
                <a:spLocks noChangeShapeType="1"/>
              </p:cNvSpPr>
              <p:nvPr/>
            </p:nvSpPr>
            <p:spPr bwMode="auto">
              <a:xfrm>
                <a:off x="3745" y="3568"/>
                <a:ext cx="1" cy="1"/>
              </a:xfrm>
              <a:prstGeom prst="line">
                <a:avLst/>
              </a:prstGeom>
              <a:noFill/>
              <a:ln w="0">
                <a:solidFill>
                  <a:srgbClr val="0000FF"/>
                </a:solidFill>
                <a:round/>
                <a:headEnd/>
                <a:tailEnd/>
              </a:ln>
            </p:spPr>
            <p:txBody>
              <a:bodyPr/>
              <a:lstStyle/>
              <a:p>
                <a:endParaRPr lang="en-US"/>
              </a:p>
            </p:txBody>
          </p:sp>
          <p:sp>
            <p:nvSpPr>
              <p:cNvPr id="233230" name="Rectangle 1806"/>
              <p:cNvSpPr>
                <a:spLocks noChangeArrowheads="1"/>
              </p:cNvSpPr>
              <p:nvPr/>
            </p:nvSpPr>
            <p:spPr bwMode="auto">
              <a:xfrm>
                <a:off x="3747" y="3568"/>
                <a:ext cx="1" cy="1"/>
              </a:xfrm>
              <a:prstGeom prst="rect">
                <a:avLst/>
              </a:prstGeom>
              <a:noFill/>
              <a:ln w="0">
                <a:solidFill>
                  <a:srgbClr val="0000FF"/>
                </a:solidFill>
                <a:miter lim="800000"/>
                <a:headEnd/>
                <a:tailEnd/>
              </a:ln>
            </p:spPr>
            <p:txBody>
              <a:bodyPr/>
              <a:lstStyle/>
              <a:p>
                <a:endParaRPr lang="en-US"/>
              </a:p>
            </p:txBody>
          </p:sp>
          <p:sp>
            <p:nvSpPr>
              <p:cNvPr id="233231" name="Freeform 1807"/>
              <p:cNvSpPr>
                <a:spLocks/>
              </p:cNvSpPr>
              <p:nvPr/>
            </p:nvSpPr>
            <p:spPr bwMode="auto">
              <a:xfrm>
                <a:off x="3749"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232" name="Freeform 1808"/>
              <p:cNvSpPr>
                <a:spLocks/>
              </p:cNvSpPr>
              <p:nvPr/>
            </p:nvSpPr>
            <p:spPr bwMode="auto">
              <a:xfrm>
                <a:off x="375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233" name="Freeform 1809"/>
              <p:cNvSpPr>
                <a:spLocks/>
              </p:cNvSpPr>
              <p:nvPr/>
            </p:nvSpPr>
            <p:spPr bwMode="auto">
              <a:xfrm>
                <a:off x="3752" y="3567"/>
                <a:ext cx="2" cy="1"/>
              </a:xfrm>
              <a:custGeom>
                <a:avLst/>
                <a:gdLst/>
                <a:ahLst/>
                <a:cxnLst>
                  <a:cxn ang="0">
                    <a:pos x="0" y="1"/>
                  </a:cxn>
                  <a:cxn ang="0">
                    <a:pos x="0"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0"/>
                  </a:cxn>
                  <a:cxn ang="0">
                    <a:pos x="1" y="0"/>
                  </a:cxn>
                  <a:cxn ang="0">
                    <a:pos x="1" y="1"/>
                  </a:cxn>
                  <a:cxn ang="0">
                    <a:pos x="1" y="1"/>
                  </a:cxn>
                  <a:cxn ang="0">
                    <a:pos x="1" y="1"/>
                  </a:cxn>
                  <a:cxn ang="0">
                    <a:pos x="1" y="1"/>
                  </a:cxn>
                  <a:cxn ang="0">
                    <a:pos x="1" y="1"/>
                  </a:cxn>
                  <a:cxn ang="0">
                    <a:pos x="1" y="1"/>
                  </a:cxn>
                  <a:cxn ang="0">
                    <a:pos x="1" y="1"/>
                  </a:cxn>
                  <a:cxn ang="0">
                    <a:pos x="1"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 ang="0">
                    <a:pos x="2" y="1"/>
                  </a:cxn>
                </a:cxnLst>
                <a:rect l="0" t="0" r="r" b="b"/>
                <a:pathLst>
                  <a:path w="2" h="1">
                    <a:moveTo>
                      <a:pt x="0" y="1"/>
                    </a:moveTo>
                    <a:lnTo>
                      <a:pt x="0"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0"/>
                    </a:lnTo>
                    <a:lnTo>
                      <a:pt x="1" y="0"/>
                    </a:lnTo>
                    <a:lnTo>
                      <a:pt x="1" y="1"/>
                    </a:lnTo>
                    <a:lnTo>
                      <a:pt x="1" y="1"/>
                    </a:lnTo>
                    <a:lnTo>
                      <a:pt x="1" y="1"/>
                    </a:lnTo>
                    <a:lnTo>
                      <a:pt x="1" y="1"/>
                    </a:lnTo>
                    <a:lnTo>
                      <a:pt x="1" y="1"/>
                    </a:lnTo>
                    <a:lnTo>
                      <a:pt x="1" y="1"/>
                    </a:lnTo>
                    <a:lnTo>
                      <a:pt x="1" y="1"/>
                    </a:lnTo>
                    <a:lnTo>
                      <a:pt x="1"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lnTo>
                      <a:pt x="2" y="1"/>
                    </a:lnTo>
                  </a:path>
                </a:pathLst>
              </a:custGeom>
              <a:noFill/>
              <a:ln w="0">
                <a:solidFill>
                  <a:srgbClr val="0000FF"/>
                </a:solidFill>
                <a:prstDash val="solid"/>
                <a:round/>
                <a:headEnd/>
                <a:tailEnd/>
              </a:ln>
            </p:spPr>
            <p:txBody>
              <a:bodyPr/>
              <a:lstStyle/>
              <a:p>
                <a:endParaRPr lang="en-US"/>
              </a:p>
            </p:txBody>
          </p:sp>
          <p:sp>
            <p:nvSpPr>
              <p:cNvPr id="233234" name="Line 1810"/>
              <p:cNvSpPr>
                <a:spLocks noChangeShapeType="1"/>
              </p:cNvSpPr>
              <p:nvPr/>
            </p:nvSpPr>
            <p:spPr bwMode="auto">
              <a:xfrm>
                <a:off x="3755" y="3568"/>
                <a:ext cx="1" cy="1"/>
              </a:xfrm>
              <a:prstGeom prst="line">
                <a:avLst/>
              </a:prstGeom>
              <a:noFill/>
              <a:ln w="0">
                <a:solidFill>
                  <a:srgbClr val="0000FF"/>
                </a:solidFill>
                <a:round/>
                <a:headEnd/>
                <a:tailEnd/>
              </a:ln>
            </p:spPr>
            <p:txBody>
              <a:bodyPr/>
              <a:lstStyle/>
              <a:p>
                <a:endParaRPr lang="en-US"/>
              </a:p>
            </p:txBody>
          </p:sp>
          <p:sp>
            <p:nvSpPr>
              <p:cNvPr id="233235" name="Freeform 1811"/>
              <p:cNvSpPr>
                <a:spLocks/>
              </p:cNvSpPr>
              <p:nvPr/>
            </p:nvSpPr>
            <p:spPr bwMode="auto">
              <a:xfrm>
                <a:off x="375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236" name="Freeform 1812"/>
              <p:cNvSpPr>
                <a:spLocks/>
              </p:cNvSpPr>
              <p:nvPr/>
            </p:nvSpPr>
            <p:spPr bwMode="auto">
              <a:xfrm>
                <a:off x="375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237" name="Line 1813"/>
              <p:cNvSpPr>
                <a:spLocks noChangeShapeType="1"/>
              </p:cNvSpPr>
              <p:nvPr/>
            </p:nvSpPr>
            <p:spPr bwMode="auto">
              <a:xfrm>
                <a:off x="3759" y="3568"/>
                <a:ext cx="1" cy="1"/>
              </a:xfrm>
              <a:prstGeom prst="line">
                <a:avLst/>
              </a:prstGeom>
              <a:noFill/>
              <a:ln w="0">
                <a:solidFill>
                  <a:srgbClr val="0000FF"/>
                </a:solidFill>
                <a:round/>
                <a:headEnd/>
                <a:tailEnd/>
              </a:ln>
            </p:spPr>
            <p:txBody>
              <a:bodyPr/>
              <a:lstStyle/>
              <a:p>
                <a:endParaRPr lang="en-US"/>
              </a:p>
            </p:txBody>
          </p:sp>
          <p:sp>
            <p:nvSpPr>
              <p:cNvPr id="233238" name="Freeform 1814"/>
              <p:cNvSpPr>
                <a:spLocks/>
              </p:cNvSpPr>
              <p:nvPr/>
            </p:nvSpPr>
            <p:spPr bwMode="auto">
              <a:xfrm>
                <a:off x="3760"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239" name="Freeform 1815"/>
              <p:cNvSpPr>
                <a:spLocks/>
              </p:cNvSpPr>
              <p:nvPr/>
            </p:nvSpPr>
            <p:spPr bwMode="auto">
              <a:xfrm>
                <a:off x="3760"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240" name="Line 1816"/>
              <p:cNvSpPr>
                <a:spLocks noChangeShapeType="1"/>
              </p:cNvSpPr>
              <p:nvPr/>
            </p:nvSpPr>
            <p:spPr bwMode="auto">
              <a:xfrm>
                <a:off x="3761" y="3568"/>
                <a:ext cx="1" cy="1"/>
              </a:xfrm>
              <a:prstGeom prst="line">
                <a:avLst/>
              </a:prstGeom>
              <a:noFill/>
              <a:ln w="0">
                <a:solidFill>
                  <a:srgbClr val="0000FF"/>
                </a:solidFill>
                <a:round/>
                <a:headEnd/>
                <a:tailEnd/>
              </a:ln>
            </p:spPr>
            <p:txBody>
              <a:bodyPr/>
              <a:lstStyle/>
              <a:p>
                <a:endParaRPr lang="en-US"/>
              </a:p>
            </p:txBody>
          </p:sp>
          <p:sp>
            <p:nvSpPr>
              <p:cNvPr id="233241" name="Rectangle 1817"/>
              <p:cNvSpPr>
                <a:spLocks noChangeArrowheads="1"/>
              </p:cNvSpPr>
              <p:nvPr/>
            </p:nvSpPr>
            <p:spPr bwMode="auto">
              <a:xfrm>
                <a:off x="3763" y="3568"/>
                <a:ext cx="1" cy="1"/>
              </a:xfrm>
              <a:prstGeom prst="rect">
                <a:avLst/>
              </a:prstGeom>
              <a:noFill/>
              <a:ln w="0">
                <a:solidFill>
                  <a:srgbClr val="0000FF"/>
                </a:solidFill>
                <a:miter lim="800000"/>
                <a:headEnd/>
                <a:tailEnd/>
              </a:ln>
            </p:spPr>
            <p:txBody>
              <a:bodyPr/>
              <a:lstStyle/>
              <a:p>
                <a:endParaRPr lang="en-US"/>
              </a:p>
            </p:txBody>
          </p:sp>
          <p:sp>
            <p:nvSpPr>
              <p:cNvPr id="233242" name="Rectangle 1818"/>
              <p:cNvSpPr>
                <a:spLocks noChangeArrowheads="1"/>
              </p:cNvSpPr>
              <p:nvPr/>
            </p:nvSpPr>
            <p:spPr bwMode="auto">
              <a:xfrm>
                <a:off x="3765" y="3568"/>
                <a:ext cx="1" cy="1"/>
              </a:xfrm>
              <a:prstGeom prst="rect">
                <a:avLst/>
              </a:prstGeom>
              <a:noFill/>
              <a:ln w="0">
                <a:solidFill>
                  <a:srgbClr val="0000FF"/>
                </a:solidFill>
                <a:miter lim="800000"/>
                <a:headEnd/>
                <a:tailEnd/>
              </a:ln>
            </p:spPr>
            <p:txBody>
              <a:bodyPr/>
              <a:lstStyle/>
              <a:p>
                <a:endParaRPr lang="en-US"/>
              </a:p>
            </p:txBody>
          </p:sp>
          <p:sp>
            <p:nvSpPr>
              <p:cNvPr id="233243" name="Freeform 1819"/>
              <p:cNvSpPr>
                <a:spLocks/>
              </p:cNvSpPr>
              <p:nvPr/>
            </p:nvSpPr>
            <p:spPr bwMode="auto">
              <a:xfrm>
                <a:off x="376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244" name="Line 1820"/>
              <p:cNvSpPr>
                <a:spLocks noChangeShapeType="1"/>
              </p:cNvSpPr>
              <p:nvPr/>
            </p:nvSpPr>
            <p:spPr bwMode="auto">
              <a:xfrm>
                <a:off x="3769" y="3568"/>
                <a:ext cx="1" cy="1"/>
              </a:xfrm>
              <a:prstGeom prst="line">
                <a:avLst/>
              </a:prstGeom>
              <a:noFill/>
              <a:ln w="0">
                <a:solidFill>
                  <a:srgbClr val="0000FF"/>
                </a:solidFill>
                <a:round/>
                <a:headEnd/>
                <a:tailEnd/>
              </a:ln>
            </p:spPr>
            <p:txBody>
              <a:bodyPr/>
              <a:lstStyle/>
              <a:p>
                <a:endParaRPr lang="en-US"/>
              </a:p>
            </p:txBody>
          </p:sp>
          <p:sp>
            <p:nvSpPr>
              <p:cNvPr id="233245" name="Line 1821"/>
              <p:cNvSpPr>
                <a:spLocks noChangeShapeType="1"/>
              </p:cNvSpPr>
              <p:nvPr/>
            </p:nvSpPr>
            <p:spPr bwMode="auto">
              <a:xfrm>
                <a:off x="3773" y="3568"/>
                <a:ext cx="1" cy="1"/>
              </a:xfrm>
              <a:prstGeom prst="line">
                <a:avLst/>
              </a:prstGeom>
              <a:noFill/>
              <a:ln w="0">
                <a:solidFill>
                  <a:srgbClr val="0000FF"/>
                </a:solidFill>
                <a:round/>
                <a:headEnd/>
                <a:tailEnd/>
              </a:ln>
            </p:spPr>
            <p:txBody>
              <a:bodyPr/>
              <a:lstStyle/>
              <a:p>
                <a:endParaRPr lang="en-US"/>
              </a:p>
            </p:txBody>
          </p:sp>
          <p:sp>
            <p:nvSpPr>
              <p:cNvPr id="233246" name="Line 1822"/>
              <p:cNvSpPr>
                <a:spLocks noChangeShapeType="1"/>
              </p:cNvSpPr>
              <p:nvPr/>
            </p:nvSpPr>
            <p:spPr bwMode="auto">
              <a:xfrm>
                <a:off x="3773" y="3568"/>
                <a:ext cx="1" cy="1"/>
              </a:xfrm>
              <a:prstGeom prst="line">
                <a:avLst/>
              </a:prstGeom>
              <a:noFill/>
              <a:ln w="0">
                <a:solidFill>
                  <a:srgbClr val="0000FF"/>
                </a:solidFill>
                <a:round/>
                <a:headEnd/>
                <a:tailEnd/>
              </a:ln>
            </p:spPr>
            <p:txBody>
              <a:bodyPr/>
              <a:lstStyle/>
              <a:p>
                <a:endParaRPr lang="en-US"/>
              </a:p>
            </p:txBody>
          </p:sp>
          <p:sp>
            <p:nvSpPr>
              <p:cNvPr id="233247" name="Line 1823"/>
              <p:cNvSpPr>
                <a:spLocks noChangeShapeType="1"/>
              </p:cNvSpPr>
              <p:nvPr/>
            </p:nvSpPr>
            <p:spPr bwMode="auto">
              <a:xfrm>
                <a:off x="3774" y="3568"/>
                <a:ext cx="1" cy="1"/>
              </a:xfrm>
              <a:prstGeom prst="line">
                <a:avLst/>
              </a:prstGeom>
              <a:noFill/>
              <a:ln w="0">
                <a:solidFill>
                  <a:srgbClr val="0000FF"/>
                </a:solidFill>
                <a:round/>
                <a:headEnd/>
                <a:tailEnd/>
              </a:ln>
            </p:spPr>
            <p:txBody>
              <a:bodyPr/>
              <a:lstStyle/>
              <a:p>
                <a:endParaRPr lang="en-US"/>
              </a:p>
            </p:txBody>
          </p:sp>
          <p:sp>
            <p:nvSpPr>
              <p:cNvPr id="233248" name="Freeform 1824"/>
              <p:cNvSpPr>
                <a:spLocks/>
              </p:cNvSpPr>
              <p:nvPr/>
            </p:nvSpPr>
            <p:spPr bwMode="auto">
              <a:xfrm>
                <a:off x="377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249" name="Freeform 1825"/>
              <p:cNvSpPr>
                <a:spLocks/>
              </p:cNvSpPr>
              <p:nvPr/>
            </p:nvSpPr>
            <p:spPr bwMode="auto">
              <a:xfrm>
                <a:off x="377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250" name="Line 1826"/>
              <p:cNvSpPr>
                <a:spLocks noChangeShapeType="1"/>
              </p:cNvSpPr>
              <p:nvPr/>
            </p:nvSpPr>
            <p:spPr bwMode="auto">
              <a:xfrm>
                <a:off x="3780" y="3568"/>
                <a:ext cx="1" cy="1"/>
              </a:xfrm>
              <a:prstGeom prst="line">
                <a:avLst/>
              </a:prstGeom>
              <a:noFill/>
              <a:ln w="0">
                <a:solidFill>
                  <a:srgbClr val="0000FF"/>
                </a:solidFill>
                <a:round/>
                <a:headEnd/>
                <a:tailEnd/>
              </a:ln>
            </p:spPr>
            <p:txBody>
              <a:bodyPr/>
              <a:lstStyle/>
              <a:p>
                <a:endParaRPr lang="en-US"/>
              </a:p>
            </p:txBody>
          </p:sp>
          <p:sp>
            <p:nvSpPr>
              <p:cNvPr id="233251" name="Line 1827"/>
              <p:cNvSpPr>
                <a:spLocks noChangeShapeType="1"/>
              </p:cNvSpPr>
              <p:nvPr/>
            </p:nvSpPr>
            <p:spPr bwMode="auto">
              <a:xfrm>
                <a:off x="3781" y="3568"/>
                <a:ext cx="1" cy="1"/>
              </a:xfrm>
              <a:prstGeom prst="line">
                <a:avLst/>
              </a:prstGeom>
              <a:noFill/>
              <a:ln w="0">
                <a:solidFill>
                  <a:srgbClr val="0000FF"/>
                </a:solidFill>
                <a:round/>
                <a:headEnd/>
                <a:tailEnd/>
              </a:ln>
            </p:spPr>
            <p:txBody>
              <a:bodyPr/>
              <a:lstStyle/>
              <a:p>
                <a:endParaRPr lang="en-US"/>
              </a:p>
            </p:txBody>
          </p:sp>
          <p:sp>
            <p:nvSpPr>
              <p:cNvPr id="233252" name="Freeform 1828"/>
              <p:cNvSpPr>
                <a:spLocks/>
              </p:cNvSpPr>
              <p:nvPr/>
            </p:nvSpPr>
            <p:spPr bwMode="auto">
              <a:xfrm>
                <a:off x="378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253" name="Line 1829"/>
              <p:cNvSpPr>
                <a:spLocks noChangeShapeType="1"/>
              </p:cNvSpPr>
              <p:nvPr/>
            </p:nvSpPr>
            <p:spPr bwMode="auto">
              <a:xfrm>
                <a:off x="3789" y="3568"/>
                <a:ext cx="1" cy="1"/>
              </a:xfrm>
              <a:prstGeom prst="line">
                <a:avLst/>
              </a:prstGeom>
              <a:noFill/>
              <a:ln w="0">
                <a:solidFill>
                  <a:srgbClr val="0000FF"/>
                </a:solidFill>
                <a:round/>
                <a:headEnd/>
                <a:tailEnd/>
              </a:ln>
            </p:spPr>
            <p:txBody>
              <a:bodyPr/>
              <a:lstStyle/>
              <a:p>
                <a:endParaRPr lang="en-US"/>
              </a:p>
            </p:txBody>
          </p:sp>
          <p:sp>
            <p:nvSpPr>
              <p:cNvPr id="233254" name="Line 1830"/>
              <p:cNvSpPr>
                <a:spLocks noChangeShapeType="1"/>
              </p:cNvSpPr>
              <p:nvPr/>
            </p:nvSpPr>
            <p:spPr bwMode="auto">
              <a:xfrm>
                <a:off x="3790" y="3568"/>
                <a:ext cx="1" cy="1"/>
              </a:xfrm>
              <a:prstGeom prst="line">
                <a:avLst/>
              </a:prstGeom>
              <a:noFill/>
              <a:ln w="0">
                <a:solidFill>
                  <a:srgbClr val="0000FF"/>
                </a:solidFill>
                <a:round/>
                <a:headEnd/>
                <a:tailEnd/>
              </a:ln>
            </p:spPr>
            <p:txBody>
              <a:bodyPr/>
              <a:lstStyle/>
              <a:p>
                <a:endParaRPr lang="en-US"/>
              </a:p>
            </p:txBody>
          </p:sp>
          <p:sp>
            <p:nvSpPr>
              <p:cNvPr id="233255" name="Line 1831"/>
              <p:cNvSpPr>
                <a:spLocks noChangeShapeType="1"/>
              </p:cNvSpPr>
              <p:nvPr/>
            </p:nvSpPr>
            <p:spPr bwMode="auto">
              <a:xfrm>
                <a:off x="3793" y="3568"/>
                <a:ext cx="1" cy="1"/>
              </a:xfrm>
              <a:prstGeom prst="line">
                <a:avLst/>
              </a:prstGeom>
              <a:noFill/>
              <a:ln w="0">
                <a:solidFill>
                  <a:srgbClr val="0000FF"/>
                </a:solidFill>
                <a:round/>
                <a:headEnd/>
                <a:tailEnd/>
              </a:ln>
            </p:spPr>
            <p:txBody>
              <a:bodyPr/>
              <a:lstStyle/>
              <a:p>
                <a:endParaRPr lang="en-US"/>
              </a:p>
            </p:txBody>
          </p:sp>
          <p:sp>
            <p:nvSpPr>
              <p:cNvPr id="233256" name="Line 1832"/>
              <p:cNvSpPr>
                <a:spLocks noChangeShapeType="1"/>
              </p:cNvSpPr>
              <p:nvPr/>
            </p:nvSpPr>
            <p:spPr bwMode="auto">
              <a:xfrm>
                <a:off x="3794" y="3568"/>
                <a:ext cx="1" cy="1"/>
              </a:xfrm>
              <a:prstGeom prst="line">
                <a:avLst/>
              </a:prstGeom>
              <a:noFill/>
              <a:ln w="0">
                <a:solidFill>
                  <a:srgbClr val="0000FF"/>
                </a:solidFill>
                <a:round/>
                <a:headEnd/>
                <a:tailEnd/>
              </a:ln>
            </p:spPr>
            <p:txBody>
              <a:bodyPr/>
              <a:lstStyle/>
              <a:p>
                <a:endParaRPr lang="en-US"/>
              </a:p>
            </p:txBody>
          </p:sp>
          <p:sp>
            <p:nvSpPr>
              <p:cNvPr id="233257" name="Line 1833"/>
              <p:cNvSpPr>
                <a:spLocks noChangeShapeType="1"/>
              </p:cNvSpPr>
              <p:nvPr/>
            </p:nvSpPr>
            <p:spPr bwMode="auto">
              <a:xfrm>
                <a:off x="3795" y="3568"/>
                <a:ext cx="1" cy="1"/>
              </a:xfrm>
              <a:prstGeom prst="line">
                <a:avLst/>
              </a:prstGeom>
              <a:noFill/>
              <a:ln w="0">
                <a:solidFill>
                  <a:srgbClr val="0000FF"/>
                </a:solidFill>
                <a:round/>
                <a:headEnd/>
                <a:tailEnd/>
              </a:ln>
            </p:spPr>
            <p:txBody>
              <a:bodyPr/>
              <a:lstStyle/>
              <a:p>
                <a:endParaRPr lang="en-US"/>
              </a:p>
            </p:txBody>
          </p:sp>
          <p:sp>
            <p:nvSpPr>
              <p:cNvPr id="233258" name="Line 1834"/>
              <p:cNvSpPr>
                <a:spLocks noChangeShapeType="1"/>
              </p:cNvSpPr>
              <p:nvPr/>
            </p:nvSpPr>
            <p:spPr bwMode="auto">
              <a:xfrm>
                <a:off x="3796" y="3568"/>
                <a:ext cx="1" cy="1"/>
              </a:xfrm>
              <a:prstGeom prst="line">
                <a:avLst/>
              </a:prstGeom>
              <a:noFill/>
              <a:ln w="0">
                <a:solidFill>
                  <a:srgbClr val="0000FF"/>
                </a:solidFill>
                <a:round/>
                <a:headEnd/>
                <a:tailEnd/>
              </a:ln>
            </p:spPr>
            <p:txBody>
              <a:bodyPr/>
              <a:lstStyle/>
              <a:p>
                <a:endParaRPr lang="en-US"/>
              </a:p>
            </p:txBody>
          </p:sp>
          <p:sp>
            <p:nvSpPr>
              <p:cNvPr id="233259" name="Line 1835"/>
              <p:cNvSpPr>
                <a:spLocks noChangeShapeType="1"/>
              </p:cNvSpPr>
              <p:nvPr/>
            </p:nvSpPr>
            <p:spPr bwMode="auto">
              <a:xfrm>
                <a:off x="3797" y="3568"/>
                <a:ext cx="1" cy="1"/>
              </a:xfrm>
              <a:prstGeom prst="line">
                <a:avLst/>
              </a:prstGeom>
              <a:noFill/>
              <a:ln w="0">
                <a:solidFill>
                  <a:srgbClr val="0000FF"/>
                </a:solidFill>
                <a:round/>
                <a:headEnd/>
                <a:tailEnd/>
              </a:ln>
            </p:spPr>
            <p:txBody>
              <a:bodyPr/>
              <a:lstStyle/>
              <a:p>
                <a:endParaRPr lang="en-US"/>
              </a:p>
            </p:txBody>
          </p:sp>
          <p:sp>
            <p:nvSpPr>
              <p:cNvPr id="233260" name="Freeform 1836"/>
              <p:cNvSpPr>
                <a:spLocks/>
              </p:cNvSpPr>
              <p:nvPr/>
            </p:nvSpPr>
            <p:spPr bwMode="auto">
              <a:xfrm>
                <a:off x="379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261" name="Rectangle 1837"/>
              <p:cNvSpPr>
                <a:spLocks noChangeArrowheads="1"/>
              </p:cNvSpPr>
              <p:nvPr/>
            </p:nvSpPr>
            <p:spPr bwMode="auto">
              <a:xfrm>
                <a:off x="3800" y="3568"/>
                <a:ext cx="1" cy="1"/>
              </a:xfrm>
              <a:prstGeom prst="rect">
                <a:avLst/>
              </a:prstGeom>
              <a:noFill/>
              <a:ln w="0">
                <a:solidFill>
                  <a:srgbClr val="0000FF"/>
                </a:solidFill>
                <a:miter lim="800000"/>
                <a:headEnd/>
                <a:tailEnd/>
              </a:ln>
            </p:spPr>
            <p:txBody>
              <a:bodyPr/>
              <a:lstStyle/>
              <a:p>
                <a:endParaRPr lang="en-US"/>
              </a:p>
            </p:txBody>
          </p:sp>
          <p:sp>
            <p:nvSpPr>
              <p:cNvPr id="233262" name="Line 1838"/>
              <p:cNvSpPr>
                <a:spLocks noChangeShapeType="1"/>
              </p:cNvSpPr>
              <p:nvPr/>
            </p:nvSpPr>
            <p:spPr bwMode="auto">
              <a:xfrm>
                <a:off x="3804" y="3568"/>
                <a:ext cx="1" cy="1"/>
              </a:xfrm>
              <a:prstGeom prst="line">
                <a:avLst/>
              </a:prstGeom>
              <a:noFill/>
              <a:ln w="0">
                <a:solidFill>
                  <a:srgbClr val="0000FF"/>
                </a:solidFill>
                <a:round/>
                <a:headEnd/>
                <a:tailEnd/>
              </a:ln>
            </p:spPr>
            <p:txBody>
              <a:bodyPr/>
              <a:lstStyle/>
              <a:p>
                <a:endParaRPr lang="en-US"/>
              </a:p>
            </p:txBody>
          </p:sp>
          <p:sp>
            <p:nvSpPr>
              <p:cNvPr id="233263" name="Line 1839"/>
              <p:cNvSpPr>
                <a:spLocks noChangeShapeType="1"/>
              </p:cNvSpPr>
              <p:nvPr/>
            </p:nvSpPr>
            <p:spPr bwMode="auto">
              <a:xfrm>
                <a:off x="3805" y="3568"/>
                <a:ext cx="1" cy="1"/>
              </a:xfrm>
              <a:prstGeom prst="line">
                <a:avLst/>
              </a:prstGeom>
              <a:noFill/>
              <a:ln w="0">
                <a:solidFill>
                  <a:srgbClr val="0000FF"/>
                </a:solidFill>
                <a:round/>
                <a:headEnd/>
                <a:tailEnd/>
              </a:ln>
            </p:spPr>
            <p:txBody>
              <a:bodyPr/>
              <a:lstStyle/>
              <a:p>
                <a:endParaRPr lang="en-US"/>
              </a:p>
            </p:txBody>
          </p:sp>
          <p:sp>
            <p:nvSpPr>
              <p:cNvPr id="233264" name="Line 1840"/>
              <p:cNvSpPr>
                <a:spLocks noChangeShapeType="1"/>
              </p:cNvSpPr>
              <p:nvPr/>
            </p:nvSpPr>
            <p:spPr bwMode="auto">
              <a:xfrm>
                <a:off x="3806" y="3568"/>
                <a:ext cx="1" cy="1"/>
              </a:xfrm>
              <a:prstGeom prst="line">
                <a:avLst/>
              </a:prstGeom>
              <a:noFill/>
              <a:ln w="0">
                <a:solidFill>
                  <a:srgbClr val="0000FF"/>
                </a:solidFill>
                <a:round/>
                <a:headEnd/>
                <a:tailEnd/>
              </a:ln>
            </p:spPr>
            <p:txBody>
              <a:bodyPr/>
              <a:lstStyle/>
              <a:p>
                <a:endParaRPr lang="en-US"/>
              </a:p>
            </p:txBody>
          </p:sp>
          <p:sp>
            <p:nvSpPr>
              <p:cNvPr id="233265" name="Line 1841"/>
              <p:cNvSpPr>
                <a:spLocks noChangeShapeType="1"/>
              </p:cNvSpPr>
              <p:nvPr/>
            </p:nvSpPr>
            <p:spPr bwMode="auto">
              <a:xfrm>
                <a:off x="3807" y="3568"/>
                <a:ext cx="1" cy="1"/>
              </a:xfrm>
              <a:prstGeom prst="line">
                <a:avLst/>
              </a:prstGeom>
              <a:noFill/>
              <a:ln w="0">
                <a:solidFill>
                  <a:srgbClr val="0000FF"/>
                </a:solidFill>
                <a:round/>
                <a:headEnd/>
                <a:tailEnd/>
              </a:ln>
            </p:spPr>
            <p:txBody>
              <a:bodyPr/>
              <a:lstStyle/>
              <a:p>
                <a:endParaRPr lang="en-US"/>
              </a:p>
            </p:txBody>
          </p:sp>
          <p:sp>
            <p:nvSpPr>
              <p:cNvPr id="233266" name="Rectangle 1842"/>
              <p:cNvSpPr>
                <a:spLocks noChangeArrowheads="1"/>
              </p:cNvSpPr>
              <p:nvPr/>
            </p:nvSpPr>
            <p:spPr bwMode="auto">
              <a:xfrm>
                <a:off x="3808" y="3568"/>
                <a:ext cx="1" cy="1"/>
              </a:xfrm>
              <a:prstGeom prst="rect">
                <a:avLst/>
              </a:prstGeom>
              <a:noFill/>
              <a:ln w="0">
                <a:solidFill>
                  <a:srgbClr val="0000FF"/>
                </a:solidFill>
                <a:miter lim="800000"/>
                <a:headEnd/>
                <a:tailEnd/>
              </a:ln>
            </p:spPr>
            <p:txBody>
              <a:bodyPr/>
              <a:lstStyle/>
              <a:p>
                <a:endParaRPr lang="en-US"/>
              </a:p>
            </p:txBody>
          </p:sp>
          <p:sp>
            <p:nvSpPr>
              <p:cNvPr id="233267" name="Rectangle 1843"/>
              <p:cNvSpPr>
                <a:spLocks noChangeArrowheads="1"/>
              </p:cNvSpPr>
              <p:nvPr/>
            </p:nvSpPr>
            <p:spPr bwMode="auto">
              <a:xfrm>
                <a:off x="3809" y="3568"/>
                <a:ext cx="1" cy="1"/>
              </a:xfrm>
              <a:prstGeom prst="rect">
                <a:avLst/>
              </a:prstGeom>
              <a:noFill/>
              <a:ln w="0">
                <a:solidFill>
                  <a:srgbClr val="0000FF"/>
                </a:solidFill>
                <a:miter lim="800000"/>
                <a:headEnd/>
                <a:tailEnd/>
              </a:ln>
            </p:spPr>
            <p:txBody>
              <a:bodyPr/>
              <a:lstStyle/>
              <a:p>
                <a:endParaRPr lang="en-US"/>
              </a:p>
            </p:txBody>
          </p:sp>
          <p:sp>
            <p:nvSpPr>
              <p:cNvPr id="233268" name="Freeform 1844"/>
              <p:cNvSpPr>
                <a:spLocks/>
              </p:cNvSpPr>
              <p:nvPr/>
            </p:nvSpPr>
            <p:spPr bwMode="auto">
              <a:xfrm>
                <a:off x="381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269" name="Freeform 1845"/>
              <p:cNvSpPr>
                <a:spLocks/>
              </p:cNvSpPr>
              <p:nvPr/>
            </p:nvSpPr>
            <p:spPr bwMode="auto">
              <a:xfrm>
                <a:off x="3811" y="3551"/>
                <a:ext cx="1" cy="17"/>
              </a:xfrm>
              <a:custGeom>
                <a:avLst/>
                <a:gdLst/>
                <a:ahLst/>
                <a:cxnLst>
                  <a:cxn ang="0">
                    <a:pos x="0" y="15"/>
                  </a:cxn>
                  <a:cxn ang="0">
                    <a:pos x="0" y="15"/>
                  </a:cxn>
                  <a:cxn ang="0">
                    <a:pos x="0" y="15"/>
                  </a:cxn>
                  <a:cxn ang="0">
                    <a:pos x="0" y="15"/>
                  </a:cxn>
                  <a:cxn ang="0">
                    <a:pos x="0" y="14"/>
                  </a:cxn>
                  <a:cxn ang="0">
                    <a:pos x="0" y="13"/>
                  </a:cxn>
                  <a:cxn ang="0">
                    <a:pos x="0" y="12"/>
                  </a:cxn>
                  <a:cxn ang="0">
                    <a:pos x="0" y="10"/>
                  </a:cxn>
                  <a:cxn ang="0">
                    <a:pos x="0" y="10"/>
                  </a:cxn>
                  <a:cxn ang="0">
                    <a:pos x="0" y="9"/>
                  </a:cxn>
                  <a:cxn ang="0">
                    <a:pos x="0" y="8"/>
                  </a:cxn>
                  <a:cxn ang="0">
                    <a:pos x="0" y="7"/>
                  </a:cxn>
                  <a:cxn ang="0">
                    <a:pos x="0" y="5"/>
                  </a:cxn>
                  <a:cxn ang="0">
                    <a:pos x="0" y="4"/>
                  </a:cxn>
                  <a:cxn ang="0">
                    <a:pos x="0" y="2"/>
                  </a:cxn>
                  <a:cxn ang="0">
                    <a:pos x="0" y="1"/>
                  </a:cxn>
                  <a:cxn ang="0">
                    <a:pos x="0" y="0"/>
                  </a:cxn>
                  <a:cxn ang="0">
                    <a:pos x="1" y="0"/>
                  </a:cxn>
                  <a:cxn ang="0">
                    <a:pos x="1" y="0"/>
                  </a:cxn>
                  <a:cxn ang="0">
                    <a:pos x="1" y="0"/>
                  </a:cxn>
                  <a:cxn ang="0">
                    <a:pos x="1" y="2"/>
                  </a:cxn>
                  <a:cxn ang="0">
                    <a:pos x="1" y="2"/>
                  </a:cxn>
                  <a:cxn ang="0">
                    <a:pos x="1" y="5"/>
                  </a:cxn>
                  <a:cxn ang="0">
                    <a:pos x="1" y="8"/>
                  </a:cxn>
                  <a:cxn ang="0">
                    <a:pos x="1" y="11"/>
                  </a:cxn>
                  <a:cxn ang="0">
                    <a:pos x="1" y="13"/>
                  </a:cxn>
                  <a:cxn ang="0">
                    <a:pos x="1" y="14"/>
                  </a:cxn>
                  <a:cxn ang="0">
                    <a:pos x="1" y="15"/>
                  </a:cxn>
                  <a:cxn ang="0">
                    <a:pos x="1" y="15"/>
                  </a:cxn>
                  <a:cxn ang="0">
                    <a:pos x="1" y="15"/>
                  </a:cxn>
                  <a:cxn ang="0">
                    <a:pos x="1" y="15"/>
                  </a:cxn>
                  <a:cxn ang="0">
                    <a:pos x="1" y="15"/>
                  </a:cxn>
                  <a:cxn ang="0">
                    <a:pos x="1" y="15"/>
                  </a:cxn>
                  <a:cxn ang="0">
                    <a:pos x="1" y="15"/>
                  </a:cxn>
                  <a:cxn ang="0">
                    <a:pos x="1" y="14"/>
                  </a:cxn>
                  <a:cxn ang="0">
                    <a:pos x="1" y="14"/>
                  </a:cxn>
                  <a:cxn ang="0">
                    <a:pos x="2" y="14"/>
                  </a:cxn>
                  <a:cxn ang="0">
                    <a:pos x="2" y="14"/>
                  </a:cxn>
                  <a:cxn ang="0">
                    <a:pos x="2" y="14"/>
                  </a:cxn>
                  <a:cxn ang="0">
                    <a:pos x="2" y="13"/>
                  </a:cxn>
                  <a:cxn ang="0">
                    <a:pos x="2" y="13"/>
                  </a:cxn>
                  <a:cxn ang="0">
                    <a:pos x="2" y="13"/>
                  </a:cxn>
                  <a:cxn ang="0">
                    <a:pos x="2" y="13"/>
                  </a:cxn>
                  <a:cxn ang="0">
                    <a:pos x="2" y="13"/>
                  </a:cxn>
                  <a:cxn ang="0">
                    <a:pos x="2" y="13"/>
                  </a:cxn>
                  <a:cxn ang="0">
                    <a:pos x="2" y="13"/>
                  </a:cxn>
                  <a:cxn ang="0">
                    <a:pos x="2" y="14"/>
                  </a:cxn>
                  <a:cxn ang="0">
                    <a:pos x="2" y="15"/>
                  </a:cxn>
                  <a:cxn ang="0">
                    <a:pos x="2" y="15"/>
                  </a:cxn>
                  <a:cxn ang="0">
                    <a:pos x="2" y="15"/>
                  </a:cxn>
                  <a:cxn ang="0">
                    <a:pos x="2" y="15"/>
                  </a:cxn>
                  <a:cxn ang="0">
                    <a:pos x="2" y="15"/>
                  </a:cxn>
                  <a:cxn ang="0">
                    <a:pos x="2" y="15"/>
                  </a:cxn>
                  <a:cxn ang="0">
                    <a:pos x="2" y="15"/>
                  </a:cxn>
                  <a:cxn ang="0">
                    <a:pos x="2" y="15"/>
                  </a:cxn>
                  <a:cxn ang="0">
                    <a:pos x="2" y="15"/>
                  </a:cxn>
                </a:cxnLst>
                <a:rect l="0" t="0" r="r" b="b"/>
                <a:pathLst>
                  <a:path w="2" h="15">
                    <a:moveTo>
                      <a:pt x="0" y="15"/>
                    </a:moveTo>
                    <a:lnTo>
                      <a:pt x="0" y="15"/>
                    </a:lnTo>
                    <a:lnTo>
                      <a:pt x="0" y="15"/>
                    </a:lnTo>
                    <a:lnTo>
                      <a:pt x="0" y="15"/>
                    </a:lnTo>
                    <a:lnTo>
                      <a:pt x="0" y="14"/>
                    </a:lnTo>
                    <a:lnTo>
                      <a:pt x="0" y="13"/>
                    </a:lnTo>
                    <a:lnTo>
                      <a:pt x="0" y="12"/>
                    </a:lnTo>
                    <a:lnTo>
                      <a:pt x="0" y="10"/>
                    </a:lnTo>
                    <a:lnTo>
                      <a:pt x="0" y="10"/>
                    </a:lnTo>
                    <a:lnTo>
                      <a:pt x="0" y="9"/>
                    </a:lnTo>
                    <a:lnTo>
                      <a:pt x="0" y="8"/>
                    </a:lnTo>
                    <a:lnTo>
                      <a:pt x="0" y="7"/>
                    </a:lnTo>
                    <a:lnTo>
                      <a:pt x="0" y="5"/>
                    </a:lnTo>
                    <a:lnTo>
                      <a:pt x="0" y="4"/>
                    </a:lnTo>
                    <a:lnTo>
                      <a:pt x="0" y="2"/>
                    </a:lnTo>
                    <a:lnTo>
                      <a:pt x="0" y="1"/>
                    </a:lnTo>
                    <a:lnTo>
                      <a:pt x="0" y="0"/>
                    </a:lnTo>
                    <a:lnTo>
                      <a:pt x="1" y="0"/>
                    </a:lnTo>
                    <a:lnTo>
                      <a:pt x="1" y="0"/>
                    </a:lnTo>
                    <a:lnTo>
                      <a:pt x="1" y="0"/>
                    </a:lnTo>
                    <a:lnTo>
                      <a:pt x="1" y="2"/>
                    </a:lnTo>
                    <a:lnTo>
                      <a:pt x="1" y="2"/>
                    </a:lnTo>
                    <a:lnTo>
                      <a:pt x="1" y="5"/>
                    </a:lnTo>
                    <a:lnTo>
                      <a:pt x="1" y="8"/>
                    </a:lnTo>
                    <a:lnTo>
                      <a:pt x="1" y="11"/>
                    </a:lnTo>
                    <a:lnTo>
                      <a:pt x="1" y="13"/>
                    </a:lnTo>
                    <a:lnTo>
                      <a:pt x="1" y="14"/>
                    </a:lnTo>
                    <a:lnTo>
                      <a:pt x="1" y="15"/>
                    </a:lnTo>
                    <a:lnTo>
                      <a:pt x="1" y="15"/>
                    </a:lnTo>
                    <a:lnTo>
                      <a:pt x="1" y="15"/>
                    </a:lnTo>
                    <a:lnTo>
                      <a:pt x="1" y="15"/>
                    </a:lnTo>
                    <a:lnTo>
                      <a:pt x="1" y="15"/>
                    </a:lnTo>
                    <a:lnTo>
                      <a:pt x="1" y="15"/>
                    </a:lnTo>
                    <a:lnTo>
                      <a:pt x="1" y="15"/>
                    </a:lnTo>
                    <a:lnTo>
                      <a:pt x="1" y="14"/>
                    </a:lnTo>
                    <a:lnTo>
                      <a:pt x="1" y="14"/>
                    </a:lnTo>
                    <a:lnTo>
                      <a:pt x="2" y="14"/>
                    </a:lnTo>
                    <a:lnTo>
                      <a:pt x="2" y="14"/>
                    </a:lnTo>
                    <a:lnTo>
                      <a:pt x="2" y="14"/>
                    </a:lnTo>
                    <a:lnTo>
                      <a:pt x="2" y="13"/>
                    </a:lnTo>
                    <a:lnTo>
                      <a:pt x="2" y="13"/>
                    </a:lnTo>
                    <a:lnTo>
                      <a:pt x="2" y="13"/>
                    </a:lnTo>
                    <a:lnTo>
                      <a:pt x="2" y="13"/>
                    </a:lnTo>
                    <a:lnTo>
                      <a:pt x="2" y="13"/>
                    </a:lnTo>
                    <a:lnTo>
                      <a:pt x="2" y="13"/>
                    </a:lnTo>
                    <a:lnTo>
                      <a:pt x="2" y="13"/>
                    </a:lnTo>
                    <a:lnTo>
                      <a:pt x="2" y="14"/>
                    </a:lnTo>
                    <a:lnTo>
                      <a:pt x="2" y="15"/>
                    </a:lnTo>
                    <a:lnTo>
                      <a:pt x="2" y="15"/>
                    </a:lnTo>
                    <a:lnTo>
                      <a:pt x="2" y="15"/>
                    </a:lnTo>
                    <a:lnTo>
                      <a:pt x="2" y="15"/>
                    </a:lnTo>
                    <a:lnTo>
                      <a:pt x="2" y="15"/>
                    </a:lnTo>
                    <a:lnTo>
                      <a:pt x="2" y="15"/>
                    </a:lnTo>
                    <a:lnTo>
                      <a:pt x="2" y="15"/>
                    </a:lnTo>
                    <a:lnTo>
                      <a:pt x="2" y="15"/>
                    </a:lnTo>
                    <a:lnTo>
                      <a:pt x="2" y="15"/>
                    </a:lnTo>
                  </a:path>
                </a:pathLst>
              </a:custGeom>
              <a:noFill/>
              <a:ln w="0">
                <a:solidFill>
                  <a:srgbClr val="0000FF"/>
                </a:solidFill>
                <a:prstDash val="solid"/>
                <a:round/>
                <a:headEnd/>
                <a:tailEnd/>
              </a:ln>
            </p:spPr>
            <p:txBody>
              <a:bodyPr/>
              <a:lstStyle/>
              <a:p>
                <a:endParaRPr lang="en-US"/>
              </a:p>
            </p:txBody>
          </p:sp>
          <p:sp>
            <p:nvSpPr>
              <p:cNvPr id="233270" name="Freeform 1846"/>
              <p:cNvSpPr>
                <a:spLocks/>
              </p:cNvSpPr>
              <p:nvPr/>
            </p:nvSpPr>
            <p:spPr bwMode="auto">
              <a:xfrm>
                <a:off x="3813" y="3560"/>
                <a:ext cx="3" cy="8"/>
              </a:xfrm>
              <a:custGeom>
                <a:avLst/>
                <a:gdLst/>
                <a:ahLst/>
                <a:cxnLst>
                  <a:cxn ang="0">
                    <a:pos x="0" y="7"/>
                  </a:cxn>
                  <a:cxn ang="0">
                    <a:pos x="0" y="7"/>
                  </a:cxn>
                  <a:cxn ang="0">
                    <a:pos x="0" y="7"/>
                  </a:cxn>
                  <a:cxn ang="0">
                    <a:pos x="0" y="7"/>
                  </a:cxn>
                  <a:cxn ang="0">
                    <a:pos x="0" y="7"/>
                  </a:cxn>
                  <a:cxn ang="0">
                    <a:pos x="0" y="7"/>
                  </a:cxn>
                  <a:cxn ang="0">
                    <a:pos x="0" y="7"/>
                  </a:cxn>
                  <a:cxn ang="0">
                    <a:pos x="1" y="6"/>
                  </a:cxn>
                  <a:cxn ang="0">
                    <a:pos x="1" y="6"/>
                  </a:cxn>
                  <a:cxn ang="0">
                    <a:pos x="1" y="5"/>
                  </a:cxn>
                  <a:cxn ang="0">
                    <a:pos x="1" y="5"/>
                  </a:cxn>
                  <a:cxn ang="0">
                    <a:pos x="1" y="5"/>
                  </a:cxn>
                  <a:cxn ang="0">
                    <a:pos x="1" y="4"/>
                  </a:cxn>
                  <a:cxn ang="0">
                    <a:pos x="1" y="4"/>
                  </a:cxn>
                  <a:cxn ang="0">
                    <a:pos x="1" y="3"/>
                  </a:cxn>
                  <a:cxn ang="0">
                    <a:pos x="1" y="2"/>
                  </a:cxn>
                  <a:cxn ang="0">
                    <a:pos x="1" y="1"/>
                  </a:cxn>
                  <a:cxn ang="0">
                    <a:pos x="1" y="1"/>
                  </a:cxn>
                  <a:cxn ang="0">
                    <a:pos x="1" y="0"/>
                  </a:cxn>
                  <a:cxn ang="0">
                    <a:pos x="1" y="0"/>
                  </a:cxn>
                  <a:cxn ang="0">
                    <a:pos x="1" y="0"/>
                  </a:cxn>
                  <a:cxn ang="0">
                    <a:pos x="1" y="1"/>
                  </a:cxn>
                  <a:cxn ang="0">
                    <a:pos x="1" y="1"/>
                  </a:cxn>
                  <a:cxn ang="0">
                    <a:pos x="1" y="2"/>
                  </a:cxn>
                  <a:cxn ang="0">
                    <a:pos x="1" y="4"/>
                  </a:cxn>
                  <a:cxn ang="0">
                    <a:pos x="1" y="5"/>
                  </a:cxn>
                  <a:cxn ang="0">
                    <a:pos x="1" y="6"/>
                  </a:cxn>
                  <a:cxn ang="0">
                    <a:pos x="2" y="7"/>
                  </a:cxn>
                  <a:cxn ang="0">
                    <a:pos x="2" y="7"/>
                  </a:cxn>
                  <a:cxn ang="0">
                    <a:pos x="2" y="7"/>
                  </a:cxn>
                  <a:cxn ang="0">
                    <a:pos x="2" y="7"/>
                  </a:cxn>
                  <a:cxn ang="0">
                    <a:pos x="2" y="7"/>
                  </a:cxn>
                  <a:cxn ang="0">
                    <a:pos x="2" y="7"/>
                  </a:cxn>
                  <a:cxn ang="0">
                    <a:pos x="2" y="7"/>
                  </a:cxn>
                  <a:cxn ang="0">
                    <a:pos x="2" y="7"/>
                  </a:cxn>
                  <a:cxn ang="0">
                    <a:pos x="2" y="7"/>
                  </a:cxn>
                  <a:cxn ang="0">
                    <a:pos x="2" y="7"/>
                  </a:cxn>
                  <a:cxn ang="0">
                    <a:pos x="2" y="7"/>
                  </a:cxn>
                  <a:cxn ang="0">
                    <a:pos x="2" y="7"/>
                  </a:cxn>
                  <a:cxn ang="0">
                    <a:pos x="2" y="7"/>
                  </a:cxn>
                  <a:cxn ang="0">
                    <a:pos x="2" y="7"/>
                  </a:cxn>
                  <a:cxn ang="0">
                    <a:pos x="2" y="7"/>
                  </a:cxn>
                  <a:cxn ang="0">
                    <a:pos x="2" y="7"/>
                  </a:cxn>
                  <a:cxn ang="0">
                    <a:pos x="2" y="6"/>
                  </a:cxn>
                  <a:cxn ang="0">
                    <a:pos x="2" y="6"/>
                  </a:cxn>
                  <a:cxn ang="0">
                    <a:pos x="2" y="6"/>
                  </a:cxn>
                  <a:cxn ang="0">
                    <a:pos x="3" y="7"/>
                  </a:cxn>
                  <a:cxn ang="0">
                    <a:pos x="3" y="7"/>
                  </a:cxn>
                  <a:cxn ang="0">
                    <a:pos x="3" y="7"/>
                  </a:cxn>
                  <a:cxn ang="0">
                    <a:pos x="3" y="7"/>
                  </a:cxn>
                  <a:cxn ang="0">
                    <a:pos x="3" y="7"/>
                  </a:cxn>
                  <a:cxn ang="0">
                    <a:pos x="3" y="7"/>
                  </a:cxn>
                  <a:cxn ang="0">
                    <a:pos x="3" y="7"/>
                  </a:cxn>
                  <a:cxn ang="0">
                    <a:pos x="3" y="7"/>
                  </a:cxn>
                  <a:cxn ang="0">
                    <a:pos x="3" y="7"/>
                  </a:cxn>
                  <a:cxn ang="0">
                    <a:pos x="3" y="7"/>
                  </a:cxn>
                  <a:cxn ang="0">
                    <a:pos x="3" y="7"/>
                  </a:cxn>
                </a:cxnLst>
                <a:rect l="0" t="0" r="r" b="b"/>
                <a:pathLst>
                  <a:path w="3" h="7">
                    <a:moveTo>
                      <a:pt x="0" y="7"/>
                    </a:moveTo>
                    <a:lnTo>
                      <a:pt x="0" y="7"/>
                    </a:lnTo>
                    <a:lnTo>
                      <a:pt x="0" y="7"/>
                    </a:lnTo>
                    <a:lnTo>
                      <a:pt x="0" y="7"/>
                    </a:lnTo>
                    <a:lnTo>
                      <a:pt x="0" y="7"/>
                    </a:lnTo>
                    <a:lnTo>
                      <a:pt x="0" y="7"/>
                    </a:lnTo>
                    <a:lnTo>
                      <a:pt x="0" y="7"/>
                    </a:lnTo>
                    <a:lnTo>
                      <a:pt x="1" y="6"/>
                    </a:lnTo>
                    <a:lnTo>
                      <a:pt x="1" y="6"/>
                    </a:lnTo>
                    <a:lnTo>
                      <a:pt x="1" y="5"/>
                    </a:lnTo>
                    <a:lnTo>
                      <a:pt x="1" y="5"/>
                    </a:lnTo>
                    <a:lnTo>
                      <a:pt x="1" y="5"/>
                    </a:lnTo>
                    <a:lnTo>
                      <a:pt x="1" y="4"/>
                    </a:lnTo>
                    <a:lnTo>
                      <a:pt x="1" y="4"/>
                    </a:lnTo>
                    <a:lnTo>
                      <a:pt x="1" y="3"/>
                    </a:lnTo>
                    <a:lnTo>
                      <a:pt x="1" y="2"/>
                    </a:lnTo>
                    <a:lnTo>
                      <a:pt x="1" y="1"/>
                    </a:lnTo>
                    <a:lnTo>
                      <a:pt x="1" y="1"/>
                    </a:lnTo>
                    <a:lnTo>
                      <a:pt x="1" y="0"/>
                    </a:lnTo>
                    <a:lnTo>
                      <a:pt x="1" y="0"/>
                    </a:lnTo>
                    <a:lnTo>
                      <a:pt x="1" y="0"/>
                    </a:lnTo>
                    <a:lnTo>
                      <a:pt x="1" y="1"/>
                    </a:lnTo>
                    <a:lnTo>
                      <a:pt x="1" y="1"/>
                    </a:lnTo>
                    <a:lnTo>
                      <a:pt x="1" y="2"/>
                    </a:lnTo>
                    <a:lnTo>
                      <a:pt x="1" y="4"/>
                    </a:lnTo>
                    <a:lnTo>
                      <a:pt x="1" y="5"/>
                    </a:lnTo>
                    <a:lnTo>
                      <a:pt x="1" y="6"/>
                    </a:lnTo>
                    <a:lnTo>
                      <a:pt x="2" y="7"/>
                    </a:lnTo>
                    <a:lnTo>
                      <a:pt x="2" y="7"/>
                    </a:lnTo>
                    <a:lnTo>
                      <a:pt x="2" y="7"/>
                    </a:lnTo>
                    <a:lnTo>
                      <a:pt x="2" y="7"/>
                    </a:lnTo>
                    <a:lnTo>
                      <a:pt x="2" y="7"/>
                    </a:lnTo>
                    <a:lnTo>
                      <a:pt x="2" y="7"/>
                    </a:lnTo>
                    <a:lnTo>
                      <a:pt x="2" y="7"/>
                    </a:lnTo>
                    <a:lnTo>
                      <a:pt x="2" y="7"/>
                    </a:lnTo>
                    <a:lnTo>
                      <a:pt x="2" y="7"/>
                    </a:lnTo>
                    <a:lnTo>
                      <a:pt x="2" y="7"/>
                    </a:lnTo>
                    <a:lnTo>
                      <a:pt x="2" y="7"/>
                    </a:lnTo>
                    <a:lnTo>
                      <a:pt x="2" y="7"/>
                    </a:lnTo>
                    <a:lnTo>
                      <a:pt x="2" y="7"/>
                    </a:lnTo>
                    <a:lnTo>
                      <a:pt x="2" y="7"/>
                    </a:lnTo>
                    <a:lnTo>
                      <a:pt x="2" y="7"/>
                    </a:lnTo>
                    <a:lnTo>
                      <a:pt x="2" y="7"/>
                    </a:lnTo>
                    <a:lnTo>
                      <a:pt x="2" y="6"/>
                    </a:lnTo>
                    <a:lnTo>
                      <a:pt x="2" y="6"/>
                    </a:lnTo>
                    <a:lnTo>
                      <a:pt x="2" y="6"/>
                    </a:lnTo>
                    <a:lnTo>
                      <a:pt x="3" y="7"/>
                    </a:lnTo>
                    <a:lnTo>
                      <a:pt x="3" y="7"/>
                    </a:lnTo>
                    <a:lnTo>
                      <a:pt x="3" y="7"/>
                    </a:lnTo>
                    <a:lnTo>
                      <a:pt x="3" y="7"/>
                    </a:lnTo>
                    <a:lnTo>
                      <a:pt x="3" y="7"/>
                    </a:lnTo>
                    <a:lnTo>
                      <a:pt x="3" y="7"/>
                    </a:lnTo>
                    <a:lnTo>
                      <a:pt x="3" y="7"/>
                    </a:lnTo>
                    <a:lnTo>
                      <a:pt x="3" y="7"/>
                    </a:lnTo>
                    <a:lnTo>
                      <a:pt x="3" y="7"/>
                    </a:lnTo>
                    <a:lnTo>
                      <a:pt x="3" y="7"/>
                    </a:lnTo>
                    <a:lnTo>
                      <a:pt x="3" y="7"/>
                    </a:lnTo>
                  </a:path>
                </a:pathLst>
              </a:custGeom>
              <a:noFill/>
              <a:ln w="0">
                <a:solidFill>
                  <a:srgbClr val="0000FF"/>
                </a:solidFill>
                <a:prstDash val="solid"/>
                <a:round/>
                <a:headEnd/>
                <a:tailEnd/>
              </a:ln>
            </p:spPr>
            <p:txBody>
              <a:bodyPr/>
              <a:lstStyle/>
              <a:p>
                <a:endParaRPr lang="en-US"/>
              </a:p>
            </p:txBody>
          </p:sp>
          <p:sp>
            <p:nvSpPr>
              <p:cNvPr id="233271" name="Freeform 1847"/>
              <p:cNvSpPr>
                <a:spLocks/>
              </p:cNvSpPr>
              <p:nvPr/>
            </p:nvSpPr>
            <p:spPr bwMode="auto">
              <a:xfrm>
                <a:off x="3817" y="3566"/>
                <a:ext cx="1" cy="2"/>
              </a:xfrm>
              <a:custGeom>
                <a:avLst/>
                <a:gdLst/>
                <a:ahLst/>
                <a:cxnLst>
                  <a:cxn ang="0">
                    <a:pos x="0" y="2"/>
                  </a:cxn>
                  <a:cxn ang="0">
                    <a:pos x="0" y="2"/>
                  </a:cxn>
                  <a:cxn ang="0">
                    <a:pos x="0" y="2"/>
                  </a:cxn>
                  <a:cxn ang="0">
                    <a:pos x="0" y="2"/>
                  </a:cxn>
                  <a:cxn ang="0">
                    <a:pos x="0" y="2"/>
                  </a:cxn>
                  <a:cxn ang="0">
                    <a:pos x="0" y="2"/>
                  </a:cxn>
                  <a:cxn ang="0">
                    <a:pos x="0" y="2"/>
                  </a:cxn>
                  <a:cxn ang="0">
                    <a:pos x="0" y="2"/>
                  </a:cxn>
                  <a:cxn ang="0">
                    <a:pos x="1" y="1"/>
                  </a:cxn>
                  <a:cxn ang="0">
                    <a:pos x="1" y="1"/>
                  </a:cxn>
                  <a:cxn ang="0">
                    <a:pos x="1" y="1"/>
                  </a:cxn>
                  <a:cxn ang="0">
                    <a:pos x="1" y="1"/>
                  </a:cxn>
                  <a:cxn ang="0">
                    <a:pos x="1" y="1"/>
                  </a:cxn>
                  <a:cxn ang="0">
                    <a:pos x="1" y="1"/>
                  </a:cxn>
                  <a:cxn ang="0">
                    <a:pos x="1" y="1"/>
                  </a:cxn>
                  <a:cxn ang="0">
                    <a:pos x="1" y="1"/>
                  </a:cxn>
                  <a:cxn ang="0">
                    <a:pos x="1" y="0"/>
                  </a:cxn>
                  <a:cxn ang="0">
                    <a:pos x="1" y="1"/>
                  </a:cxn>
                  <a:cxn ang="0">
                    <a:pos x="1" y="1"/>
                  </a:cxn>
                  <a:cxn ang="0">
                    <a:pos x="1" y="1"/>
                  </a:cxn>
                  <a:cxn ang="0">
                    <a:pos x="1" y="2"/>
                  </a:cxn>
                  <a:cxn ang="0">
                    <a:pos x="1" y="2"/>
                  </a:cxn>
                  <a:cxn ang="0">
                    <a:pos x="1" y="2"/>
                  </a:cxn>
                  <a:cxn ang="0">
                    <a:pos x="1" y="2"/>
                  </a:cxn>
                  <a:cxn ang="0">
                    <a:pos x="1" y="2"/>
                  </a:cxn>
                  <a:cxn ang="0">
                    <a:pos x="1" y="2"/>
                  </a:cxn>
                </a:cxnLst>
                <a:rect l="0" t="0" r="r" b="b"/>
                <a:pathLst>
                  <a:path w="1" h="2">
                    <a:moveTo>
                      <a:pt x="0" y="2"/>
                    </a:moveTo>
                    <a:lnTo>
                      <a:pt x="0" y="2"/>
                    </a:lnTo>
                    <a:lnTo>
                      <a:pt x="0" y="2"/>
                    </a:lnTo>
                    <a:lnTo>
                      <a:pt x="0" y="2"/>
                    </a:lnTo>
                    <a:lnTo>
                      <a:pt x="0" y="2"/>
                    </a:lnTo>
                    <a:lnTo>
                      <a:pt x="0" y="2"/>
                    </a:lnTo>
                    <a:lnTo>
                      <a:pt x="0" y="2"/>
                    </a:lnTo>
                    <a:lnTo>
                      <a:pt x="0" y="2"/>
                    </a:lnTo>
                    <a:lnTo>
                      <a:pt x="1" y="1"/>
                    </a:lnTo>
                    <a:lnTo>
                      <a:pt x="1" y="1"/>
                    </a:lnTo>
                    <a:lnTo>
                      <a:pt x="1" y="1"/>
                    </a:lnTo>
                    <a:lnTo>
                      <a:pt x="1" y="1"/>
                    </a:lnTo>
                    <a:lnTo>
                      <a:pt x="1" y="1"/>
                    </a:lnTo>
                    <a:lnTo>
                      <a:pt x="1" y="1"/>
                    </a:lnTo>
                    <a:lnTo>
                      <a:pt x="1" y="1"/>
                    </a:lnTo>
                    <a:lnTo>
                      <a:pt x="1" y="1"/>
                    </a:lnTo>
                    <a:lnTo>
                      <a:pt x="1" y="0"/>
                    </a:lnTo>
                    <a:lnTo>
                      <a:pt x="1" y="1"/>
                    </a:lnTo>
                    <a:lnTo>
                      <a:pt x="1" y="1"/>
                    </a:lnTo>
                    <a:lnTo>
                      <a:pt x="1" y="1"/>
                    </a:lnTo>
                    <a:lnTo>
                      <a:pt x="1" y="2"/>
                    </a:lnTo>
                    <a:lnTo>
                      <a:pt x="1" y="2"/>
                    </a:lnTo>
                    <a:lnTo>
                      <a:pt x="1" y="2"/>
                    </a:lnTo>
                    <a:lnTo>
                      <a:pt x="1" y="2"/>
                    </a:lnTo>
                    <a:lnTo>
                      <a:pt x="1" y="2"/>
                    </a:lnTo>
                    <a:lnTo>
                      <a:pt x="1" y="2"/>
                    </a:lnTo>
                  </a:path>
                </a:pathLst>
              </a:custGeom>
              <a:noFill/>
              <a:ln w="0">
                <a:solidFill>
                  <a:srgbClr val="0000FF"/>
                </a:solidFill>
                <a:prstDash val="solid"/>
                <a:round/>
                <a:headEnd/>
                <a:tailEnd/>
              </a:ln>
            </p:spPr>
            <p:txBody>
              <a:bodyPr/>
              <a:lstStyle/>
              <a:p>
                <a:endParaRPr lang="en-US"/>
              </a:p>
            </p:txBody>
          </p:sp>
          <p:sp>
            <p:nvSpPr>
              <p:cNvPr id="233272" name="Freeform 1848"/>
              <p:cNvSpPr>
                <a:spLocks/>
              </p:cNvSpPr>
              <p:nvPr/>
            </p:nvSpPr>
            <p:spPr bwMode="auto">
              <a:xfrm>
                <a:off x="381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273" name="Line 1849"/>
              <p:cNvSpPr>
                <a:spLocks noChangeShapeType="1"/>
              </p:cNvSpPr>
              <p:nvPr/>
            </p:nvSpPr>
            <p:spPr bwMode="auto">
              <a:xfrm>
                <a:off x="3820" y="3568"/>
                <a:ext cx="1" cy="1"/>
              </a:xfrm>
              <a:prstGeom prst="line">
                <a:avLst/>
              </a:prstGeom>
              <a:noFill/>
              <a:ln w="0">
                <a:solidFill>
                  <a:srgbClr val="0000FF"/>
                </a:solidFill>
                <a:round/>
                <a:headEnd/>
                <a:tailEnd/>
              </a:ln>
            </p:spPr>
            <p:txBody>
              <a:bodyPr/>
              <a:lstStyle/>
              <a:p>
                <a:endParaRPr lang="en-US"/>
              </a:p>
            </p:txBody>
          </p:sp>
          <p:sp>
            <p:nvSpPr>
              <p:cNvPr id="233274" name="Freeform 1850"/>
              <p:cNvSpPr>
                <a:spLocks/>
              </p:cNvSpPr>
              <p:nvPr/>
            </p:nvSpPr>
            <p:spPr bwMode="auto">
              <a:xfrm>
                <a:off x="382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275" name="Freeform 1851"/>
              <p:cNvSpPr>
                <a:spLocks/>
              </p:cNvSpPr>
              <p:nvPr/>
            </p:nvSpPr>
            <p:spPr bwMode="auto">
              <a:xfrm>
                <a:off x="382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276" name="Line 1852"/>
              <p:cNvSpPr>
                <a:spLocks noChangeShapeType="1"/>
              </p:cNvSpPr>
              <p:nvPr/>
            </p:nvSpPr>
            <p:spPr bwMode="auto">
              <a:xfrm>
                <a:off x="3824" y="3568"/>
                <a:ext cx="1" cy="1"/>
              </a:xfrm>
              <a:prstGeom prst="line">
                <a:avLst/>
              </a:prstGeom>
              <a:noFill/>
              <a:ln w="0">
                <a:solidFill>
                  <a:srgbClr val="0000FF"/>
                </a:solidFill>
                <a:round/>
                <a:headEnd/>
                <a:tailEnd/>
              </a:ln>
            </p:spPr>
            <p:txBody>
              <a:bodyPr/>
              <a:lstStyle/>
              <a:p>
                <a:endParaRPr lang="en-US"/>
              </a:p>
            </p:txBody>
          </p:sp>
          <p:sp>
            <p:nvSpPr>
              <p:cNvPr id="233277" name="Freeform 1853"/>
              <p:cNvSpPr>
                <a:spLocks/>
              </p:cNvSpPr>
              <p:nvPr/>
            </p:nvSpPr>
            <p:spPr bwMode="auto">
              <a:xfrm>
                <a:off x="382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grpSp>
        <p:grpSp>
          <p:nvGrpSpPr>
            <p:cNvPr id="233278" name="Group 1854"/>
            <p:cNvGrpSpPr>
              <a:grpSpLocks/>
            </p:cNvGrpSpPr>
            <p:nvPr/>
          </p:nvGrpSpPr>
          <p:grpSpPr bwMode="auto">
            <a:xfrm>
              <a:off x="3189" y="3656"/>
              <a:ext cx="637" cy="50"/>
              <a:chOff x="3827" y="3465"/>
              <a:chExt cx="598" cy="104"/>
            </a:xfrm>
          </p:grpSpPr>
          <p:sp>
            <p:nvSpPr>
              <p:cNvPr id="233279" name="Line 1855"/>
              <p:cNvSpPr>
                <a:spLocks noChangeShapeType="1"/>
              </p:cNvSpPr>
              <p:nvPr/>
            </p:nvSpPr>
            <p:spPr bwMode="auto">
              <a:xfrm>
                <a:off x="3827" y="3568"/>
                <a:ext cx="1" cy="1"/>
              </a:xfrm>
              <a:prstGeom prst="line">
                <a:avLst/>
              </a:prstGeom>
              <a:noFill/>
              <a:ln w="0">
                <a:solidFill>
                  <a:srgbClr val="0000FF"/>
                </a:solidFill>
                <a:round/>
                <a:headEnd/>
                <a:tailEnd/>
              </a:ln>
            </p:spPr>
            <p:txBody>
              <a:bodyPr/>
              <a:lstStyle/>
              <a:p>
                <a:endParaRPr lang="en-US"/>
              </a:p>
            </p:txBody>
          </p:sp>
          <p:sp>
            <p:nvSpPr>
              <p:cNvPr id="233280" name="Line 1856"/>
              <p:cNvSpPr>
                <a:spLocks noChangeShapeType="1"/>
              </p:cNvSpPr>
              <p:nvPr/>
            </p:nvSpPr>
            <p:spPr bwMode="auto">
              <a:xfrm>
                <a:off x="3828" y="3568"/>
                <a:ext cx="1" cy="1"/>
              </a:xfrm>
              <a:prstGeom prst="line">
                <a:avLst/>
              </a:prstGeom>
              <a:noFill/>
              <a:ln w="0">
                <a:solidFill>
                  <a:srgbClr val="0000FF"/>
                </a:solidFill>
                <a:round/>
                <a:headEnd/>
                <a:tailEnd/>
              </a:ln>
            </p:spPr>
            <p:txBody>
              <a:bodyPr/>
              <a:lstStyle/>
              <a:p>
                <a:endParaRPr lang="en-US"/>
              </a:p>
            </p:txBody>
          </p:sp>
          <p:sp>
            <p:nvSpPr>
              <p:cNvPr id="233281" name="Rectangle 1857"/>
              <p:cNvSpPr>
                <a:spLocks noChangeArrowheads="1"/>
              </p:cNvSpPr>
              <p:nvPr/>
            </p:nvSpPr>
            <p:spPr bwMode="auto">
              <a:xfrm>
                <a:off x="3829" y="3568"/>
                <a:ext cx="1" cy="1"/>
              </a:xfrm>
              <a:prstGeom prst="rect">
                <a:avLst/>
              </a:prstGeom>
              <a:noFill/>
              <a:ln w="0">
                <a:solidFill>
                  <a:srgbClr val="0000FF"/>
                </a:solidFill>
                <a:miter lim="800000"/>
                <a:headEnd/>
                <a:tailEnd/>
              </a:ln>
            </p:spPr>
            <p:txBody>
              <a:bodyPr/>
              <a:lstStyle/>
              <a:p>
                <a:endParaRPr lang="en-US"/>
              </a:p>
            </p:txBody>
          </p:sp>
          <p:sp>
            <p:nvSpPr>
              <p:cNvPr id="233282" name="Rectangle 1858"/>
              <p:cNvSpPr>
                <a:spLocks noChangeArrowheads="1"/>
              </p:cNvSpPr>
              <p:nvPr/>
            </p:nvSpPr>
            <p:spPr bwMode="auto">
              <a:xfrm>
                <a:off x="3831" y="3568"/>
                <a:ext cx="1" cy="1"/>
              </a:xfrm>
              <a:prstGeom prst="rect">
                <a:avLst/>
              </a:prstGeom>
              <a:noFill/>
              <a:ln w="0">
                <a:solidFill>
                  <a:srgbClr val="0000FF"/>
                </a:solidFill>
                <a:miter lim="800000"/>
                <a:headEnd/>
                <a:tailEnd/>
              </a:ln>
            </p:spPr>
            <p:txBody>
              <a:bodyPr/>
              <a:lstStyle/>
              <a:p>
                <a:endParaRPr lang="en-US"/>
              </a:p>
            </p:txBody>
          </p:sp>
          <p:sp>
            <p:nvSpPr>
              <p:cNvPr id="233283" name="Freeform 1859"/>
              <p:cNvSpPr>
                <a:spLocks/>
              </p:cNvSpPr>
              <p:nvPr/>
            </p:nvSpPr>
            <p:spPr bwMode="auto">
              <a:xfrm>
                <a:off x="3832" y="3568"/>
                <a:ext cx="1" cy="1"/>
              </a:xfrm>
              <a:custGeom>
                <a:avLst/>
                <a:gdLst/>
                <a:ahLst/>
                <a:cxnLst>
                  <a:cxn ang="0">
                    <a:pos x="0" y="0"/>
                  </a:cxn>
                  <a:cxn ang="0">
                    <a:pos x="0" y="0"/>
                  </a:cxn>
                  <a:cxn ang="0">
                    <a:pos x="0" y="0"/>
                  </a:cxn>
                  <a:cxn ang="0">
                    <a:pos x="1" y="0"/>
                  </a:cxn>
                  <a:cxn ang="0">
                    <a:pos x="1" y="0"/>
                  </a:cxn>
                </a:cxnLst>
                <a:rect l="0" t="0" r="r" b="b"/>
                <a:pathLst>
                  <a:path w="1">
                    <a:moveTo>
                      <a:pt x="0" y="0"/>
                    </a:moveTo>
                    <a:lnTo>
                      <a:pt x="0" y="0"/>
                    </a:lnTo>
                    <a:lnTo>
                      <a:pt x="0" y="0"/>
                    </a:lnTo>
                    <a:lnTo>
                      <a:pt x="1" y="0"/>
                    </a:lnTo>
                    <a:lnTo>
                      <a:pt x="1" y="0"/>
                    </a:lnTo>
                  </a:path>
                </a:pathLst>
              </a:custGeom>
              <a:noFill/>
              <a:ln w="0">
                <a:solidFill>
                  <a:srgbClr val="0000FF"/>
                </a:solidFill>
                <a:prstDash val="solid"/>
                <a:round/>
                <a:headEnd/>
                <a:tailEnd/>
              </a:ln>
            </p:spPr>
            <p:txBody>
              <a:bodyPr/>
              <a:lstStyle/>
              <a:p>
                <a:endParaRPr lang="en-US"/>
              </a:p>
            </p:txBody>
          </p:sp>
          <p:sp>
            <p:nvSpPr>
              <p:cNvPr id="233284" name="Line 1860"/>
              <p:cNvSpPr>
                <a:spLocks noChangeShapeType="1"/>
              </p:cNvSpPr>
              <p:nvPr/>
            </p:nvSpPr>
            <p:spPr bwMode="auto">
              <a:xfrm>
                <a:off x="3834" y="3568"/>
                <a:ext cx="1" cy="1"/>
              </a:xfrm>
              <a:prstGeom prst="line">
                <a:avLst/>
              </a:prstGeom>
              <a:noFill/>
              <a:ln w="0">
                <a:solidFill>
                  <a:srgbClr val="0000FF"/>
                </a:solidFill>
                <a:round/>
                <a:headEnd/>
                <a:tailEnd/>
              </a:ln>
            </p:spPr>
            <p:txBody>
              <a:bodyPr/>
              <a:lstStyle/>
              <a:p>
                <a:endParaRPr lang="en-US"/>
              </a:p>
            </p:txBody>
          </p:sp>
          <p:sp>
            <p:nvSpPr>
              <p:cNvPr id="233285" name="Rectangle 1861"/>
              <p:cNvSpPr>
                <a:spLocks noChangeArrowheads="1"/>
              </p:cNvSpPr>
              <p:nvPr/>
            </p:nvSpPr>
            <p:spPr bwMode="auto">
              <a:xfrm>
                <a:off x="3835" y="3568"/>
                <a:ext cx="1" cy="1"/>
              </a:xfrm>
              <a:prstGeom prst="rect">
                <a:avLst/>
              </a:prstGeom>
              <a:noFill/>
              <a:ln w="0">
                <a:solidFill>
                  <a:srgbClr val="0000FF"/>
                </a:solidFill>
                <a:miter lim="800000"/>
                <a:headEnd/>
                <a:tailEnd/>
              </a:ln>
            </p:spPr>
            <p:txBody>
              <a:bodyPr/>
              <a:lstStyle/>
              <a:p>
                <a:endParaRPr lang="en-US"/>
              </a:p>
            </p:txBody>
          </p:sp>
          <p:sp>
            <p:nvSpPr>
              <p:cNvPr id="233286" name="Line 1862"/>
              <p:cNvSpPr>
                <a:spLocks noChangeShapeType="1"/>
              </p:cNvSpPr>
              <p:nvPr/>
            </p:nvSpPr>
            <p:spPr bwMode="auto">
              <a:xfrm>
                <a:off x="3837" y="3568"/>
                <a:ext cx="1" cy="1"/>
              </a:xfrm>
              <a:prstGeom prst="line">
                <a:avLst/>
              </a:prstGeom>
              <a:noFill/>
              <a:ln w="0">
                <a:solidFill>
                  <a:srgbClr val="0000FF"/>
                </a:solidFill>
                <a:round/>
                <a:headEnd/>
                <a:tailEnd/>
              </a:ln>
            </p:spPr>
            <p:txBody>
              <a:bodyPr/>
              <a:lstStyle/>
              <a:p>
                <a:endParaRPr lang="en-US"/>
              </a:p>
            </p:txBody>
          </p:sp>
          <p:sp>
            <p:nvSpPr>
              <p:cNvPr id="233287" name="Line 1863"/>
              <p:cNvSpPr>
                <a:spLocks noChangeShapeType="1"/>
              </p:cNvSpPr>
              <p:nvPr/>
            </p:nvSpPr>
            <p:spPr bwMode="auto">
              <a:xfrm>
                <a:off x="3838" y="3568"/>
                <a:ext cx="1" cy="1"/>
              </a:xfrm>
              <a:prstGeom prst="line">
                <a:avLst/>
              </a:prstGeom>
              <a:noFill/>
              <a:ln w="0">
                <a:solidFill>
                  <a:srgbClr val="0000FF"/>
                </a:solidFill>
                <a:round/>
                <a:headEnd/>
                <a:tailEnd/>
              </a:ln>
            </p:spPr>
            <p:txBody>
              <a:bodyPr/>
              <a:lstStyle/>
              <a:p>
                <a:endParaRPr lang="en-US"/>
              </a:p>
            </p:txBody>
          </p:sp>
          <p:sp>
            <p:nvSpPr>
              <p:cNvPr id="233288" name="Rectangle 1864"/>
              <p:cNvSpPr>
                <a:spLocks noChangeArrowheads="1"/>
              </p:cNvSpPr>
              <p:nvPr/>
            </p:nvSpPr>
            <p:spPr bwMode="auto">
              <a:xfrm>
                <a:off x="3838" y="3568"/>
                <a:ext cx="1" cy="1"/>
              </a:xfrm>
              <a:prstGeom prst="rect">
                <a:avLst/>
              </a:prstGeom>
              <a:noFill/>
              <a:ln w="0">
                <a:solidFill>
                  <a:srgbClr val="0000FF"/>
                </a:solidFill>
                <a:miter lim="800000"/>
                <a:headEnd/>
                <a:tailEnd/>
              </a:ln>
            </p:spPr>
            <p:txBody>
              <a:bodyPr/>
              <a:lstStyle/>
              <a:p>
                <a:endParaRPr lang="en-US"/>
              </a:p>
            </p:txBody>
          </p:sp>
          <p:sp>
            <p:nvSpPr>
              <p:cNvPr id="233289" name="Line 1865"/>
              <p:cNvSpPr>
                <a:spLocks noChangeShapeType="1"/>
              </p:cNvSpPr>
              <p:nvPr/>
            </p:nvSpPr>
            <p:spPr bwMode="auto">
              <a:xfrm>
                <a:off x="3839" y="3568"/>
                <a:ext cx="1" cy="1"/>
              </a:xfrm>
              <a:prstGeom prst="line">
                <a:avLst/>
              </a:prstGeom>
              <a:noFill/>
              <a:ln w="0">
                <a:solidFill>
                  <a:srgbClr val="0000FF"/>
                </a:solidFill>
                <a:round/>
                <a:headEnd/>
                <a:tailEnd/>
              </a:ln>
            </p:spPr>
            <p:txBody>
              <a:bodyPr/>
              <a:lstStyle/>
              <a:p>
                <a:endParaRPr lang="en-US"/>
              </a:p>
            </p:txBody>
          </p:sp>
          <p:sp>
            <p:nvSpPr>
              <p:cNvPr id="233290" name="Line 1866"/>
              <p:cNvSpPr>
                <a:spLocks noChangeShapeType="1"/>
              </p:cNvSpPr>
              <p:nvPr/>
            </p:nvSpPr>
            <p:spPr bwMode="auto">
              <a:xfrm>
                <a:off x="3848" y="3568"/>
                <a:ext cx="1" cy="1"/>
              </a:xfrm>
              <a:prstGeom prst="line">
                <a:avLst/>
              </a:prstGeom>
              <a:noFill/>
              <a:ln w="0">
                <a:solidFill>
                  <a:srgbClr val="0000FF"/>
                </a:solidFill>
                <a:round/>
                <a:headEnd/>
                <a:tailEnd/>
              </a:ln>
            </p:spPr>
            <p:txBody>
              <a:bodyPr/>
              <a:lstStyle/>
              <a:p>
                <a:endParaRPr lang="en-US"/>
              </a:p>
            </p:txBody>
          </p:sp>
          <p:sp>
            <p:nvSpPr>
              <p:cNvPr id="233291" name="Line 1867"/>
              <p:cNvSpPr>
                <a:spLocks noChangeShapeType="1"/>
              </p:cNvSpPr>
              <p:nvPr/>
            </p:nvSpPr>
            <p:spPr bwMode="auto">
              <a:xfrm>
                <a:off x="3849" y="3568"/>
                <a:ext cx="1" cy="1"/>
              </a:xfrm>
              <a:prstGeom prst="line">
                <a:avLst/>
              </a:prstGeom>
              <a:noFill/>
              <a:ln w="0">
                <a:solidFill>
                  <a:srgbClr val="0000FF"/>
                </a:solidFill>
                <a:round/>
                <a:headEnd/>
                <a:tailEnd/>
              </a:ln>
            </p:spPr>
            <p:txBody>
              <a:bodyPr/>
              <a:lstStyle/>
              <a:p>
                <a:endParaRPr lang="en-US"/>
              </a:p>
            </p:txBody>
          </p:sp>
          <p:sp>
            <p:nvSpPr>
              <p:cNvPr id="233292" name="Line 1868"/>
              <p:cNvSpPr>
                <a:spLocks noChangeShapeType="1"/>
              </p:cNvSpPr>
              <p:nvPr/>
            </p:nvSpPr>
            <p:spPr bwMode="auto">
              <a:xfrm>
                <a:off x="3850" y="3568"/>
                <a:ext cx="1" cy="1"/>
              </a:xfrm>
              <a:prstGeom prst="line">
                <a:avLst/>
              </a:prstGeom>
              <a:noFill/>
              <a:ln w="0">
                <a:solidFill>
                  <a:srgbClr val="0000FF"/>
                </a:solidFill>
                <a:round/>
                <a:headEnd/>
                <a:tailEnd/>
              </a:ln>
            </p:spPr>
            <p:txBody>
              <a:bodyPr/>
              <a:lstStyle/>
              <a:p>
                <a:endParaRPr lang="en-US"/>
              </a:p>
            </p:txBody>
          </p:sp>
          <p:sp>
            <p:nvSpPr>
              <p:cNvPr id="233293" name="Line 1869"/>
              <p:cNvSpPr>
                <a:spLocks noChangeShapeType="1"/>
              </p:cNvSpPr>
              <p:nvPr/>
            </p:nvSpPr>
            <p:spPr bwMode="auto">
              <a:xfrm>
                <a:off x="3853" y="3568"/>
                <a:ext cx="1" cy="1"/>
              </a:xfrm>
              <a:prstGeom prst="line">
                <a:avLst/>
              </a:prstGeom>
              <a:noFill/>
              <a:ln w="0">
                <a:solidFill>
                  <a:srgbClr val="0000FF"/>
                </a:solidFill>
                <a:round/>
                <a:headEnd/>
                <a:tailEnd/>
              </a:ln>
            </p:spPr>
            <p:txBody>
              <a:bodyPr/>
              <a:lstStyle/>
              <a:p>
                <a:endParaRPr lang="en-US"/>
              </a:p>
            </p:txBody>
          </p:sp>
          <p:sp>
            <p:nvSpPr>
              <p:cNvPr id="233294" name="Line 1870"/>
              <p:cNvSpPr>
                <a:spLocks noChangeShapeType="1"/>
              </p:cNvSpPr>
              <p:nvPr/>
            </p:nvSpPr>
            <p:spPr bwMode="auto">
              <a:xfrm>
                <a:off x="3854" y="3568"/>
                <a:ext cx="1" cy="1"/>
              </a:xfrm>
              <a:prstGeom prst="line">
                <a:avLst/>
              </a:prstGeom>
              <a:noFill/>
              <a:ln w="0">
                <a:solidFill>
                  <a:srgbClr val="0000FF"/>
                </a:solidFill>
                <a:round/>
                <a:headEnd/>
                <a:tailEnd/>
              </a:ln>
            </p:spPr>
            <p:txBody>
              <a:bodyPr/>
              <a:lstStyle/>
              <a:p>
                <a:endParaRPr lang="en-US"/>
              </a:p>
            </p:txBody>
          </p:sp>
          <p:sp>
            <p:nvSpPr>
              <p:cNvPr id="233295" name="Freeform 1871"/>
              <p:cNvSpPr>
                <a:spLocks/>
              </p:cNvSpPr>
              <p:nvPr/>
            </p:nvSpPr>
            <p:spPr bwMode="auto">
              <a:xfrm>
                <a:off x="385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296" name="Freeform 1872"/>
              <p:cNvSpPr>
                <a:spLocks/>
              </p:cNvSpPr>
              <p:nvPr/>
            </p:nvSpPr>
            <p:spPr bwMode="auto">
              <a:xfrm>
                <a:off x="386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297" name="Freeform 1873"/>
              <p:cNvSpPr>
                <a:spLocks/>
              </p:cNvSpPr>
              <p:nvPr/>
            </p:nvSpPr>
            <p:spPr bwMode="auto">
              <a:xfrm>
                <a:off x="386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298" name="Line 1874"/>
              <p:cNvSpPr>
                <a:spLocks noChangeShapeType="1"/>
              </p:cNvSpPr>
              <p:nvPr/>
            </p:nvSpPr>
            <p:spPr bwMode="auto">
              <a:xfrm>
                <a:off x="3867" y="3568"/>
                <a:ext cx="1" cy="1"/>
              </a:xfrm>
              <a:prstGeom prst="line">
                <a:avLst/>
              </a:prstGeom>
              <a:noFill/>
              <a:ln w="0">
                <a:solidFill>
                  <a:srgbClr val="0000FF"/>
                </a:solidFill>
                <a:round/>
                <a:headEnd/>
                <a:tailEnd/>
              </a:ln>
            </p:spPr>
            <p:txBody>
              <a:bodyPr/>
              <a:lstStyle/>
              <a:p>
                <a:endParaRPr lang="en-US"/>
              </a:p>
            </p:txBody>
          </p:sp>
          <p:sp>
            <p:nvSpPr>
              <p:cNvPr id="233299" name="Line 1875"/>
              <p:cNvSpPr>
                <a:spLocks noChangeShapeType="1"/>
              </p:cNvSpPr>
              <p:nvPr/>
            </p:nvSpPr>
            <p:spPr bwMode="auto">
              <a:xfrm>
                <a:off x="3868" y="3568"/>
                <a:ext cx="1" cy="1"/>
              </a:xfrm>
              <a:prstGeom prst="line">
                <a:avLst/>
              </a:prstGeom>
              <a:noFill/>
              <a:ln w="0">
                <a:solidFill>
                  <a:srgbClr val="0000FF"/>
                </a:solidFill>
                <a:round/>
                <a:headEnd/>
                <a:tailEnd/>
              </a:ln>
            </p:spPr>
            <p:txBody>
              <a:bodyPr/>
              <a:lstStyle/>
              <a:p>
                <a:endParaRPr lang="en-US"/>
              </a:p>
            </p:txBody>
          </p:sp>
          <p:sp>
            <p:nvSpPr>
              <p:cNvPr id="233300" name="Freeform 1876"/>
              <p:cNvSpPr>
                <a:spLocks/>
              </p:cNvSpPr>
              <p:nvPr/>
            </p:nvSpPr>
            <p:spPr bwMode="auto">
              <a:xfrm>
                <a:off x="386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301" name="Line 1877"/>
              <p:cNvSpPr>
                <a:spLocks noChangeShapeType="1"/>
              </p:cNvSpPr>
              <p:nvPr/>
            </p:nvSpPr>
            <p:spPr bwMode="auto">
              <a:xfrm>
                <a:off x="3870" y="3568"/>
                <a:ext cx="1" cy="1"/>
              </a:xfrm>
              <a:prstGeom prst="line">
                <a:avLst/>
              </a:prstGeom>
              <a:noFill/>
              <a:ln w="0">
                <a:solidFill>
                  <a:srgbClr val="0000FF"/>
                </a:solidFill>
                <a:round/>
                <a:headEnd/>
                <a:tailEnd/>
              </a:ln>
            </p:spPr>
            <p:txBody>
              <a:bodyPr/>
              <a:lstStyle/>
              <a:p>
                <a:endParaRPr lang="en-US"/>
              </a:p>
            </p:txBody>
          </p:sp>
          <p:sp>
            <p:nvSpPr>
              <p:cNvPr id="233302" name="Freeform 1878"/>
              <p:cNvSpPr>
                <a:spLocks/>
              </p:cNvSpPr>
              <p:nvPr/>
            </p:nvSpPr>
            <p:spPr bwMode="auto">
              <a:xfrm>
                <a:off x="387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303" name="Freeform 1879"/>
              <p:cNvSpPr>
                <a:spLocks/>
              </p:cNvSpPr>
              <p:nvPr/>
            </p:nvSpPr>
            <p:spPr bwMode="auto">
              <a:xfrm>
                <a:off x="388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304" name="Freeform 1880"/>
              <p:cNvSpPr>
                <a:spLocks/>
              </p:cNvSpPr>
              <p:nvPr/>
            </p:nvSpPr>
            <p:spPr bwMode="auto">
              <a:xfrm>
                <a:off x="388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305" name="Line 1881"/>
              <p:cNvSpPr>
                <a:spLocks noChangeShapeType="1"/>
              </p:cNvSpPr>
              <p:nvPr/>
            </p:nvSpPr>
            <p:spPr bwMode="auto">
              <a:xfrm>
                <a:off x="3883" y="3568"/>
                <a:ext cx="1" cy="1"/>
              </a:xfrm>
              <a:prstGeom prst="line">
                <a:avLst/>
              </a:prstGeom>
              <a:noFill/>
              <a:ln w="0">
                <a:solidFill>
                  <a:srgbClr val="0000FF"/>
                </a:solidFill>
                <a:round/>
                <a:headEnd/>
                <a:tailEnd/>
              </a:ln>
            </p:spPr>
            <p:txBody>
              <a:bodyPr/>
              <a:lstStyle/>
              <a:p>
                <a:endParaRPr lang="en-US"/>
              </a:p>
            </p:txBody>
          </p:sp>
          <p:sp>
            <p:nvSpPr>
              <p:cNvPr id="233306" name="Freeform 1882"/>
              <p:cNvSpPr>
                <a:spLocks/>
              </p:cNvSpPr>
              <p:nvPr/>
            </p:nvSpPr>
            <p:spPr bwMode="auto">
              <a:xfrm>
                <a:off x="388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307" name="Line 1883"/>
              <p:cNvSpPr>
                <a:spLocks noChangeShapeType="1"/>
              </p:cNvSpPr>
              <p:nvPr/>
            </p:nvSpPr>
            <p:spPr bwMode="auto">
              <a:xfrm>
                <a:off x="3887" y="3568"/>
                <a:ext cx="1" cy="1"/>
              </a:xfrm>
              <a:prstGeom prst="line">
                <a:avLst/>
              </a:prstGeom>
              <a:noFill/>
              <a:ln w="0">
                <a:solidFill>
                  <a:srgbClr val="0000FF"/>
                </a:solidFill>
                <a:round/>
                <a:headEnd/>
                <a:tailEnd/>
              </a:ln>
            </p:spPr>
            <p:txBody>
              <a:bodyPr/>
              <a:lstStyle/>
              <a:p>
                <a:endParaRPr lang="en-US"/>
              </a:p>
            </p:txBody>
          </p:sp>
          <p:sp>
            <p:nvSpPr>
              <p:cNvPr id="233308" name="Line 1884"/>
              <p:cNvSpPr>
                <a:spLocks noChangeShapeType="1"/>
              </p:cNvSpPr>
              <p:nvPr/>
            </p:nvSpPr>
            <p:spPr bwMode="auto">
              <a:xfrm>
                <a:off x="3888" y="3568"/>
                <a:ext cx="1" cy="1"/>
              </a:xfrm>
              <a:prstGeom prst="line">
                <a:avLst/>
              </a:prstGeom>
              <a:noFill/>
              <a:ln w="0">
                <a:solidFill>
                  <a:srgbClr val="0000FF"/>
                </a:solidFill>
                <a:round/>
                <a:headEnd/>
                <a:tailEnd/>
              </a:ln>
            </p:spPr>
            <p:txBody>
              <a:bodyPr/>
              <a:lstStyle/>
              <a:p>
                <a:endParaRPr lang="en-US"/>
              </a:p>
            </p:txBody>
          </p:sp>
          <p:sp>
            <p:nvSpPr>
              <p:cNvPr id="233309" name="Line 1885"/>
              <p:cNvSpPr>
                <a:spLocks noChangeShapeType="1"/>
              </p:cNvSpPr>
              <p:nvPr/>
            </p:nvSpPr>
            <p:spPr bwMode="auto">
              <a:xfrm>
                <a:off x="3889" y="3568"/>
                <a:ext cx="1" cy="1"/>
              </a:xfrm>
              <a:prstGeom prst="line">
                <a:avLst/>
              </a:prstGeom>
              <a:noFill/>
              <a:ln w="0">
                <a:solidFill>
                  <a:srgbClr val="0000FF"/>
                </a:solidFill>
                <a:round/>
                <a:headEnd/>
                <a:tailEnd/>
              </a:ln>
            </p:spPr>
            <p:txBody>
              <a:bodyPr/>
              <a:lstStyle/>
              <a:p>
                <a:endParaRPr lang="en-US"/>
              </a:p>
            </p:txBody>
          </p:sp>
          <p:sp>
            <p:nvSpPr>
              <p:cNvPr id="233310" name="Freeform 1886"/>
              <p:cNvSpPr>
                <a:spLocks/>
              </p:cNvSpPr>
              <p:nvPr/>
            </p:nvSpPr>
            <p:spPr bwMode="auto">
              <a:xfrm>
                <a:off x="389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311" name="Line 1887"/>
              <p:cNvSpPr>
                <a:spLocks noChangeShapeType="1"/>
              </p:cNvSpPr>
              <p:nvPr/>
            </p:nvSpPr>
            <p:spPr bwMode="auto">
              <a:xfrm>
                <a:off x="3890" y="3568"/>
                <a:ext cx="1" cy="1"/>
              </a:xfrm>
              <a:prstGeom prst="line">
                <a:avLst/>
              </a:prstGeom>
              <a:noFill/>
              <a:ln w="0">
                <a:solidFill>
                  <a:srgbClr val="0000FF"/>
                </a:solidFill>
                <a:round/>
                <a:headEnd/>
                <a:tailEnd/>
              </a:ln>
            </p:spPr>
            <p:txBody>
              <a:bodyPr/>
              <a:lstStyle/>
              <a:p>
                <a:endParaRPr lang="en-US"/>
              </a:p>
            </p:txBody>
          </p:sp>
          <p:sp>
            <p:nvSpPr>
              <p:cNvPr id="233312" name="Freeform 1888"/>
              <p:cNvSpPr>
                <a:spLocks/>
              </p:cNvSpPr>
              <p:nvPr/>
            </p:nvSpPr>
            <p:spPr bwMode="auto">
              <a:xfrm>
                <a:off x="3892" y="3568"/>
                <a:ext cx="1" cy="1"/>
              </a:xfrm>
              <a:custGeom>
                <a:avLst/>
                <a:gdLst/>
                <a:ahLst/>
                <a:cxnLst>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313" name="Freeform 1889"/>
              <p:cNvSpPr>
                <a:spLocks/>
              </p:cNvSpPr>
              <p:nvPr/>
            </p:nvSpPr>
            <p:spPr bwMode="auto">
              <a:xfrm>
                <a:off x="389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314" name="Freeform 1890"/>
              <p:cNvSpPr>
                <a:spLocks/>
              </p:cNvSpPr>
              <p:nvPr/>
            </p:nvSpPr>
            <p:spPr bwMode="auto">
              <a:xfrm>
                <a:off x="389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315" name="Line 1891"/>
              <p:cNvSpPr>
                <a:spLocks noChangeShapeType="1"/>
              </p:cNvSpPr>
              <p:nvPr/>
            </p:nvSpPr>
            <p:spPr bwMode="auto">
              <a:xfrm>
                <a:off x="3898" y="3568"/>
                <a:ext cx="1" cy="1"/>
              </a:xfrm>
              <a:prstGeom prst="line">
                <a:avLst/>
              </a:prstGeom>
              <a:noFill/>
              <a:ln w="0">
                <a:solidFill>
                  <a:srgbClr val="0000FF"/>
                </a:solidFill>
                <a:round/>
                <a:headEnd/>
                <a:tailEnd/>
              </a:ln>
            </p:spPr>
            <p:txBody>
              <a:bodyPr/>
              <a:lstStyle/>
              <a:p>
                <a:endParaRPr lang="en-US"/>
              </a:p>
            </p:txBody>
          </p:sp>
          <p:sp>
            <p:nvSpPr>
              <p:cNvPr id="233316" name="Freeform 1892"/>
              <p:cNvSpPr>
                <a:spLocks/>
              </p:cNvSpPr>
              <p:nvPr/>
            </p:nvSpPr>
            <p:spPr bwMode="auto">
              <a:xfrm>
                <a:off x="3899" y="3568"/>
                <a:ext cx="1" cy="1"/>
              </a:xfrm>
              <a:custGeom>
                <a:avLst/>
                <a:gdLst/>
                <a:ahLst/>
                <a:cxnLst>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317" name="Freeform 1893"/>
              <p:cNvSpPr>
                <a:spLocks/>
              </p:cNvSpPr>
              <p:nvPr/>
            </p:nvSpPr>
            <p:spPr bwMode="auto">
              <a:xfrm>
                <a:off x="390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318" name="Freeform 1894"/>
              <p:cNvSpPr>
                <a:spLocks/>
              </p:cNvSpPr>
              <p:nvPr/>
            </p:nvSpPr>
            <p:spPr bwMode="auto">
              <a:xfrm>
                <a:off x="390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319" name="Freeform 1895"/>
              <p:cNvSpPr>
                <a:spLocks/>
              </p:cNvSpPr>
              <p:nvPr/>
            </p:nvSpPr>
            <p:spPr bwMode="auto">
              <a:xfrm>
                <a:off x="390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320" name="Line 1896"/>
              <p:cNvSpPr>
                <a:spLocks noChangeShapeType="1"/>
              </p:cNvSpPr>
              <p:nvPr/>
            </p:nvSpPr>
            <p:spPr bwMode="auto">
              <a:xfrm>
                <a:off x="3904" y="3568"/>
                <a:ext cx="1" cy="1"/>
              </a:xfrm>
              <a:prstGeom prst="line">
                <a:avLst/>
              </a:prstGeom>
              <a:noFill/>
              <a:ln w="0">
                <a:solidFill>
                  <a:srgbClr val="0000FF"/>
                </a:solidFill>
                <a:round/>
                <a:headEnd/>
                <a:tailEnd/>
              </a:ln>
            </p:spPr>
            <p:txBody>
              <a:bodyPr/>
              <a:lstStyle/>
              <a:p>
                <a:endParaRPr lang="en-US"/>
              </a:p>
            </p:txBody>
          </p:sp>
          <p:sp>
            <p:nvSpPr>
              <p:cNvPr id="233321" name="Line 1897"/>
              <p:cNvSpPr>
                <a:spLocks noChangeShapeType="1"/>
              </p:cNvSpPr>
              <p:nvPr/>
            </p:nvSpPr>
            <p:spPr bwMode="auto">
              <a:xfrm>
                <a:off x="3906" y="3568"/>
                <a:ext cx="1" cy="1"/>
              </a:xfrm>
              <a:prstGeom prst="line">
                <a:avLst/>
              </a:prstGeom>
              <a:noFill/>
              <a:ln w="0">
                <a:solidFill>
                  <a:srgbClr val="0000FF"/>
                </a:solidFill>
                <a:round/>
                <a:headEnd/>
                <a:tailEnd/>
              </a:ln>
            </p:spPr>
            <p:txBody>
              <a:bodyPr/>
              <a:lstStyle/>
              <a:p>
                <a:endParaRPr lang="en-US"/>
              </a:p>
            </p:txBody>
          </p:sp>
          <p:sp>
            <p:nvSpPr>
              <p:cNvPr id="233322" name="Freeform 1898"/>
              <p:cNvSpPr>
                <a:spLocks/>
              </p:cNvSpPr>
              <p:nvPr/>
            </p:nvSpPr>
            <p:spPr bwMode="auto">
              <a:xfrm>
                <a:off x="390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323" name="Line 1899"/>
              <p:cNvSpPr>
                <a:spLocks noChangeShapeType="1"/>
              </p:cNvSpPr>
              <p:nvPr/>
            </p:nvSpPr>
            <p:spPr bwMode="auto">
              <a:xfrm>
                <a:off x="3909" y="3568"/>
                <a:ext cx="1" cy="1"/>
              </a:xfrm>
              <a:prstGeom prst="line">
                <a:avLst/>
              </a:prstGeom>
              <a:noFill/>
              <a:ln w="0">
                <a:solidFill>
                  <a:srgbClr val="0000FF"/>
                </a:solidFill>
                <a:round/>
                <a:headEnd/>
                <a:tailEnd/>
              </a:ln>
            </p:spPr>
            <p:txBody>
              <a:bodyPr/>
              <a:lstStyle/>
              <a:p>
                <a:endParaRPr lang="en-US"/>
              </a:p>
            </p:txBody>
          </p:sp>
          <p:sp>
            <p:nvSpPr>
              <p:cNvPr id="233324" name="Rectangle 1900"/>
              <p:cNvSpPr>
                <a:spLocks noChangeArrowheads="1"/>
              </p:cNvSpPr>
              <p:nvPr/>
            </p:nvSpPr>
            <p:spPr bwMode="auto">
              <a:xfrm>
                <a:off x="3910" y="3568"/>
                <a:ext cx="1" cy="1"/>
              </a:xfrm>
              <a:prstGeom prst="rect">
                <a:avLst/>
              </a:prstGeom>
              <a:noFill/>
              <a:ln w="0">
                <a:solidFill>
                  <a:srgbClr val="0000FF"/>
                </a:solidFill>
                <a:miter lim="800000"/>
                <a:headEnd/>
                <a:tailEnd/>
              </a:ln>
            </p:spPr>
            <p:txBody>
              <a:bodyPr/>
              <a:lstStyle/>
              <a:p>
                <a:endParaRPr lang="en-US"/>
              </a:p>
            </p:txBody>
          </p:sp>
          <p:sp>
            <p:nvSpPr>
              <p:cNvPr id="233325" name="Line 1901"/>
              <p:cNvSpPr>
                <a:spLocks noChangeShapeType="1"/>
              </p:cNvSpPr>
              <p:nvPr/>
            </p:nvSpPr>
            <p:spPr bwMode="auto">
              <a:xfrm>
                <a:off x="3913" y="3568"/>
                <a:ext cx="1" cy="1"/>
              </a:xfrm>
              <a:prstGeom prst="line">
                <a:avLst/>
              </a:prstGeom>
              <a:noFill/>
              <a:ln w="0">
                <a:solidFill>
                  <a:srgbClr val="0000FF"/>
                </a:solidFill>
                <a:round/>
                <a:headEnd/>
                <a:tailEnd/>
              </a:ln>
            </p:spPr>
            <p:txBody>
              <a:bodyPr/>
              <a:lstStyle/>
              <a:p>
                <a:endParaRPr lang="en-US"/>
              </a:p>
            </p:txBody>
          </p:sp>
          <p:sp>
            <p:nvSpPr>
              <p:cNvPr id="233326" name="Line 1902"/>
              <p:cNvSpPr>
                <a:spLocks noChangeShapeType="1"/>
              </p:cNvSpPr>
              <p:nvPr/>
            </p:nvSpPr>
            <p:spPr bwMode="auto">
              <a:xfrm>
                <a:off x="3924" y="3568"/>
                <a:ext cx="1" cy="1"/>
              </a:xfrm>
              <a:prstGeom prst="line">
                <a:avLst/>
              </a:prstGeom>
              <a:noFill/>
              <a:ln w="0">
                <a:solidFill>
                  <a:srgbClr val="0000FF"/>
                </a:solidFill>
                <a:round/>
                <a:headEnd/>
                <a:tailEnd/>
              </a:ln>
            </p:spPr>
            <p:txBody>
              <a:bodyPr/>
              <a:lstStyle/>
              <a:p>
                <a:endParaRPr lang="en-US"/>
              </a:p>
            </p:txBody>
          </p:sp>
          <p:sp>
            <p:nvSpPr>
              <p:cNvPr id="233327" name="Line 1903"/>
              <p:cNvSpPr>
                <a:spLocks noChangeShapeType="1"/>
              </p:cNvSpPr>
              <p:nvPr/>
            </p:nvSpPr>
            <p:spPr bwMode="auto">
              <a:xfrm>
                <a:off x="3925" y="3568"/>
                <a:ext cx="1" cy="1"/>
              </a:xfrm>
              <a:prstGeom prst="line">
                <a:avLst/>
              </a:prstGeom>
              <a:noFill/>
              <a:ln w="0">
                <a:solidFill>
                  <a:srgbClr val="0000FF"/>
                </a:solidFill>
                <a:round/>
                <a:headEnd/>
                <a:tailEnd/>
              </a:ln>
            </p:spPr>
            <p:txBody>
              <a:bodyPr/>
              <a:lstStyle/>
              <a:p>
                <a:endParaRPr lang="en-US"/>
              </a:p>
            </p:txBody>
          </p:sp>
          <p:sp>
            <p:nvSpPr>
              <p:cNvPr id="233328" name="Line 1904"/>
              <p:cNvSpPr>
                <a:spLocks noChangeShapeType="1"/>
              </p:cNvSpPr>
              <p:nvPr/>
            </p:nvSpPr>
            <p:spPr bwMode="auto">
              <a:xfrm>
                <a:off x="3933" y="3568"/>
                <a:ext cx="1" cy="1"/>
              </a:xfrm>
              <a:prstGeom prst="line">
                <a:avLst/>
              </a:prstGeom>
              <a:noFill/>
              <a:ln w="0">
                <a:solidFill>
                  <a:srgbClr val="0000FF"/>
                </a:solidFill>
                <a:round/>
                <a:headEnd/>
                <a:tailEnd/>
              </a:ln>
            </p:spPr>
            <p:txBody>
              <a:bodyPr/>
              <a:lstStyle/>
              <a:p>
                <a:endParaRPr lang="en-US"/>
              </a:p>
            </p:txBody>
          </p:sp>
          <p:sp>
            <p:nvSpPr>
              <p:cNvPr id="233329" name="Line 1905"/>
              <p:cNvSpPr>
                <a:spLocks noChangeShapeType="1"/>
              </p:cNvSpPr>
              <p:nvPr/>
            </p:nvSpPr>
            <p:spPr bwMode="auto">
              <a:xfrm>
                <a:off x="3934" y="3568"/>
                <a:ext cx="1" cy="1"/>
              </a:xfrm>
              <a:prstGeom prst="line">
                <a:avLst/>
              </a:prstGeom>
              <a:noFill/>
              <a:ln w="0">
                <a:solidFill>
                  <a:srgbClr val="0000FF"/>
                </a:solidFill>
                <a:round/>
                <a:headEnd/>
                <a:tailEnd/>
              </a:ln>
            </p:spPr>
            <p:txBody>
              <a:bodyPr/>
              <a:lstStyle/>
              <a:p>
                <a:endParaRPr lang="en-US"/>
              </a:p>
            </p:txBody>
          </p:sp>
          <p:sp>
            <p:nvSpPr>
              <p:cNvPr id="233330" name="Line 1906"/>
              <p:cNvSpPr>
                <a:spLocks noChangeShapeType="1"/>
              </p:cNvSpPr>
              <p:nvPr/>
            </p:nvSpPr>
            <p:spPr bwMode="auto">
              <a:xfrm>
                <a:off x="3935" y="3568"/>
                <a:ext cx="1" cy="1"/>
              </a:xfrm>
              <a:prstGeom prst="line">
                <a:avLst/>
              </a:prstGeom>
              <a:noFill/>
              <a:ln w="0">
                <a:solidFill>
                  <a:srgbClr val="0000FF"/>
                </a:solidFill>
                <a:round/>
                <a:headEnd/>
                <a:tailEnd/>
              </a:ln>
            </p:spPr>
            <p:txBody>
              <a:bodyPr/>
              <a:lstStyle/>
              <a:p>
                <a:endParaRPr lang="en-US"/>
              </a:p>
            </p:txBody>
          </p:sp>
          <p:sp>
            <p:nvSpPr>
              <p:cNvPr id="233331" name="Line 1907"/>
              <p:cNvSpPr>
                <a:spLocks noChangeShapeType="1"/>
              </p:cNvSpPr>
              <p:nvPr/>
            </p:nvSpPr>
            <p:spPr bwMode="auto">
              <a:xfrm>
                <a:off x="3939" y="3568"/>
                <a:ext cx="1" cy="1"/>
              </a:xfrm>
              <a:prstGeom prst="line">
                <a:avLst/>
              </a:prstGeom>
              <a:noFill/>
              <a:ln w="0">
                <a:solidFill>
                  <a:srgbClr val="0000FF"/>
                </a:solidFill>
                <a:round/>
                <a:headEnd/>
                <a:tailEnd/>
              </a:ln>
            </p:spPr>
            <p:txBody>
              <a:bodyPr/>
              <a:lstStyle/>
              <a:p>
                <a:endParaRPr lang="en-US"/>
              </a:p>
            </p:txBody>
          </p:sp>
          <p:sp>
            <p:nvSpPr>
              <p:cNvPr id="233332" name="Line 1908"/>
              <p:cNvSpPr>
                <a:spLocks noChangeShapeType="1"/>
              </p:cNvSpPr>
              <p:nvPr/>
            </p:nvSpPr>
            <p:spPr bwMode="auto">
              <a:xfrm>
                <a:off x="3941" y="3568"/>
                <a:ext cx="1" cy="1"/>
              </a:xfrm>
              <a:prstGeom prst="line">
                <a:avLst/>
              </a:prstGeom>
              <a:noFill/>
              <a:ln w="0">
                <a:solidFill>
                  <a:srgbClr val="0000FF"/>
                </a:solidFill>
                <a:round/>
                <a:headEnd/>
                <a:tailEnd/>
              </a:ln>
            </p:spPr>
            <p:txBody>
              <a:bodyPr/>
              <a:lstStyle/>
              <a:p>
                <a:endParaRPr lang="en-US"/>
              </a:p>
            </p:txBody>
          </p:sp>
          <p:sp>
            <p:nvSpPr>
              <p:cNvPr id="233333" name="Line 1909"/>
              <p:cNvSpPr>
                <a:spLocks noChangeShapeType="1"/>
              </p:cNvSpPr>
              <p:nvPr/>
            </p:nvSpPr>
            <p:spPr bwMode="auto">
              <a:xfrm>
                <a:off x="3945" y="3568"/>
                <a:ext cx="1" cy="1"/>
              </a:xfrm>
              <a:prstGeom prst="line">
                <a:avLst/>
              </a:prstGeom>
              <a:noFill/>
              <a:ln w="0">
                <a:solidFill>
                  <a:srgbClr val="0000FF"/>
                </a:solidFill>
                <a:round/>
                <a:headEnd/>
                <a:tailEnd/>
              </a:ln>
            </p:spPr>
            <p:txBody>
              <a:bodyPr/>
              <a:lstStyle/>
              <a:p>
                <a:endParaRPr lang="en-US"/>
              </a:p>
            </p:txBody>
          </p:sp>
          <p:sp>
            <p:nvSpPr>
              <p:cNvPr id="233334" name="Line 1910"/>
              <p:cNvSpPr>
                <a:spLocks noChangeShapeType="1"/>
              </p:cNvSpPr>
              <p:nvPr/>
            </p:nvSpPr>
            <p:spPr bwMode="auto">
              <a:xfrm>
                <a:off x="3946" y="3568"/>
                <a:ext cx="1" cy="1"/>
              </a:xfrm>
              <a:prstGeom prst="line">
                <a:avLst/>
              </a:prstGeom>
              <a:noFill/>
              <a:ln w="0">
                <a:solidFill>
                  <a:srgbClr val="0000FF"/>
                </a:solidFill>
                <a:round/>
                <a:headEnd/>
                <a:tailEnd/>
              </a:ln>
            </p:spPr>
            <p:txBody>
              <a:bodyPr/>
              <a:lstStyle/>
              <a:p>
                <a:endParaRPr lang="en-US"/>
              </a:p>
            </p:txBody>
          </p:sp>
          <p:sp>
            <p:nvSpPr>
              <p:cNvPr id="233335" name="Freeform 1911"/>
              <p:cNvSpPr>
                <a:spLocks/>
              </p:cNvSpPr>
              <p:nvPr/>
            </p:nvSpPr>
            <p:spPr bwMode="auto">
              <a:xfrm>
                <a:off x="395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336" name="Freeform 1912"/>
              <p:cNvSpPr>
                <a:spLocks/>
              </p:cNvSpPr>
              <p:nvPr/>
            </p:nvSpPr>
            <p:spPr bwMode="auto">
              <a:xfrm>
                <a:off x="3954" y="3563"/>
                <a:ext cx="1" cy="5"/>
              </a:xfrm>
              <a:custGeom>
                <a:avLst/>
                <a:gdLst/>
                <a:ahLst/>
                <a:cxnLst>
                  <a:cxn ang="0">
                    <a:pos x="0" y="4"/>
                  </a:cxn>
                  <a:cxn ang="0">
                    <a:pos x="0" y="4"/>
                  </a:cxn>
                  <a:cxn ang="0">
                    <a:pos x="0" y="4"/>
                  </a:cxn>
                  <a:cxn ang="0">
                    <a:pos x="0" y="4"/>
                  </a:cxn>
                  <a:cxn ang="0">
                    <a:pos x="0" y="4"/>
                  </a:cxn>
                  <a:cxn ang="0">
                    <a:pos x="0" y="3"/>
                  </a:cxn>
                  <a:cxn ang="0">
                    <a:pos x="0" y="3"/>
                  </a:cxn>
                  <a:cxn ang="0">
                    <a:pos x="0" y="2"/>
                  </a:cxn>
                  <a:cxn ang="0">
                    <a:pos x="0" y="2"/>
                  </a:cxn>
                  <a:cxn ang="0">
                    <a:pos x="0" y="2"/>
                  </a:cxn>
                  <a:cxn ang="0">
                    <a:pos x="0" y="2"/>
                  </a:cxn>
                  <a:cxn ang="0">
                    <a:pos x="0" y="1"/>
                  </a:cxn>
                  <a:cxn ang="0">
                    <a:pos x="0" y="1"/>
                  </a:cxn>
                  <a:cxn ang="0">
                    <a:pos x="0" y="1"/>
                  </a:cxn>
                  <a:cxn ang="0">
                    <a:pos x="0" y="0"/>
                  </a:cxn>
                  <a:cxn ang="0">
                    <a:pos x="0" y="0"/>
                  </a:cxn>
                  <a:cxn ang="0">
                    <a:pos x="0" y="0"/>
                  </a:cxn>
                  <a:cxn ang="0">
                    <a:pos x="0" y="0"/>
                  </a:cxn>
                  <a:cxn ang="0">
                    <a:pos x="1" y="1"/>
                  </a:cxn>
                  <a:cxn ang="0">
                    <a:pos x="1" y="0"/>
                  </a:cxn>
                  <a:cxn ang="0">
                    <a:pos x="1" y="1"/>
                  </a:cxn>
                  <a:cxn ang="0">
                    <a:pos x="1" y="2"/>
                  </a:cxn>
                  <a:cxn ang="0">
                    <a:pos x="1" y="3"/>
                  </a:cxn>
                  <a:cxn ang="0">
                    <a:pos x="1" y="3"/>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1"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 ang="0">
                    <a:pos x="2" y="4"/>
                  </a:cxn>
                </a:cxnLst>
                <a:rect l="0" t="0" r="r" b="b"/>
                <a:pathLst>
                  <a:path w="2" h="4">
                    <a:moveTo>
                      <a:pt x="0" y="4"/>
                    </a:moveTo>
                    <a:lnTo>
                      <a:pt x="0" y="4"/>
                    </a:lnTo>
                    <a:lnTo>
                      <a:pt x="0" y="4"/>
                    </a:lnTo>
                    <a:lnTo>
                      <a:pt x="0" y="4"/>
                    </a:lnTo>
                    <a:lnTo>
                      <a:pt x="0" y="4"/>
                    </a:lnTo>
                    <a:lnTo>
                      <a:pt x="0" y="3"/>
                    </a:lnTo>
                    <a:lnTo>
                      <a:pt x="0" y="3"/>
                    </a:lnTo>
                    <a:lnTo>
                      <a:pt x="0" y="2"/>
                    </a:lnTo>
                    <a:lnTo>
                      <a:pt x="0" y="2"/>
                    </a:lnTo>
                    <a:lnTo>
                      <a:pt x="0" y="2"/>
                    </a:lnTo>
                    <a:lnTo>
                      <a:pt x="0" y="2"/>
                    </a:lnTo>
                    <a:lnTo>
                      <a:pt x="0" y="1"/>
                    </a:lnTo>
                    <a:lnTo>
                      <a:pt x="0" y="1"/>
                    </a:lnTo>
                    <a:lnTo>
                      <a:pt x="0" y="1"/>
                    </a:lnTo>
                    <a:lnTo>
                      <a:pt x="0" y="0"/>
                    </a:lnTo>
                    <a:lnTo>
                      <a:pt x="0" y="0"/>
                    </a:lnTo>
                    <a:lnTo>
                      <a:pt x="0" y="0"/>
                    </a:lnTo>
                    <a:lnTo>
                      <a:pt x="0" y="0"/>
                    </a:lnTo>
                    <a:lnTo>
                      <a:pt x="1" y="1"/>
                    </a:lnTo>
                    <a:lnTo>
                      <a:pt x="1" y="0"/>
                    </a:lnTo>
                    <a:lnTo>
                      <a:pt x="1" y="1"/>
                    </a:lnTo>
                    <a:lnTo>
                      <a:pt x="1" y="2"/>
                    </a:lnTo>
                    <a:lnTo>
                      <a:pt x="1" y="3"/>
                    </a:lnTo>
                    <a:lnTo>
                      <a:pt x="1" y="3"/>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1"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lnTo>
                      <a:pt x="2" y="4"/>
                    </a:lnTo>
                  </a:path>
                </a:pathLst>
              </a:custGeom>
              <a:noFill/>
              <a:ln w="0">
                <a:solidFill>
                  <a:srgbClr val="0000FF"/>
                </a:solidFill>
                <a:prstDash val="solid"/>
                <a:round/>
                <a:headEnd/>
                <a:tailEnd/>
              </a:ln>
            </p:spPr>
            <p:txBody>
              <a:bodyPr/>
              <a:lstStyle/>
              <a:p>
                <a:endParaRPr lang="en-US"/>
              </a:p>
            </p:txBody>
          </p:sp>
          <p:sp>
            <p:nvSpPr>
              <p:cNvPr id="233337" name="Freeform 1913"/>
              <p:cNvSpPr>
                <a:spLocks/>
              </p:cNvSpPr>
              <p:nvPr/>
            </p:nvSpPr>
            <p:spPr bwMode="auto">
              <a:xfrm>
                <a:off x="3956" y="3566"/>
                <a:ext cx="3" cy="2"/>
              </a:xfrm>
              <a:custGeom>
                <a:avLst/>
                <a:gdLst/>
                <a:ahLst/>
                <a:cxnLst>
                  <a:cxn ang="0">
                    <a:pos x="0" y="2"/>
                  </a:cxn>
                  <a:cxn ang="0">
                    <a:pos x="0" y="2"/>
                  </a:cxn>
                  <a:cxn ang="0">
                    <a:pos x="0" y="2"/>
                  </a:cxn>
                  <a:cxn ang="0">
                    <a:pos x="1" y="2"/>
                  </a:cxn>
                  <a:cxn ang="0">
                    <a:pos x="1"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0"/>
                  </a:cxn>
                  <a:cxn ang="0">
                    <a:pos x="1" y="0"/>
                  </a:cxn>
                  <a:cxn ang="0">
                    <a:pos x="1" y="0"/>
                  </a:cxn>
                  <a:cxn ang="0">
                    <a:pos x="1" y="0"/>
                  </a:cxn>
                  <a:cxn ang="0">
                    <a:pos x="1" y="1"/>
                  </a:cxn>
                  <a:cxn ang="0">
                    <a:pos x="1" y="1"/>
                  </a:cxn>
                  <a:cxn ang="0">
                    <a:pos x="1" y="2"/>
                  </a:cxn>
                  <a:cxn ang="0">
                    <a:pos x="1" y="2"/>
                  </a:cxn>
                  <a:cxn ang="0">
                    <a:pos x="1" y="2"/>
                  </a:cxn>
                  <a:cxn ang="0">
                    <a:pos x="1"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2" y="2"/>
                  </a:cxn>
                  <a:cxn ang="0">
                    <a:pos x="3" y="2"/>
                  </a:cxn>
                  <a:cxn ang="0">
                    <a:pos x="3" y="2"/>
                  </a:cxn>
                  <a:cxn ang="0">
                    <a:pos x="3" y="2"/>
                  </a:cxn>
                  <a:cxn ang="0">
                    <a:pos x="3" y="2"/>
                  </a:cxn>
                  <a:cxn ang="0">
                    <a:pos x="3" y="2"/>
                  </a:cxn>
                  <a:cxn ang="0">
                    <a:pos x="3" y="2"/>
                  </a:cxn>
                  <a:cxn ang="0">
                    <a:pos x="3" y="2"/>
                  </a:cxn>
                  <a:cxn ang="0">
                    <a:pos x="3" y="2"/>
                  </a:cxn>
                </a:cxnLst>
                <a:rect l="0" t="0" r="r" b="b"/>
                <a:pathLst>
                  <a:path w="3" h="2">
                    <a:moveTo>
                      <a:pt x="0" y="2"/>
                    </a:moveTo>
                    <a:lnTo>
                      <a:pt x="0" y="2"/>
                    </a:lnTo>
                    <a:lnTo>
                      <a:pt x="0" y="2"/>
                    </a:lnTo>
                    <a:lnTo>
                      <a:pt x="1" y="2"/>
                    </a:lnTo>
                    <a:lnTo>
                      <a:pt x="1" y="2"/>
                    </a:lnTo>
                    <a:lnTo>
                      <a:pt x="1" y="2"/>
                    </a:lnTo>
                    <a:lnTo>
                      <a:pt x="1" y="2"/>
                    </a:lnTo>
                    <a:lnTo>
                      <a:pt x="1" y="1"/>
                    </a:lnTo>
                    <a:lnTo>
                      <a:pt x="1" y="1"/>
                    </a:lnTo>
                    <a:lnTo>
                      <a:pt x="1" y="1"/>
                    </a:lnTo>
                    <a:lnTo>
                      <a:pt x="1" y="1"/>
                    </a:lnTo>
                    <a:lnTo>
                      <a:pt x="1" y="1"/>
                    </a:lnTo>
                    <a:lnTo>
                      <a:pt x="1" y="1"/>
                    </a:lnTo>
                    <a:lnTo>
                      <a:pt x="1" y="1"/>
                    </a:lnTo>
                    <a:lnTo>
                      <a:pt x="1" y="1"/>
                    </a:lnTo>
                    <a:lnTo>
                      <a:pt x="1" y="0"/>
                    </a:lnTo>
                    <a:lnTo>
                      <a:pt x="1" y="0"/>
                    </a:lnTo>
                    <a:lnTo>
                      <a:pt x="1" y="0"/>
                    </a:lnTo>
                    <a:lnTo>
                      <a:pt x="1" y="0"/>
                    </a:lnTo>
                    <a:lnTo>
                      <a:pt x="1" y="1"/>
                    </a:lnTo>
                    <a:lnTo>
                      <a:pt x="1" y="1"/>
                    </a:lnTo>
                    <a:lnTo>
                      <a:pt x="1" y="2"/>
                    </a:lnTo>
                    <a:lnTo>
                      <a:pt x="1" y="2"/>
                    </a:lnTo>
                    <a:lnTo>
                      <a:pt x="1" y="2"/>
                    </a:lnTo>
                    <a:lnTo>
                      <a:pt x="1"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2" y="2"/>
                    </a:lnTo>
                    <a:lnTo>
                      <a:pt x="3" y="2"/>
                    </a:lnTo>
                    <a:lnTo>
                      <a:pt x="3" y="2"/>
                    </a:lnTo>
                    <a:lnTo>
                      <a:pt x="3" y="2"/>
                    </a:lnTo>
                    <a:lnTo>
                      <a:pt x="3" y="2"/>
                    </a:lnTo>
                    <a:lnTo>
                      <a:pt x="3" y="2"/>
                    </a:lnTo>
                    <a:lnTo>
                      <a:pt x="3" y="2"/>
                    </a:lnTo>
                    <a:lnTo>
                      <a:pt x="3" y="2"/>
                    </a:lnTo>
                    <a:lnTo>
                      <a:pt x="3" y="2"/>
                    </a:lnTo>
                  </a:path>
                </a:pathLst>
              </a:custGeom>
              <a:noFill/>
              <a:ln w="0">
                <a:solidFill>
                  <a:srgbClr val="0000FF"/>
                </a:solidFill>
                <a:prstDash val="solid"/>
                <a:round/>
                <a:headEnd/>
                <a:tailEnd/>
              </a:ln>
            </p:spPr>
            <p:txBody>
              <a:bodyPr/>
              <a:lstStyle/>
              <a:p>
                <a:endParaRPr lang="en-US"/>
              </a:p>
            </p:txBody>
          </p:sp>
          <p:sp>
            <p:nvSpPr>
              <p:cNvPr id="233338" name="Freeform 1914"/>
              <p:cNvSpPr>
                <a:spLocks/>
              </p:cNvSpPr>
              <p:nvPr/>
            </p:nvSpPr>
            <p:spPr bwMode="auto">
              <a:xfrm>
                <a:off x="396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339" name="Rectangle 1915"/>
              <p:cNvSpPr>
                <a:spLocks noChangeArrowheads="1"/>
              </p:cNvSpPr>
              <p:nvPr/>
            </p:nvSpPr>
            <p:spPr bwMode="auto">
              <a:xfrm>
                <a:off x="3962" y="3568"/>
                <a:ext cx="1" cy="1"/>
              </a:xfrm>
              <a:prstGeom prst="rect">
                <a:avLst/>
              </a:prstGeom>
              <a:noFill/>
              <a:ln w="0">
                <a:solidFill>
                  <a:srgbClr val="0000FF"/>
                </a:solidFill>
                <a:miter lim="800000"/>
                <a:headEnd/>
                <a:tailEnd/>
              </a:ln>
            </p:spPr>
            <p:txBody>
              <a:bodyPr/>
              <a:lstStyle/>
              <a:p>
                <a:endParaRPr lang="en-US"/>
              </a:p>
            </p:txBody>
          </p:sp>
          <p:sp>
            <p:nvSpPr>
              <p:cNvPr id="233340" name="Line 1916"/>
              <p:cNvSpPr>
                <a:spLocks noChangeShapeType="1"/>
              </p:cNvSpPr>
              <p:nvPr/>
            </p:nvSpPr>
            <p:spPr bwMode="auto">
              <a:xfrm>
                <a:off x="3963" y="3568"/>
                <a:ext cx="1" cy="1"/>
              </a:xfrm>
              <a:prstGeom prst="line">
                <a:avLst/>
              </a:prstGeom>
              <a:noFill/>
              <a:ln w="0">
                <a:solidFill>
                  <a:srgbClr val="0000FF"/>
                </a:solidFill>
                <a:round/>
                <a:headEnd/>
                <a:tailEnd/>
              </a:ln>
            </p:spPr>
            <p:txBody>
              <a:bodyPr/>
              <a:lstStyle/>
              <a:p>
                <a:endParaRPr lang="en-US"/>
              </a:p>
            </p:txBody>
          </p:sp>
          <p:sp>
            <p:nvSpPr>
              <p:cNvPr id="233341" name="Freeform 1917"/>
              <p:cNvSpPr>
                <a:spLocks/>
              </p:cNvSpPr>
              <p:nvPr/>
            </p:nvSpPr>
            <p:spPr bwMode="auto">
              <a:xfrm>
                <a:off x="396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342" name="Rectangle 1918"/>
              <p:cNvSpPr>
                <a:spLocks noChangeArrowheads="1"/>
              </p:cNvSpPr>
              <p:nvPr/>
            </p:nvSpPr>
            <p:spPr bwMode="auto">
              <a:xfrm>
                <a:off x="3966" y="3568"/>
                <a:ext cx="1" cy="1"/>
              </a:xfrm>
              <a:prstGeom prst="rect">
                <a:avLst/>
              </a:prstGeom>
              <a:noFill/>
              <a:ln w="0">
                <a:solidFill>
                  <a:srgbClr val="0000FF"/>
                </a:solidFill>
                <a:miter lim="800000"/>
                <a:headEnd/>
                <a:tailEnd/>
              </a:ln>
            </p:spPr>
            <p:txBody>
              <a:bodyPr/>
              <a:lstStyle/>
              <a:p>
                <a:endParaRPr lang="en-US"/>
              </a:p>
            </p:txBody>
          </p:sp>
          <p:sp>
            <p:nvSpPr>
              <p:cNvPr id="233343" name="Line 1919"/>
              <p:cNvSpPr>
                <a:spLocks noChangeShapeType="1"/>
              </p:cNvSpPr>
              <p:nvPr/>
            </p:nvSpPr>
            <p:spPr bwMode="auto">
              <a:xfrm>
                <a:off x="3967" y="3568"/>
                <a:ext cx="1" cy="1"/>
              </a:xfrm>
              <a:prstGeom prst="line">
                <a:avLst/>
              </a:prstGeom>
              <a:noFill/>
              <a:ln w="0">
                <a:solidFill>
                  <a:srgbClr val="0000FF"/>
                </a:solidFill>
                <a:round/>
                <a:headEnd/>
                <a:tailEnd/>
              </a:ln>
            </p:spPr>
            <p:txBody>
              <a:bodyPr/>
              <a:lstStyle/>
              <a:p>
                <a:endParaRPr lang="en-US"/>
              </a:p>
            </p:txBody>
          </p:sp>
          <p:sp>
            <p:nvSpPr>
              <p:cNvPr id="233344" name="Freeform 1920"/>
              <p:cNvSpPr>
                <a:spLocks/>
              </p:cNvSpPr>
              <p:nvPr/>
            </p:nvSpPr>
            <p:spPr bwMode="auto">
              <a:xfrm>
                <a:off x="396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345" name="Freeform 1921"/>
              <p:cNvSpPr>
                <a:spLocks/>
              </p:cNvSpPr>
              <p:nvPr/>
            </p:nvSpPr>
            <p:spPr bwMode="auto">
              <a:xfrm>
                <a:off x="396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346" name="Line 1922"/>
              <p:cNvSpPr>
                <a:spLocks noChangeShapeType="1"/>
              </p:cNvSpPr>
              <p:nvPr/>
            </p:nvSpPr>
            <p:spPr bwMode="auto">
              <a:xfrm>
                <a:off x="3971" y="3568"/>
                <a:ext cx="1" cy="1"/>
              </a:xfrm>
              <a:prstGeom prst="line">
                <a:avLst/>
              </a:prstGeom>
              <a:noFill/>
              <a:ln w="0">
                <a:solidFill>
                  <a:srgbClr val="0000FF"/>
                </a:solidFill>
                <a:round/>
                <a:headEnd/>
                <a:tailEnd/>
              </a:ln>
            </p:spPr>
            <p:txBody>
              <a:bodyPr/>
              <a:lstStyle/>
              <a:p>
                <a:endParaRPr lang="en-US"/>
              </a:p>
            </p:txBody>
          </p:sp>
          <p:sp>
            <p:nvSpPr>
              <p:cNvPr id="233347" name="Line 1923"/>
              <p:cNvSpPr>
                <a:spLocks noChangeShapeType="1"/>
              </p:cNvSpPr>
              <p:nvPr/>
            </p:nvSpPr>
            <p:spPr bwMode="auto">
              <a:xfrm>
                <a:off x="3976" y="3568"/>
                <a:ext cx="1" cy="1"/>
              </a:xfrm>
              <a:prstGeom prst="line">
                <a:avLst/>
              </a:prstGeom>
              <a:noFill/>
              <a:ln w="0">
                <a:solidFill>
                  <a:srgbClr val="0000FF"/>
                </a:solidFill>
                <a:round/>
                <a:headEnd/>
                <a:tailEnd/>
              </a:ln>
            </p:spPr>
            <p:txBody>
              <a:bodyPr/>
              <a:lstStyle/>
              <a:p>
                <a:endParaRPr lang="en-US"/>
              </a:p>
            </p:txBody>
          </p:sp>
          <p:sp>
            <p:nvSpPr>
              <p:cNvPr id="233348" name="Line 1924"/>
              <p:cNvSpPr>
                <a:spLocks noChangeShapeType="1"/>
              </p:cNvSpPr>
              <p:nvPr/>
            </p:nvSpPr>
            <p:spPr bwMode="auto">
              <a:xfrm>
                <a:off x="3977" y="3568"/>
                <a:ext cx="1" cy="1"/>
              </a:xfrm>
              <a:prstGeom prst="line">
                <a:avLst/>
              </a:prstGeom>
              <a:noFill/>
              <a:ln w="0">
                <a:solidFill>
                  <a:srgbClr val="0000FF"/>
                </a:solidFill>
                <a:round/>
                <a:headEnd/>
                <a:tailEnd/>
              </a:ln>
            </p:spPr>
            <p:txBody>
              <a:bodyPr/>
              <a:lstStyle/>
              <a:p>
                <a:endParaRPr lang="en-US"/>
              </a:p>
            </p:txBody>
          </p:sp>
          <p:sp>
            <p:nvSpPr>
              <p:cNvPr id="233349" name="Line 1925"/>
              <p:cNvSpPr>
                <a:spLocks noChangeShapeType="1"/>
              </p:cNvSpPr>
              <p:nvPr/>
            </p:nvSpPr>
            <p:spPr bwMode="auto">
              <a:xfrm>
                <a:off x="3981" y="3568"/>
                <a:ext cx="1" cy="1"/>
              </a:xfrm>
              <a:prstGeom prst="line">
                <a:avLst/>
              </a:prstGeom>
              <a:noFill/>
              <a:ln w="0">
                <a:solidFill>
                  <a:srgbClr val="0000FF"/>
                </a:solidFill>
                <a:round/>
                <a:headEnd/>
                <a:tailEnd/>
              </a:ln>
            </p:spPr>
            <p:txBody>
              <a:bodyPr/>
              <a:lstStyle/>
              <a:p>
                <a:endParaRPr lang="en-US"/>
              </a:p>
            </p:txBody>
          </p:sp>
          <p:sp>
            <p:nvSpPr>
              <p:cNvPr id="233350" name="Line 1926"/>
              <p:cNvSpPr>
                <a:spLocks noChangeShapeType="1"/>
              </p:cNvSpPr>
              <p:nvPr/>
            </p:nvSpPr>
            <p:spPr bwMode="auto">
              <a:xfrm>
                <a:off x="3987" y="3568"/>
                <a:ext cx="1" cy="1"/>
              </a:xfrm>
              <a:prstGeom prst="line">
                <a:avLst/>
              </a:prstGeom>
              <a:noFill/>
              <a:ln w="0">
                <a:solidFill>
                  <a:srgbClr val="0000FF"/>
                </a:solidFill>
                <a:round/>
                <a:headEnd/>
                <a:tailEnd/>
              </a:ln>
            </p:spPr>
            <p:txBody>
              <a:bodyPr/>
              <a:lstStyle/>
              <a:p>
                <a:endParaRPr lang="en-US"/>
              </a:p>
            </p:txBody>
          </p:sp>
          <p:sp>
            <p:nvSpPr>
              <p:cNvPr id="233351" name="Line 1927"/>
              <p:cNvSpPr>
                <a:spLocks noChangeShapeType="1"/>
              </p:cNvSpPr>
              <p:nvPr/>
            </p:nvSpPr>
            <p:spPr bwMode="auto">
              <a:xfrm>
                <a:off x="3996" y="3568"/>
                <a:ext cx="1" cy="1"/>
              </a:xfrm>
              <a:prstGeom prst="line">
                <a:avLst/>
              </a:prstGeom>
              <a:noFill/>
              <a:ln w="0">
                <a:solidFill>
                  <a:srgbClr val="0000FF"/>
                </a:solidFill>
                <a:round/>
                <a:headEnd/>
                <a:tailEnd/>
              </a:ln>
            </p:spPr>
            <p:txBody>
              <a:bodyPr/>
              <a:lstStyle/>
              <a:p>
                <a:endParaRPr lang="en-US"/>
              </a:p>
            </p:txBody>
          </p:sp>
          <p:sp>
            <p:nvSpPr>
              <p:cNvPr id="233352" name="Line 1928"/>
              <p:cNvSpPr>
                <a:spLocks noChangeShapeType="1"/>
              </p:cNvSpPr>
              <p:nvPr/>
            </p:nvSpPr>
            <p:spPr bwMode="auto">
              <a:xfrm>
                <a:off x="3998" y="3568"/>
                <a:ext cx="1" cy="1"/>
              </a:xfrm>
              <a:prstGeom prst="line">
                <a:avLst/>
              </a:prstGeom>
              <a:noFill/>
              <a:ln w="0">
                <a:solidFill>
                  <a:srgbClr val="0000FF"/>
                </a:solidFill>
                <a:round/>
                <a:headEnd/>
                <a:tailEnd/>
              </a:ln>
            </p:spPr>
            <p:txBody>
              <a:bodyPr/>
              <a:lstStyle/>
              <a:p>
                <a:endParaRPr lang="en-US"/>
              </a:p>
            </p:txBody>
          </p:sp>
          <p:sp>
            <p:nvSpPr>
              <p:cNvPr id="233353" name="Line 1929"/>
              <p:cNvSpPr>
                <a:spLocks noChangeShapeType="1"/>
              </p:cNvSpPr>
              <p:nvPr/>
            </p:nvSpPr>
            <p:spPr bwMode="auto">
              <a:xfrm>
                <a:off x="4004" y="3568"/>
                <a:ext cx="1" cy="1"/>
              </a:xfrm>
              <a:prstGeom prst="line">
                <a:avLst/>
              </a:prstGeom>
              <a:noFill/>
              <a:ln w="0">
                <a:solidFill>
                  <a:srgbClr val="0000FF"/>
                </a:solidFill>
                <a:round/>
                <a:headEnd/>
                <a:tailEnd/>
              </a:ln>
            </p:spPr>
            <p:txBody>
              <a:bodyPr/>
              <a:lstStyle/>
              <a:p>
                <a:endParaRPr lang="en-US"/>
              </a:p>
            </p:txBody>
          </p:sp>
          <p:sp>
            <p:nvSpPr>
              <p:cNvPr id="233354" name="Freeform 1930"/>
              <p:cNvSpPr>
                <a:spLocks/>
              </p:cNvSpPr>
              <p:nvPr/>
            </p:nvSpPr>
            <p:spPr bwMode="auto">
              <a:xfrm>
                <a:off x="400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355" name="Line 1931"/>
              <p:cNvSpPr>
                <a:spLocks noChangeShapeType="1"/>
              </p:cNvSpPr>
              <p:nvPr/>
            </p:nvSpPr>
            <p:spPr bwMode="auto">
              <a:xfrm>
                <a:off x="4006" y="3568"/>
                <a:ext cx="1" cy="1"/>
              </a:xfrm>
              <a:prstGeom prst="line">
                <a:avLst/>
              </a:prstGeom>
              <a:noFill/>
              <a:ln w="0">
                <a:solidFill>
                  <a:srgbClr val="0000FF"/>
                </a:solidFill>
                <a:round/>
                <a:headEnd/>
                <a:tailEnd/>
              </a:ln>
            </p:spPr>
            <p:txBody>
              <a:bodyPr/>
              <a:lstStyle/>
              <a:p>
                <a:endParaRPr lang="en-US"/>
              </a:p>
            </p:txBody>
          </p:sp>
          <p:sp>
            <p:nvSpPr>
              <p:cNvPr id="233356" name="Line 1932"/>
              <p:cNvSpPr>
                <a:spLocks noChangeShapeType="1"/>
              </p:cNvSpPr>
              <p:nvPr/>
            </p:nvSpPr>
            <p:spPr bwMode="auto">
              <a:xfrm>
                <a:off x="4007" y="3568"/>
                <a:ext cx="1" cy="1"/>
              </a:xfrm>
              <a:prstGeom prst="line">
                <a:avLst/>
              </a:prstGeom>
              <a:noFill/>
              <a:ln w="0">
                <a:solidFill>
                  <a:srgbClr val="0000FF"/>
                </a:solidFill>
                <a:round/>
                <a:headEnd/>
                <a:tailEnd/>
              </a:ln>
            </p:spPr>
            <p:txBody>
              <a:bodyPr/>
              <a:lstStyle/>
              <a:p>
                <a:endParaRPr lang="en-US"/>
              </a:p>
            </p:txBody>
          </p:sp>
          <p:sp>
            <p:nvSpPr>
              <p:cNvPr id="233357" name="Freeform 1933"/>
              <p:cNvSpPr>
                <a:spLocks/>
              </p:cNvSpPr>
              <p:nvPr/>
            </p:nvSpPr>
            <p:spPr bwMode="auto">
              <a:xfrm>
                <a:off x="400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358" name="Line 1934"/>
              <p:cNvSpPr>
                <a:spLocks noChangeShapeType="1"/>
              </p:cNvSpPr>
              <p:nvPr/>
            </p:nvSpPr>
            <p:spPr bwMode="auto">
              <a:xfrm>
                <a:off x="4014" y="3568"/>
                <a:ext cx="1" cy="1"/>
              </a:xfrm>
              <a:prstGeom prst="line">
                <a:avLst/>
              </a:prstGeom>
              <a:noFill/>
              <a:ln w="0">
                <a:solidFill>
                  <a:srgbClr val="0000FF"/>
                </a:solidFill>
                <a:round/>
                <a:headEnd/>
                <a:tailEnd/>
              </a:ln>
            </p:spPr>
            <p:txBody>
              <a:bodyPr/>
              <a:lstStyle/>
              <a:p>
                <a:endParaRPr lang="en-US"/>
              </a:p>
            </p:txBody>
          </p:sp>
          <p:sp>
            <p:nvSpPr>
              <p:cNvPr id="233359" name="Line 1935"/>
              <p:cNvSpPr>
                <a:spLocks noChangeShapeType="1"/>
              </p:cNvSpPr>
              <p:nvPr/>
            </p:nvSpPr>
            <p:spPr bwMode="auto">
              <a:xfrm>
                <a:off x="4015" y="3568"/>
                <a:ext cx="1" cy="1"/>
              </a:xfrm>
              <a:prstGeom prst="line">
                <a:avLst/>
              </a:prstGeom>
              <a:noFill/>
              <a:ln w="0">
                <a:solidFill>
                  <a:srgbClr val="0000FF"/>
                </a:solidFill>
                <a:round/>
                <a:headEnd/>
                <a:tailEnd/>
              </a:ln>
            </p:spPr>
            <p:txBody>
              <a:bodyPr/>
              <a:lstStyle/>
              <a:p>
                <a:endParaRPr lang="en-US"/>
              </a:p>
            </p:txBody>
          </p:sp>
          <p:sp>
            <p:nvSpPr>
              <p:cNvPr id="233360" name="Freeform 1936"/>
              <p:cNvSpPr>
                <a:spLocks/>
              </p:cNvSpPr>
              <p:nvPr/>
            </p:nvSpPr>
            <p:spPr bwMode="auto">
              <a:xfrm>
                <a:off x="402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361" name="Freeform 1937"/>
              <p:cNvSpPr>
                <a:spLocks/>
              </p:cNvSpPr>
              <p:nvPr/>
            </p:nvSpPr>
            <p:spPr bwMode="auto">
              <a:xfrm>
                <a:off x="403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362" name="Freeform 1938"/>
              <p:cNvSpPr>
                <a:spLocks/>
              </p:cNvSpPr>
              <p:nvPr/>
            </p:nvSpPr>
            <p:spPr bwMode="auto">
              <a:xfrm>
                <a:off x="403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363" name="Line 1939"/>
              <p:cNvSpPr>
                <a:spLocks noChangeShapeType="1"/>
              </p:cNvSpPr>
              <p:nvPr/>
            </p:nvSpPr>
            <p:spPr bwMode="auto">
              <a:xfrm>
                <a:off x="4033" y="3568"/>
                <a:ext cx="1" cy="1"/>
              </a:xfrm>
              <a:prstGeom prst="line">
                <a:avLst/>
              </a:prstGeom>
              <a:noFill/>
              <a:ln w="0">
                <a:solidFill>
                  <a:srgbClr val="0000FF"/>
                </a:solidFill>
                <a:round/>
                <a:headEnd/>
                <a:tailEnd/>
              </a:ln>
            </p:spPr>
            <p:txBody>
              <a:bodyPr/>
              <a:lstStyle/>
              <a:p>
                <a:endParaRPr lang="en-US"/>
              </a:p>
            </p:txBody>
          </p:sp>
          <p:sp>
            <p:nvSpPr>
              <p:cNvPr id="233364" name="Line 1940"/>
              <p:cNvSpPr>
                <a:spLocks noChangeShapeType="1"/>
              </p:cNvSpPr>
              <p:nvPr/>
            </p:nvSpPr>
            <p:spPr bwMode="auto">
              <a:xfrm>
                <a:off x="4034" y="3568"/>
                <a:ext cx="1" cy="1"/>
              </a:xfrm>
              <a:prstGeom prst="line">
                <a:avLst/>
              </a:prstGeom>
              <a:noFill/>
              <a:ln w="0">
                <a:solidFill>
                  <a:srgbClr val="0000FF"/>
                </a:solidFill>
                <a:round/>
                <a:headEnd/>
                <a:tailEnd/>
              </a:ln>
            </p:spPr>
            <p:txBody>
              <a:bodyPr/>
              <a:lstStyle/>
              <a:p>
                <a:endParaRPr lang="en-US"/>
              </a:p>
            </p:txBody>
          </p:sp>
          <p:sp>
            <p:nvSpPr>
              <p:cNvPr id="233365" name="Line 1941"/>
              <p:cNvSpPr>
                <a:spLocks noChangeShapeType="1"/>
              </p:cNvSpPr>
              <p:nvPr/>
            </p:nvSpPr>
            <p:spPr bwMode="auto">
              <a:xfrm>
                <a:off x="4043" y="3568"/>
                <a:ext cx="1" cy="1"/>
              </a:xfrm>
              <a:prstGeom prst="line">
                <a:avLst/>
              </a:prstGeom>
              <a:noFill/>
              <a:ln w="0">
                <a:solidFill>
                  <a:srgbClr val="0000FF"/>
                </a:solidFill>
                <a:round/>
                <a:headEnd/>
                <a:tailEnd/>
              </a:ln>
            </p:spPr>
            <p:txBody>
              <a:bodyPr/>
              <a:lstStyle/>
              <a:p>
                <a:endParaRPr lang="en-US"/>
              </a:p>
            </p:txBody>
          </p:sp>
          <p:sp>
            <p:nvSpPr>
              <p:cNvPr id="233366" name="Line 1942"/>
              <p:cNvSpPr>
                <a:spLocks noChangeShapeType="1"/>
              </p:cNvSpPr>
              <p:nvPr/>
            </p:nvSpPr>
            <p:spPr bwMode="auto">
              <a:xfrm>
                <a:off x="4044" y="3568"/>
                <a:ext cx="1" cy="1"/>
              </a:xfrm>
              <a:prstGeom prst="line">
                <a:avLst/>
              </a:prstGeom>
              <a:noFill/>
              <a:ln w="0">
                <a:solidFill>
                  <a:srgbClr val="0000FF"/>
                </a:solidFill>
                <a:round/>
                <a:headEnd/>
                <a:tailEnd/>
              </a:ln>
            </p:spPr>
            <p:txBody>
              <a:bodyPr/>
              <a:lstStyle/>
              <a:p>
                <a:endParaRPr lang="en-US"/>
              </a:p>
            </p:txBody>
          </p:sp>
          <p:sp>
            <p:nvSpPr>
              <p:cNvPr id="233367" name="Freeform 1943"/>
              <p:cNvSpPr>
                <a:spLocks/>
              </p:cNvSpPr>
              <p:nvPr/>
            </p:nvSpPr>
            <p:spPr bwMode="auto">
              <a:xfrm>
                <a:off x="404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368" name="Rectangle 1944"/>
              <p:cNvSpPr>
                <a:spLocks noChangeArrowheads="1"/>
              </p:cNvSpPr>
              <p:nvPr/>
            </p:nvSpPr>
            <p:spPr bwMode="auto">
              <a:xfrm>
                <a:off x="4048" y="3568"/>
                <a:ext cx="1" cy="1"/>
              </a:xfrm>
              <a:prstGeom prst="rect">
                <a:avLst/>
              </a:prstGeom>
              <a:noFill/>
              <a:ln w="0">
                <a:solidFill>
                  <a:srgbClr val="0000FF"/>
                </a:solidFill>
                <a:miter lim="800000"/>
                <a:headEnd/>
                <a:tailEnd/>
              </a:ln>
            </p:spPr>
            <p:txBody>
              <a:bodyPr/>
              <a:lstStyle/>
              <a:p>
                <a:endParaRPr lang="en-US"/>
              </a:p>
            </p:txBody>
          </p:sp>
          <p:sp>
            <p:nvSpPr>
              <p:cNvPr id="233369" name="Freeform 1945"/>
              <p:cNvSpPr>
                <a:spLocks/>
              </p:cNvSpPr>
              <p:nvPr/>
            </p:nvSpPr>
            <p:spPr bwMode="auto">
              <a:xfrm>
                <a:off x="4052" y="3568"/>
                <a:ext cx="1" cy="1"/>
              </a:xfrm>
              <a:custGeom>
                <a:avLst/>
                <a:gdLst/>
                <a:ahLst/>
                <a:cxnLst>
                  <a:cxn ang="0">
                    <a:pos x="0" y="0"/>
                  </a:cxn>
                  <a:cxn ang="0">
                    <a:pos x="0" y="0"/>
                  </a:cxn>
                  <a:cxn ang="0">
                    <a:pos x="0" y="0"/>
                  </a:cxn>
                  <a:cxn ang="0">
                    <a:pos x="0" y="0"/>
                  </a:cxn>
                  <a:cxn ang="0">
                    <a:pos x="1" y="0"/>
                  </a:cxn>
                  <a:cxn ang="0">
                    <a:pos x="1" y="0"/>
                  </a:cxn>
                  <a:cxn ang="0">
                    <a:pos x="1" y="0"/>
                  </a:cxn>
                </a:cxnLst>
                <a:rect l="0" t="0" r="r" b="b"/>
                <a:pathLst>
                  <a:path w="1">
                    <a:moveTo>
                      <a:pt x="0" y="0"/>
                    </a:moveTo>
                    <a:lnTo>
                      <a:pt x="0" y="0"/>
                    </a:lnTo>
                    <a:lnTo>
                      <a:pt x="0" y="0"/>
                    </a:lnTo>
                    <a:lnTo>
                      <a:pt x="0"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370" name="Line 1946"/>
              <p:cNvSpPr>
                <a:spLocks noChangeShapeType="1"/>
              </p:cNvSpPr>
              <p:nvPr/>
            </p:nvSpPr>
            <p:spPr bwMode="auto">
              <a:xfrm>
                <a:off x="4054" y="3568"/>
                <a:ext cx="1" cy="1"/>
              </a:xfrm>
              <a:prstGeom prst="line">
                <a:avLst/>
              </a:prstGeom>
              <a:noFill/>
              <a:ln w="0">
                <a:solidFill>
                  <a:srgbClr val="0000FF"/>
                </a:solidFill>
                <a:round/>
                <a:headEnd/>
                <a:tailEnd/>
              </a:ln>
            </p:spPr>
            <p:txBody>
              <a:bodyPr/>
              <a:lstStyle/>
              <a:p>
                <a:endParaRPr lang="en-US"/>
              </a:p>
            </p:txBody>
          </p:sp>
          <p:sp>
            <p:nvSpPr>
              <p:cNvPr id="233371" name="Freeform 1947"/>
              <p:cNvSpPr>
                <a:spLocks/>
              </p:cNvSpPr>
              <p:nvPr/>
            </p:nvSpPr>
            <p:spPr bwMode="auto">
              <a:xfrm>
                <a:off x="405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372" name="Line 1948"/>
              <p:cNvSpPr>
                <a:spLocks noChangeShapeType="1"/>
              </p:cNvSpPr>
              <p:nvPr/>
            </p:nvSpPr>
            <p:spPr bwMode="auto">
              <a:xfrm>
                <a:off x="4059" y="3568"/>
                <a:ext cx="1" cy="1"/>
              </a:xfrm>
              <a:prstGeom prst="line">
                <a:avLst/>
              </a:prstGeom>
              <a:noFill/>
              <a:ln w="0">
                <a:solidFill>
                  <a:srgbClr val="0000FF"/>
                </a:solidFill>
                <a:round/>
                <a:headEnd/>
                <a:tailEnd/>
              </a:ln>
            </p:spPr>
            <p:txBody>
              <a:bodyPr/>
              <a:lstStyle/>
              <a:p>
                <a:endParaRPr lang="en-US"/>
              </a:p>
            </p:txBody>
          </p:sp>
          <p:sp>
            <p:nvSpPr>
              <p:cNvPr id="233373" name="Line 1949"/>
              <p:cNvSpPr>
                <a:spLocks noChangeShapeType="1"/>
              </p:cNvSpPr>
              <p:nvPr/>
            </p:nvSpPr>
            <p:spPr bwMode="auto">
              <a:xfrm>
                <a:off x="4063" y="3568"/>
                <a:ext cx="1" cy="1"/>
              </a:xfrm>
              <a:prstGeom prst="line">
                <a:avLst/>
              </a:prstGeom>
              <a:noFill/>
              <a:ln w="0">
                <a:solidFill>
                  <a:srgbClr val="0000FF"/>
                </a:solidFill>
                <a:round/>
                <a:headEnd/>
                <a:tailEnd/>
              </a:ln>
            </p:spPr>
            <p:txBody>
              <a:bodyPr/>
              <a:lstStyle/>
              <a:p>
                <a:endParaRPr lang="en-US"/>
              </a:p>
            </p:txBody>
          </p:sp>
          <p:sp>
            <p:nvSpPr>
              <p:cNvPr id="233374" name="Freeform 1950"/>
              <p:cNvSpPr>
                <a:spLocks/>
              </p:cNvSpPr>
              <p:nvPr/>
            </p:nvSpPr>
            <p:spPr bwMode="auto">
              <a:xfrm>
                <a:off x="406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375" name="Freeform 1951"/>
              <p:cNvSpPr>
                <a:spLocks/>
              </p:cNvSpPr>
              <p:nvPr/>
            </p:nvSpPr>
            <p:spPr bwMode="auto">
              <a:xfrm>
                <a:off x="406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376" name="Line 1952"/>
              <p:cNvSpPr>
                <a:spLocks noChangeShapeType="1"/>
              </p:cNvSpPr>
              <p:nvPr/>
            </p:nvSpPr>
            <p:spPr bwMode="auto">
              <a:xfrm>
                <a:off x="4078" y="3568"/>
                <a:ext cx="1" cy="1"/>
              </a:xfrm>
              <a:prstGeom prst="line">
                <a:avLst/>
              </a:prstGeom>
              <a:noFill/>
              <a:ln w="0">
                <a:solidFill>
                  <a:srgbClr val="0000FF"/>
                </a:solidFill>
                <a:round/>
                <a:headEnd/>
                <a:tailEnd/>
              </a:ln>
            </p:spPr>
            <p:txBody>
              <a:bodyPr/>
              <a:lstStyle/>
              <a:p>
                <a:endParaRPr lang="en-US"/>
              </a:p>
            </p:txBody>
          </p:sp>
          <p:sp>
            <p:nvSpPr>
              <p:cNvPr id="233377" name="Line 1953"/>
              <p:cNvSpPr>
                <a:spLocks noChangeShapeType="1"/>
              </p:cNvSpPr>
              <p:nvPr/>
            </p:nvSpPr>
            <p:spPr bwMode="auto">
              <a:xfrm>
                <a:off x="4080" y="3568"/>
                <a:ext cx="1" cy="1"/>
              </a:xfrm>
              <a:prstGeom prst="line">
                <a:avLst/>
              </a:prstGeom>
              <a:noFill/>
              <a:ln w="0">
                <a:solidFill>
                  <a:srgbClr val="0000FF"/>
                </a:solidFill>
                <a:round/>
                <a:headEnd/>
                <a:tailEnd/>
              </a:ln>
            </p:spPr>
            <p:txBody>
              <a:bodyPr/>
              <a:lstStyle/>
              <a:p>
                <a:endParaRPr lang="en-US"/>
              </a:p>
            </p:txBody>
          </p:sp>
          <p:sp>
            <p:nvSpPr>
              <p:cNvPr id="233378" name="Line 1954"/>
              <p:cNvSpPr>
                <a:spLocks noChangeShapeType="1"/>
              </p:cNvSpPr>
              <p:nvPr/>
            </p:nvSpPr>
            <p:spPr bwMode="auto">
              <a:xfrm>
                <a:off x="4082" y="3568"/>
                <a:ext cx="1" cy="1"/>
              </a:xfrm>
              <a:prstGeom prst="line">
                <a:avLst/>
              </a:prstGeom>
              <a:noFill/>
              <a:ln w="0">
                <a:solidFill>
                  <a:srgbClr val="0000FF"/>
                </a:solidFill>
                <a:round/>
                <a:headEnd/>
                <a:tailEnd/>
              </a:ln>
            </p:spPr>
            <p:txBody>
              <a:bodyPr/>
              <a:lstStyle/>
              <a:p>
                <a:endParaRPr lang="en-US"/>
              </a:p>
            </p:txBody>
          </p:sp>
          <p:sp>
            <p:nvSpPr>
              <p:cNvPr id="233379" name="Line 1955"/>
              <p:cNvSpPr>
                <a:spLocks noChangeShapeType="1"/>
              </p:cNvSpPr>
              <p:nvPr/>
            </p:nvSpPr>
            <p:spPr bwMode="auto">
              <a:xfrm>
                <a:off x="4086" y="3568"/>
                <a:ext cx="1" cy="1"/>
              </a:xfrm>
              <a:prstGeom prst="line">
                <a:avLst/>
              </a:prstGeom>
              <a:noFill/>
              <a:ln w="0">
                <a:solidFill>
                  <a:srgbClr val="0000FF"/>
                </a:solidFill>
                <a:round/>
                <a:headEnd/>
                <a:tailEnd/>
              </a:ln>
            </p:spPr>
            <p:txBody>
              <a:bodyPr/>
              <a:lstStyle/>
              <a:p>
                <a:endParaRPr lang="en-US"/>
              </a:p>
            </p:txBody>
          </p:sp>
          <p:sp>
            <p:nvSpPr>
              <p:cNvPr id="233380" name="Line 1956"/>
              <p:cNvSpPr>
                <a:spLocks noChangeShapeType="1"/>
              </p:cNvSpPr>
              <p:nvPr/>
            </p:nvSpPr>
            <p:spPr bwMode="auto">
              <a:xfrm>
                <a:off x="4090" y="3568"/>
                <a:ext cx="1" cy="1"/>
              </a:xfrm>
              <a:prstGeom prst="line">
                <a:avLst/>
              </a:prstGeom>
              <a:noFill/>
              <a:ln w="0">
                <a:solidFill>
                  <a:srgbClr val="0000FF"/>
                </a:solidFill>
                <a:round/>
                <a:headEnd/>
                <a:tailEnd/>
              </a:ln>
            </p:spPr>
            <p:txBody>
              <a:bodyPr/>
              <a:lstStyle/>
              <a:p>
                <a:endParaRPr lang="en-US"/>
              </a:p>
            </p:txBody>
          </p:sp>
          <p:sp>
            <p:nvSpPr>
              <p:cNvPr id="233381" name="Line 1957"/>
              <p:cNvSpPr>
                <a:spLocks noChangeShapeType="1"/>
              </p:cNvSpPr>
              <p:nvPr/>
            </p:nvSpPr>
            <p:spPr bwMode="auto">
              <a:xfrm>
                <a:off x="4094" y="3568"/>
                <a:ext cx="1" cy="1"/>
              </a:xfrm>
              <a:prstGeom prst="line">
                <a:avLst/>
              </a:prstGeom>
              <a:noFill/>
              <a:ln w="0">
                <a:solidFill>
                  <a:srgbClr val="0000FF"/>
                </a:solidFill>
                <a:round/>
                <a:headEnd/>
                <a:tailEnd/>
              </a:ln>
            </p:spPr>
            <p:txBody>
              <a:bodyPr/>
              <a:lstStyle/>
              <a:p>
                <a:endParaRPr lang="en-US"/>
              </a:p>
            </p:txBody>
          </p:sp>
          <p:sp>
            <p:nvSpPr>
              <p:cNvPr id="233382" name="Line 1958"/>
              <p:cNvSpPr>
                <a:spLocks noChangeShapeType="1"/>
              </p:cNvSpPr>
              <p:nvPr/>
            </p:nvSpPr>
            <p:spPr bwMode="auto">
              <a:xfrm>
                <a:off x="4095" y="3568"/>
                <a:ext cx="1" cy="1"/>
              </a:xfrm>
              <a:prstGeom prst="line">
                <a:avLst/>
              </a:prstGeom>
              <a:noFill/>
              <a:ln w="0">
                <a:solidFill>
                  <a:srgbClr val="0000FF"/>
                </a:solidFill>
                <a:round/>
                <a:headEnd/>
                <a:tailEnd/>
              </a:ln>
            </p:spPr>
            <p:txBody>
              <a:bodyPr/>
              <a:lstStyle/>
              <a:p>
                <a:endParaRPr lang="en-US"/>
              </a:p>
            </p:txBody>
          </p:sp>
          <p:sp>
            <p:nvSpPr>
              <p:cNvPr id="233383" name="Line 1959"/>
              <p:cNvSpPr>
                <a:spLocks noChangeShapeType="1"/>
              </p:cNvSpPr>
              <p:nvPr/>
            </p:nvSpPr>
            <p:spPr bwMode="auto">
              <a:xfrm>
                <a:off x="4097" y="3568"/>
                <a:ext cx="1" cy="1"/>
              </a:xfrm>
              <a:prstGeom prst="line">
                <a:avLst/>
              </a:prstGeom>
              <a:noFill/>
              <a:ln w="0">
                <a:solidFill>
                  <a:srgbClr val="0000FF"/>
                </a:solidFill>
                <a:round/>
                <a:headEnd/>
                <a:tailEnd/>
              </a:ln>
            </p:spPr>
            <p:txBody>
              <a:bodyPr/>
              <a:lstStyle/>
              <a:p>
                <a:endParaRPr lang="en-US"/>
              </a:p>
            </p:txBody>
          </p:sp>
          <p:sp>
            <p:nvSpPr>
              <p:cNvPr id="233384" name="Rectangle 1960"/>
              <p:cNvSpPr>
                <a:spLocks noChangeArrowheads="1"/>
              </p:cNvSpPr>
              <p:nvPr/>
            </p:nvSpPr>
            <p:spPr bwMode="auto">
              <a:xfrm>
                <a:off x="4111" y="3568"/>
                <a:ext cx="1" cy="1"/>
              </a:xfrm>
              <a:prstGeom prst="rect">
                <a:avLst/>
              </a:prstGeom>
              <a:noFill/>
              <a:ln w="0">
                <a:solidFill>
                  <a:srgbClr val="0000FF"/>
                </a:solidFill>
                <a:miter lim="800000"/>
                <a:headEnd/>
                <a:tailEnd/>
              </a:ln>
            </p:spPr>
            <p:txBody>
              <a:bodyPr/>
              <a:lstStyle/>
              <a:p>
                <a:endParaRPr lang="en-US"/>
              </a:p>
            </p:txBody>
          </p:sp>
          <p:sp>
            <p:nvSpPr>
              <p:cNvPr id="233385" name="Line 1961"/>
              <p:cNvSpPr>
                <a:spLocks noChangeShapeType="1"/>
              </p:cNvSpPr>
              <p:nvPr/>
            </p:nvSpPr>
            <p:spPr bwMode="auto">
              <a:xfrm>
                <a:off x="4114" y="3568"/>
                <a:ext cx="1" cy="1"/>
              </a:xfrm>
              <a:prstGeom prst="line">
                <a:avLst/>
              </a:prstGeom>
              <a:noFill/>
              <a:ln w="0">
                <a:solidFill>
                  <a:srgbClr val="0000FF"/>
                </a:solidFill>
                <a:round/>
                <a:headEnd/>
                <a:tailEnd/>
              </a:ln>
            </p:spPr>
            <p:txBody>
              <a:bodyPr/>
              <a:lstStyle/>
              <a:p>
                <a:endParaRPr lang="en-US"/>
              </a:p>
            </p:txBody>
          </p:sp>
          <p:sp>
            <p:nvSpPr>
              <p:cNvPr id="233386" name="Freeform 1962"/>
              <p:cNvSpPr>
                <a:spLocks/>
              </p:cNvSpPr>
              <p:nvPr/>
            </p:nvSpPr>
            <p:spPr bwMode="auto">
              <a:xfrm>
                <a:off x="413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387" name="Line 1963"/>
              <p:cNvSpPr>
                <a:spLocks noChangeShapeType="1"/>
              </p:cNvSpPr>
              <p:nvPr/>
            </p:nvSpPr>
            <p:spPr bwMode="auto">
              <a:xfrm>
                <a:off x="4144" y="3568"/>
                <a:ext cx="1" cy="1"/>
              </a:xfrm>
              <a:prstGeom prst="line">
                <a:avLst/>
              </a:prstGeom>
              <a:noFill/>
              <a:ln w="0">
                <a:solidFill>
                  <a:srgbClr val="0000FF"/>
                </a:solidFill>
                <a:round/>
                <a:headEnd/>
                <a:tailEnd/>
              </a:ln>
            </p:spPr>
            <p:txBody>
              <a:bodyPr/>
              <a:lstStyle/>
              <a:p>
                <a:endParaRPr lang="en-US"/>
              </a:p>
            </p:txBody>
          </p:sp>
          <p:sp>
            <p:nvSpPr>
              <p:cNvPr id="233388" name="Line 1964"/>
              <p:cNvSpPr>
                <a:spLocks noChangeShapeType="1"/>
              </p:cNvSpPr>
              <p:nvPr/>
            </p:nvSpPr>
            <p:spPr bwMode="auto">
              <a:xfrm>
                <a:off x="4145" y="3568"/>
                <a:ext cx="1" cy="1"/>
              </a:xfrm>
              <a:prstGeom prst="line">
                <a:avLst/>
              </a:prstGeom>
              <a:noFill/>
              <a:ln w="0">
                <a:solidFill>
                  <a:srgbClr val="0000FF"/>
                </a:solidFill>
                <a:round/>
                <a:headEnd/>
                <a:tailEnd/>
              </a:ln>
            </p:spPr>
            <p:txBody>
              <a:bodyPr/>
              <a:lstStyle/>
              <a:p>
                <a:endParaRPr lang="en-US"/>
              </a:p>
            </p:txBody>
          </p:sp>
          <p:sp>
            <p:nvSpPr>
              <p:cNvPr id="233389" name="Line 1965"/>
              <p:cNvSpPr>
                <a:spLocks noChangeShapeType="1"/>
              </p:cNvSpPr>
              <p:nvPr/>
            </p:nvSpPr>
            <p:spPr bwMode="auto">
              <a:xfrm>
                <a:off x="4169" y="3568"/>
                <a:ext cx="1" cy="1"/>
              </a:xfrm>
              <a:prstGeom prst="line">
                <a:avLst/>
              </a:prstGeom>
              <a:noFill/>
              <a:ln w="0">
                <a:solidFill>
                  <a:srgbClr val="0000FF"/>
                </a:solidFill>
                <a:round/>
                <a:headEnd/>
                <a:tailEnd/>
              </a:ln>
            </p:spPr>
            <p:txBody>
              <a:bodyPr/>
              <a:lstStyle/>
              <a:p>
                <a:endParaRPr lang="en-US"/>
              </a:p>
            </p:txBody>
          </p:sp>
          <p:sp>
            <p:nvSpPr>
              <p:cNvPr id="233390" name="Line 1966"/>
              <p:cNvSpPr>
                <a:spLocks noChangeShapeType="1"/>
              </p:cNvSpPr>
              <p:nvPr/>
            </p:nvSpPr>
            <p:spPr bwMode="auto">
              <a:xfrm>
                <a:off x="4172" y="3568"/>
                <a:ext cx="1" cy="1"/>
              </a:xfrm>
              <a:prstGeom prst="line">
                <a:avLst/>
              </a:prstGeom>
              <a:noFill/>
              <a:ln w="0">
                <a:solidFill>
                  <a:srgbClr val="0000FF"/>
                </a:solidFill>
                <a:round/>
                <a:headEnd/>
                <a:tailEnd/>
              </a:ln>
            </p:spPr>
            <p:txBody>
              <a:bodyPr/>
              <a:lstStyle/>
              <a:p>
                <a:endParaRPr lang="en-US"/>
              </a:p>
            </p:txBody>
          </p:sp>
          <p:sp>
            <p:nvSpPr>
              <p:cNvPr id="233391" name="Line 1967"/>
              <p:cNvSpPr>
                <a:spLocks noChangeShapeType="1"/>
              </p:cNvSpPr>
              <p:nvPr/>
            </p:nvSpPr>
            <p:spPr bwMode="auto">
              <a:xfrm>
                <a:off x="4177" y="3568"/>
                <a:ext cx="1" cy="1"/>
              </a:xfrm>
              <a:prstGeom prst="line">
                <a:avLst/>
              </a:prstGeom>
              <a:noFill/>
              <a:ln w="0">
                <a:solidFill>
                  <a:srgbClr val="0000FF"/>
                </a:solidFill>
                <a:round/>
                <a:headEnd/>
                <a:tailEnd/>
              </a:ln>
            </p:spPr>
            <p:txBody>
              <a:bodyPr/>
              <a:lstStyle/>
              <a:p>
                <a:endParaRPr lang="en-US"/>
              </a:p>
            </p:txBody>
          </p:sp>
          <p:sp>
            <p:nvSpPr>
              <p:cNvPr id="233392" name="Line 1968"/>
              <p:cNvSpPr>
                <a:spLocks noChangeShapeType="1"/>
              </p:cNvSpPr>
              <p:nvPr/>
            </p:nvSpPr>
            <p:spPr bwMode="auto">
              <a:xfrm>
                <a:off x="4181" y="3568"/>
                <a:ext cx="1" cy="1"/>
              </a:xfrm>
              <a:prstGeom prst="line">
                <a:avLst/>
              </a:prstGeom>
              <a:noFill/>
              <a:ln w="0">
                <a:solidFill>
                  <a:srgbClr val="0000FF"/>
                </a:solidFill>
                <a:round/>
                <a:headEnd/>
                <a:tailEnd/>
              </a:ln>
            </p:spPr>
            <p:txBody>
              <a:bodyPr/>
              <a:lstStyle/>
              <a:p>
                <a:endParaRPr lang="en-US"/>
              </a:p>
            </p:txBody>
          </p:sp>
          <p:sp>
            <p:nvSpPr>
              <p:cNvPr id="233393" name="Line 1969"/>
              <p:cNvSpPr>
                <a:spLocks noChangeShapeType="1"/>
              </p:cNvSpPr>
              <p:nvPr/>
            </p:nvSpPr>
            <p:spPr bwMode="auto">
              <a:xfrm>
                <a:off x="4182" y="3568"/>
                <a:ext cx="1" cy="1"/>
              </a:xfrm>
              <a:prstGeom prst="line">
                <a:avLst/>
              </a:prstGeom>
              <a:noFill/>
              <a:ln w="0">
                <a:solidFill>
                  <a:srgbClr val="0000FF"/>
                </a:solidFill>
                <a:round/>
                <a:headEnd/>
                <a:tailEnd/>
              </a:ln>
            </p:spPr>
            <p:txBody>
              <a:bodyPr/>
              <a:lstStyle/>
              <a:p>
                <a:endParaRPr lang="en-US"/>
              </a:p>
            </p:txBody>
          </p:sp>
          <p:sp>
            <p:nvSpPr>
              <p:cNvPr id="233394" name="Line 1970"/>
              <p:cNvSpPr>
                <a:spLocks noChangeShapeType="1"/>
              </p:cNvSpPr>
              <p:nvPr/>
            </p:nvSpPr>
            <p:spPr bwMode="auto">
              <a:xfrm>
                <a:off x="4186" y="3568"/>
                <a:ext cx="1" cy="1"/>
              </a:xfrm>
              <a:prstGeom prst="line">
                <a:avLst/>
              </a:prstGeom>
              <a:noFill/>
              <a:ln w="0">
                <a:solidFill>
                  <a:srgbClr val="0000FF"/>
                </a:solidFill>
                <a:round/>
                <a:headEnd/>
                <a:tailEnd/>
              </a:ln>
            </p:spPr>
            <p:txBody>
              <a:bodyPr/>
              <a:lstStyle/>
              <a:p>
                <a:endParaRPr lang="en-US"/>
              </a:p>
            </p:txBody>
          </p:sp>
          <p:sp>
            <p:nvSpPr>
              <p:cNvPr id="233395" name="Line 1971"/>
              <p:cNvSpPr>
                <a:spLocks noChangeShapeType="1"/>
              </p:cNvSpPr>
              <p:nvPr/>
            </p:nvSpPr>
            <p:spPr bwMode="auto">
              <a:xfrm>
                <a:off x="4195" y="3568"/>
                <a:ext cx="1" cy="1"/>
              </a:xfrm>
              <a:prstGeom prst="line">
                <a:avLst/>
              </a:prstGeom>
              <a:noFill/>
              <a:ln w="0">
                <a:solidFill>
                  <a:srgbClr val="0000FF"/>
                </a:solidFill>
                <a:round/>
                <a:headEnd/>
                <a:tailEnd/>
              </a:ln>
            </p:spPr>
            <p:txBody>
              <a:bodyPr/>
              <a:lstStyle/>
              <a:p>
                <a:endParaRPr lang="en-US"/>
              </a:p>
            </p:txBody>
          </p:sp>
          <p:sp>
            <p:nvSpPr>
              <p:cNvPr id="233396" name="Line 1972"/>
              <p:cNvSpPr>
                <a:spLocks noChangeShapeType="1"/>
              </p:cNvSpPr>
              <p:nvPr/>
            </p:nvSpPr>
            <p:spPr bwMode="auto">
              <a:xfrm>
                <a:off x="4197" y="3568"/>
                <a:ext cx="1" cy="1"/>
              </a:xfrm>
              <a:prstGeom prst="line">
                <a:avLst/>
              </a:prstGeom>
              <a:noFill/>
              <a:ln w="0">
                <a:solidFill>
                  <a:srgbClr val="0000FF"/>
                </a:solidFill>
                <a:round/>
                <a:headEnd/>
                <a:tailEnd/>
              </a:ln>
            </p:spPr>
            <p:txBody>
              <a:bodyPr/>
              <a:lstStyle/>
              <a:p>
                <a:endParaRPr lang="en-US"/>
              </a:p>
            </p:txBody>
          </p:sp>
          <p:sp>
            <p:nvSpPr>
              <p:cNvPr id="233397" name="Line 1973"/>
              <p:cNvSpPr>
                <a:spLocks noChangeShapeType="1"/>
              </p:cNvSpPr>
              <p:nvPr/>
            </p:nvSpPr>
            <p:spPr bwMode="auto">
              <a:xfrm>
                <a:off x="4203" y="3568"/>
                <a:ext cx="1" cy="1"/>
              </a:xfrm>
              <a:prstGeom prst="line">
                <a:avLst/>
              </a:prstGeom>
              <a:noFill/>
              <a:ln w="0">
                <a:solidFill>
                  <a:srgbClr val="0000FF"/>
                </a:solidFill>
                <a:round/>
                <a:headEnd/>
                <a:tailEnd/>
              </a:ln>
            </p:spPr>
            <p:txBody>
              <a:bodyPr/>
              <a:lstStyle/>
              <a:p>
                <a:endParaRPr lang="en-US"/>
              </a:p>
            </p:txBody>
          </p:sp>
          <p:sp>
            <p:nvSpPr>
              <p:cNvPr id="233398" name="Rectangle 1974"/>
              <p:cNvSpPr>
                <a:spLocks noChangeArrowheads="1"/>
              </p:cNvSpPr>
              <p:nvPr/>
            </p:nvSpPr>
            <p:spPr bwMode="auto">
              <a:xfrm>
                <a:off x="4209" y="3568"/>
                <a:ext cx="1" cy="1"/>
              </a:xfrm>
              <a:prstGeom prst="rect">
                <a:avLst/>
              </a:prstGeom>
              <a:noFill/>
              <a:ln w="0">
                <a:solidFill>
                  <a:srgbClr val="0000FF"/>
                </a:solidFill>
                <a:miter lim="800000"/>
                <a:headEnd/>
                <a:tailEnd/>
              </a:ln>
            </p:spPr>
            <p:txBody>
              <a:bodyPr/>
              <a:lstStyle/>
              <a:p>
                <a:endParaRPr lang="en-US"/>
              </a:p>
            </p:txBody>
          </p:sp>
          <p:sp>
            <p:nvSpPr>
              <p:cNvPr id="233399" name="Rectangle 1975"/>
              <p:cNvSpPr>
                <a:spLocks noChangeArrowheads="1"/>
              </p:cNvSpPr>
              <p:nvPr/>
            </p:nvSpPr>
            <p:spPr bwMode="auto">
              <a:xfrm>
                <a:off x="4223" y="3568"/>
                <a:ext cx="1" cy="1"/>
              </a:xfrm>
              <a:prstGeom prst="rect">
                <a:avLst/>
              </a:prstGeom>
              <a:noFill/>
              <a:ln w="0">
                <a:solidFill>
                  <a:srgbClr val="0000FF"/>
                </a:solidFill>
                <a:miter lim="800000"/>
                <a:headEnd/>
                <a:tailEnd/>
              </a:ln>
            </p:spPr>
            <p:txBody>
              <a:bodyPr/>
              <a:lstStyle/>
              <a:p>
                <a:endParaRPr lang="en-US"/>
              </a:p>
            </p:txBody>
          </p:sp>
          <p:sp>
            <p:nvSpPr>
              <p:cNvPr id="233400" name="Line 1976"/>
              <p:cNvSpPr>
                <a:spLocks noChangeShapeType="1"/>
              </p:cNvSpPr>
              <p:nvPr/>
            </p:nvSpPr>
            <p:spPr bwMode="auto">
              <a:xfrm>
                <a:off x="4227" y="3568"/>
                <a:ext cx="1" cy="1"/>
              </a:xfrm>
              <a:prstGeom prst="line">
                <a:avLst/>
              </a:prstGeom>
              <a:noFill/>
              <a:ln w="0">
                <a:solidFill>
                  <a:srgbClr val="0000FF"/>
                </a:solidFill>
                <a:round/>
                <a:headEnd/>
                <a:tailEnd/>
              </a:ln>
            </p:spPr>
            <p:txBody>
              <a:bodyPr/>
              <a:lstStyle/>
              <a:p>
                <a:endParaRPr lang="en-US"/>
              </a:p>
            </p:txBody>
          </p:sp>
          <p:sp>
            <p:nvSpPr>
              <p:cNvPr id="233401" name="Line 1977"/>
              <p:cNvSpPr>
                <a:spLocks noChangeShapeType="1"/>
              </p:cNvSpPr>
              <p:nvPr/>
            </p:nvSpPr>
            <p:spPr bwMode="auto">
              <a:xfrm>
                <a:off x="4228" y="3568"/>
                <a:ext cx="1" cy="1"/>
              </a:xfrm>
              <a:prstGeom prst="line">
                <a:avLst/>
              </a:prstGeom>
              <a:noFill/>
              <a:ln w="0">
                <a:solidFill>
                  <a:srgbClr val="0000FF"/>
                </a:solidFill>
                <a:round/>
                <a:headEnd/>
                <a:tailEnd/>
              </a:ln>
            </p:spPr>
            <p:txBody>
              <a:bodyPr/>
              <a:lstStyle/>
              <a:p>
                <a:endParaRPr lang="en-US"/>
              </a:p>
            </p:txBody>
          </p:sp>
          <p:sp>
            <p:nvSpPr>
              <p:cNvPr id="233402" name="Line 1978"/>
              <p:cNvSpPr>
                <a:spLocks noChangeShapeType="1"/>
              </p:cNvSpPr>
              <p:nvPr/>
            </p:nvSpPr>
            <p:spPr bwMode="auto">
              <a:xfrm>
                <a:off x="4229" y="3568"/>
                <a:ext cx="1" cy="1"/>
              </a:xfrm>
              <a:prstGeom prst="line">
                <a:avLst/>
              </a:prstGeom>
              <a:noFill/>
              <a:ln w="0">
                <a:solidFill>
                  <a:srgbClr val="0000FF"/>
                </a:solidFill>
                <a:round/>
                <a:headEnd/>
                <a:tailEnd/>
              </a:ln>
            </p:spPr>
            <p:txBody>
              <a:bodyPr/>
              <a:lstStyle/>
              <a:p>
                <a:endParaRPr lang="en-US"/>
              </a:p>
            </p:txBody>
          </p:sp>
          <p:sp>
            <p:nvSpPr>
              <p:cNvPr id="233403" name="Line 1979"/>
              <p:cNvSpPr>
                <a:spLocks noChangeShapeType="1"/>
              </p:cNvSpPr>
              <p:nvPr/>
            </p:nvSpPr>
            <p:spPr bwMode="auto">
              <a:xfrm>
                <a:off x="4234" y="3568"/>
                <a:ext cx="1" cy="1"/>
              </a:xfrm>
              <a:prstGeom prst="line">
                <a:avLst/>
              </a:prstGeom>
              <a:noFill/>
              <a:ln w="0">
                <a:solidFill>
                  <a:srgbClr val="0000FF"/>
                </a:solidFill>
                <a:round/>
                <a:headEnd/>
                <a:tailEnd/>
              </a:ln>
            </p:spPr>
            <p:txBody>
              <a:bodyPr/>
              <a:lstStyle/>
              <a:p>
                <a:endParaRPr lang="en-US"/>
              </a:p>
            </p:txBody>
          </p:sp>
          <p:sp>
            <p:nvSpPr>
              <p:cNvPr id="233404" name="Line 1980"/>
              <p:cNvSpPr>
                <a:spLocks noChangeShapeType="1"/>
              </p:cNvSpPr>
              <p:nvPr/>
            </p:nvSpPr>
            <p:spPr bwMode="auto">
              <a:xfrm>
                <a:off x="4236" y="3568"/>
                <a:ext cx="1" cy="1"/>
              </a:xfrm>
              <a:prstGeom prst="line">
                <a:avLst/>
              </a:prstGeom>
              <a:noFill/>
              <a:ln w="0">
                <a:solidFill>
                  <a:srgbClr val="0000FF"/>
                </a:solidFill>
                <a:round/>
                <a:headEnd/>
                <a:tailEnd/>
              </a:ln>
            </p:spPr>
            <p:txBody>
              <a:bodyPr/>
              <a:lstStyle/>
              <a:p>
                <a:endParaRPr lang="en-US"/>
              </a:p>
            </p:txBody>
          </p:sp>
          <p:sp>
            <p:nvSpPr>
              <p:cNvPr id="233405" name="Line 1981"/>
              <p:cNvSpPr>
                <a:spLocks noChangeShapeType="1"/>
              </p:cNvSpPr>
              <p:nvPr/>
            </p:nvSpPr>
            <p:spPr bwMode="auto">
              <a:xfrm>
                <a:off x="4240" y="3568"/>
                <a:ext cx="1" cy="1"/>
              </a:xfrm>
              <a:prstGeom prst="line">
                <a:avLst/>
              </a:prstGeom>
              <a:noFill/>
              <a:ln w="0">
                <a:solidFill>
                  <a:srgbClr val="0000FF"/>
                </a:solidFill>
                <a:round/>
                <a:headEnd/>
                <a:tailEnd/>
              </a:ln>
            </p:spPr>
            <p:txBody>
              <a:bodyPr/>
              <a:lstStyle/>
              <a:p>
                <a:endParaRPr lang="en-US"/>
              </a:p>
            </p:txBody>
          </p:sp>
          <p:sp>
            <p:nvSpPr>
              <p:cNvPr id="233406" name="Line 1982"/>
              <p:cNvSpPr>
                <a:spLocks noChangeShapeType="1"/>
              </p:cNvSpPr>
              <p:nvPr/>
            </p:nvSpPr>
            <p:spPr bwMode="auto">
              <a:xfrm>
                <a:off x="4246" y="3568"/>
                <a:ext cx="1" cy="1"/>
              </a:xfrm>
              <a:prstGeom prst="line">
                <a:avLst/>
              </a:prstGeom>
              <a:noFill/>
              <a:ln w="0">
                <a:solidFill>
                  <a:srgbClr val="0000FF"/>
                </a:solidFill>
                <a:round/>
                <a:headEnd/>
                <a:tailEnd/>
              </a:ln>
            </p:spPr>
            <p:txBody>
              <a:bodyPr/>
              <a:lstStyle/>
              <a:p>
                <a:endParaRPr lang="en-US"/>
              </a:p>
            </p:txBody>
          </p:sp>
          <p:sp>
            <p:nvSpPr>
              <p:cNvPr id="233407" name="Line 1983"/>
              <p:cNvSpPr>
                <a:spLocks noChangeShapeType="1"/>
              </p:cNvSpPr>
              <p:nvPr/>
            </p:nvSpPr>
            <p:spPr bwMode="auto">
              <a:xfrm>
                <a:off x="4248" y="3568"/>
                <a:ext cx="1" cy="1"/>
              </a:xfrm>
              <a:prstGeom prst="line">
                <a:avLst/>
              </a:prstGeom>
              <a:noFill/>
              <a:ln w="0">
                <a:solidFill>
                  <a:srgbClr val="0000FF"/>
                </a:solidFill>
                <a:round/>
                <a:headEnd/>
                <a:tailEnd/>
              </a:ln>
            </p:spPr>
            <p:txBody>
              <a:bodyPr/>
              <a:lstStyle/>
              <a:p>
                <a:endParaRPr lang="en-US"/>
              </a:p>
            </p:txBody>
          </p:sp>
          <p:sp>
            <p:nvSpPr>
              <p:cNvPr id="233408" name="Rectangle 1984"/>
              <p:cNvSpPr>
                <a:spLocks noChangeArrowheads="1"/>
              </p:cNvSpPr>
              <p:nvPr/>
            </p:nvSpPr>
            <p:spPr bwMode="auto">
              <a:xfrm>
                <a:off x="4254" y="3568"/>
                <a:ext cx="1" cy="1"/>
              </a:xfrm>
              <a:prstGeom prst="rect">
                <a:avLst/>
              </a:prstGeom>
              <a:noFill/>
              <a:ln w="0">
                <a:solidFill>
                  <a:srgbClr val="0000FF"/>
                </a:solidFill>
                <a:miter lim="800000"/>
                <a:headEnd/>
                <a:tailEnd/>
              </a:ln>
            </p:spPr>
            <p:txBody>
              <a:bodyPr/>
              <a:lstStyle/>
              <a:p>
                <a:endParaRPr lang="en-US"/>
              </a:p>
            </p:txBody>
          </p:sp>
          <p:sp>
            <p:nvSpPr>
              <p:cNvPr id="233409" name="Line 1985"/>
              <p:cNvSpPr>
                <a:spLocks noChangeShapeType="1"/>
              </p:cNvSpPr>
              <p:nvPr/>
            </p:nvSpPr>
            <p:spPr bwMode="auto">
              <a:xfrm>
                <a:off x="4260" y="3568"/>
                <a:ext cx="1" cy="1"/>
              </a:xfrm>
              <a:prstGeom prst="line">
                <a:avLst/>
              </a:prstGeom>
              <a:noFill/>
              <a:ln w="0">
                <a:solidFill>
                  <a:srgbClr val="0000FF"/>
                </a:solidFill>
                <a:round/>
                <a:headEnd/>
                <a:tailEnd/>
              </a:ln>
            </p:spPr>
            <p:txBody>
              <a:bodyPr/>
              <a:lstStyle/>
              <a:p>
                <a:endParaRPr lang="en-US"/>
              </a:p>
            </p:txBody>
          </p:sp>
          <p:sp>
            <p:nvSpPr>
              <p:cNvPr id="233410" name="Line 1986"/>
              <p:cNvSpPr>
                <a:spLocks noChangeShapeType="1"/>
              </p:cNvSpPr>
              <p:nvPr/>
            </p:nvSpPr>
            <p:spPr bwMode="auto">
              <a:xfrm>
                <a:off x="4267" y="3568"/>
                <a:ext cx="1" cy="1"/>
              </a:xfrm>
              <a:prstGeom prst="line">
                <a:avLst/>
              </a:prstGeom>
              <a:noFill/>
              <a:ln w="0">
                <a:solidFill>
                  <a:srgbClr val="0000FF"/>
                </a:solidFill>
                <a:round/>
                <a:headEnd/>
                <a:tailEnd/>
              </a:ln>
            </p:spPr>
            <p:txBody>
              <a:bodyPr/>
              <a:lstStyle/>
              <a:p>
                <a:endParaRPr lang="en-US"/>
              </a:p>
            </p:txBody>
          </p:sp>
          <p:sp>
            <p:nvSpPr>
              <p:cNvPr id="233411" name="Line 1987"/>
              <p:cNvSpPr>
                <a:spLocks noChangeShapeType="1"/>
              </p:cNvSpPr>
              <p:nvPr/>
            </p:nvSpPr>
            <p:spPr bwMode="auto">
              <a:xfrm>
                <a:off x="4280" y="3568"/>
                <a:ext cx="1" cy="1"/>
              </a:xfrm>
              <a:prstGeom prst="line">
                <a:avLst/>
              </a:prstGeom>
              <a:noFill/>
              <a:ln w="0">
                <a:solidFill>
                  <a:srgbClr val="0000FF"/>
                </a:solidFill>
                <a:round/>
                <a:headEnd/>
                <a:tailEnd/>
              </a:ln>
            </p:spPr>
            <p:txBody>
              <a:bodyPr/>
              <a:lstStyle/>
              <a:p>
                <a:endParaRPr lang="en-US"/>
              </a:p>
            </p:txBody>
          </p:sp>
          <p:sp>
            <p:nvSpPr>
              <p:cNvPr id="233412" name="Line 1988"/>
              <p:cNvSpPr>
                <a:spLocks noChangeShapeType="1"/>
              </p:cNvSpPr>
              <p:nvPr/>
            </p:nvSpPr>
            <p:spPr bwMode="auto">
              <a:xfrm>
                <a:off x="4280" y="3568"/>
                <a:ext cx="1" cy="1"/>
              </a:xfrm>
              <a:prstGeom prst="line">
                <a:avLst/>
              </a:prstGeom>
              <a:noFill/>
              <a:ln w="0">
                <a:solidFill>
                  <a:srgbClr val="0000FF"/>
                </a:solidFill>
                <a:round/>
                <a:headEnd/>
                <a:tailEnd/>
              </a:ln>
            </p:spPr>
            <p:txBody>
              <a:bodyPr/>
              <a:lstStyle/>
              <a:p>
                <a:endParaRPr lang="en-US"/>
              </a:p>
            </p:txBody>
          </p:sp>
          <p:sp>
            <p:nvSpPr>
              <p:cNvPr id="233413" name="Line 1989"/>
              <p:cNvSpPr>
                <a:spLocks noChangeShapeType="1"/>
              </p:cNvSpPr>
              <p:nvPr/>
            </p:nvSpPr>
            <p:spPr bwMode="auto">
              <a:xfrm>
                <a:off x="4282" y="3568"/>
                <a:ext cx="1" cy="1"/>
              </a:xfrm>
              <a:prstGeom prst="line">
                <a:avLst/>
              </a:prstGeom>
              <a:noFill/>
              <a:ln w="0">
                <a:solidFill>
                  <a:srgbClr val="0000FF"/>
                </a:solidFill>
                <a:round/>
                <a:headEnd/>
                <a:tailEnd/>
              </a:ln>
            </p:spPr>
            <p:txBody>
              <a:bodyPr/>
              <a:lstStyle/>
              <a:p>
                <a:endParaRPr lang="en-US"/>
              </a:p>
            </p:txBody>
          </p:sp>
          <p:sp>
            <p:nvSpPr>
              <p:cNvPr id="233414" name="Line 1990"/>
              <p:cNvSpPr>
                <a:spLocks noChangeShapeType="1"/>
              </p:cNvSpPr>
              <p:nvPr/>
            </p:nvSpPr>
            <p:spPr bwMode="auto">
              <a:xfrm>
                <a:off x="4289" y="3568"/>
                <a:ext cx="1" cy="1"/>
              </a:xfrm>
              <a:prstGeom prst="line">
                <a:avLst/>
              </a:prstGeom>
              <a:noFill/>
              <a:ln w="0">
                <a:solidFill>
                  <a:srgbClr val="0000FF"/>
                </a:solidFill>
                <a:round/>
                <a:headEnd/>
                <a:tailEnd/>
              </a:ln>
            </p:spPr>
            <p:txBody>
              <a:bodyPr/>
              <a:lstStyle/>
              <a:p>
                <a:endParaRPr lang="en-US"/>
              </a:p>
            </p:txBody>
          </p:sp>
          <p:sp>
            <p:nvSpPr>
              <p:cNvPr id="233415" name="Line 1991"/>
              <p:cNvSpPr>
                <a:spLocks noChangeShapeType="1"/>
              </p:cNvSpPr>
              <p:nvPr/>
            </p:nvSpPr>
            <p:spPr bwMode="auto">
              <a:xfrm>
                <a:off x="4305" y="3568"/>
                <a:ext cx="1" cy="1"/>
              </a:xfrm>
              <a:prstGeom prst="line">
                <a:avLst/>
              </a:prstGeom>
              <a:noFill/>
              <a:ln w="0">
                <a:solidFill>
                  <a:srgbClr val="0000FF"/>
                </a:solidFill>
                <a:round/>
                <a:headEnd/>
                <a:tailEnd/>
              </a:ln>
            </p:spPr>
            <p:txBody>
              <a:bodyPr/>
              <a:lstStyle/>
              <a:p>
                <a:endParaRPr lang="en-US"/>
              </a:p>
            </p:txBody>
          </p:sp>
          <p:sp>
            <p:nvSpPr>
              <p:cNvPr id="233416" name="Line 1992"/>
              <p:cNvSpPr>
                <a:spLocks noChangeShapeType="1"/>
              </p:cNvSpPr>
              <p:nvPr/>
            </p:nvSpPr>
            <p:spPr bwMode="auto">
              <a:xfrm>
                <a:off x="4313" y="3568"/>
                <a:ext cx="1" cy="1"/>
              </a:xfrm>
              <a:prstGeom prst="line">
                <a:avLst/>
              </a:prstGeom>
              <a:noFill/>
              <a:ln w="0">
                <a:solidFill>
                  <a:srgbClr val="0000FF"/>
                </a:solidFill>
                <a:round/>
                <a:headEnd/>
                <a:tailEnd/>
              </a:ln>
            </p:spPr>
            <p:txBody>
              <a:bodyPr/>
              <a:lstStyle/>
              <a:p>
                <a:endParaRPr lang="en-US"/>
              </a:p>
            </p:txBody>
          </p:sp>
          <p:sp>
            <p:nvSpPr>
              <p:cNvPr id="233417" name="Line 1993"/>
              <p:cNvSpPr>
                <a:spLocks noChangeShapeType="1"/>
              </p:cNvSpPr>
              <p:nvPr/>
            </p:nvSpPr>
            <p:spPr bwMode="auto">
              <a:xfrm>
                <a:off x="4315" y="3568"/>
                <a:ext cx="1" cy="1"/>
              </a:xfrm>
              <a:prstGeom prst="line">
                <a:avLst/>
              </a:prstGeom>
              <a:noFill/>
              <a:ln w="0">
                <a:solidFill>
                  <a:srgbClr val="0000FF"/>
                </a:solidFill>
                <a:round/>
                <a:headEnd/>
                <a:tailEnd/>
              </a:ln>
            </p:spPr>
            <p:txBody>
              <a:bodyPr/>
              <a:lstStyle/>
              <a:p>
                <a:endParaRPr lang="en-US"/>
              </a:p>
            </p:txBody>
          </p:sp>
          <p:sp>
            <p:nvSpPr>
              <p:cNvPr id="233418" name="Line 1994"/>
              <p:cNvSpPr>
                <a:spLocks noChangeShapeType="1"/>
              </p:cNvSpPr>
              <p:nvPr/>
            </p:nvSpPr>
            <p:spPr bwMode="auto">
              <a:xfrm>
                <a:off x="4316" y="3568"/>
                <a:ext cx="1" cy="1"/>
              </a:xfrm>
              <a:prstGeom prst="line">
                <a:avLst/>
              </a:prstGeom>
              <a:noFill/>
              <a:ln w="0">
                <a:solidFill>
                  <a:srgbClr val="0000FF"/>
                </a:solidFill>
                <a:round/>
                <a:headEnd/>
                <a:tailEnd/>
              </a:ln>
            </p:spPr>
            <p:txBody>
              <a:bodyPr/>
              <a:lstStyle/>
              <a:p>
                <a:endParaRPr lang="en-US"/>
              </a:p>
            </p:txBody>
          </p:sp>
          <p:sp>
            <p:nvSpPr>
              <p:cNvPr id="233419" name="Line 1995"/>
              <p:cNvSpPr>
                <a:spLocks noChangeShapeType="1"/>
              </p:cNvSpPr>
              <p:nvPr/>
            </p:nvSpPr>
            <p:spPr bwMode="auto">
              <a:xfrm>
                <a:off x="4318" y="3568"/>
                <a:ext cx="1" cy="1"/>
              </a:xfrm>
              <a:prstGeom prst="line">
                <a:avLst/>
              </a:prstGeom>
              <a:noFill/>
              <a:ln w="0">
                <a:solidFill>
                  <a:srgbClr val="0000FF"/>
                </a:solidFill>
                <a:round/>
                <a:headEnd/>
                <a:tailEnd/>
              </a:ln>
            </p:spPr>
            <p:txBody>
              <a:bodyPr/>
              <a:lstStyle/>
              <a:p>
                <a:endParaRPr lang="en-US"/>
              </a:p>
            </p:txBody>
          </p:sp>
          <p:sp>
            <p:nvSpPr>
              <p:cNvPr id="233420" name="Line 1996"/>
              <p:cNvSpPr>
                <a:spLocks noChangeShapeType="1"/>
              </p:cNvSpPr>
              <p:nvPr/>
            </p:nvSpPr>
            <p:spPr bwMode="auto">
              <a:xfrm>
                <a:off x="4329" y="3568"/>
                <a:ext cx="1" cy="1"/>
              </a:xfrm>
              <a:prstGeom prst="line">
                <a:avLst/>
              </a:prstGeom>
              <a:noFill/>
              <a:ln w="0">
                <a:solidFill>
                  <a:srgbClr val="0000FF"/>
                </a:solidFill>
                <a:round/>
                <a:headEnd/>
                <a:tailEnd/>
              </a:ln>
            </p:spPr>
            <p:txBody>
              <a:bodyPr/>
              <a:lstStyle/>
              <a:p>
                <a:endParaRPr lang="en-US"/>
              </a:p>
            </p:txBody>
          </p:sp>
          <p:sp>
            <p:nvSpPr>
              <p:cNvPr id="233421" name="Line 1997"/>
              <p:cNvSpPr>
                <a:spLocks noChangeShapeType="1"/>
              </p:cNvSpPr>
              <p:nvPr/>
            </p:nvSpPr>
            <p:spPr bwMode="auto">
              <a:xfrm>
                <a:off x="4331" y="3568"/>
                <a:ext cx="1" cy="1"/>
              </a:xfrm>
              <a:prstGeom prst="line">
                <a:avLst/>
              </a:prstGeom>
              <a:noFill/>
              <a:ln w="0">
                <a:solidFill>
                  <a:srgbClr val="0000FF"/>
                </a:solidFill>
                <a:round/>
                <a:headEnd/>
                <a:tailEnd/>
              </a:ln>
            </p:spPr>
            <p:txBody>
              <a:bodyPr/>
              <a:lstStyle/>
              <a:p>
                <a:endParaRPr lang="en-US"/>
              </a:p>
            </p:txBody>
          </p:sp>
          <p:sp>
            <p:nvSpPr>
              <p:cNvPr id="233422" name="Line 1998"/>
              <p:cNvSpPr>
                <a:spLocks noChangeShapeType="1"/>
              </p:cNvSpPr>
              <p:nvPr/>
            </p:nvSpPr>
            <p:spPr bwMode="auto">
              <a:xfrm>
                <a:off x="4333" y="3568"/>
                <a:ext cx="1" cy="1"/>
              </a:xfrm>
              <a:prstGeom prst="line">
                <a:avLst/>
              </a:prstGeom>
              <a:noFill/>
              <a:ln w="0">
                <a:solidFill>
                  <a:srgbClr val="0000FF"/>
                </a:solidFill>
                <a:round/>
                <a:headEnd/>
                <a:tailEnd/>
              </a:ln>
            </p:spPr>
            <p:txBody>
              <a:bodyPr/>
              <a:lstStyle/>
              <a:p>
                <a:endParaRPr lang="en-US"/>
              </a:p>
            </p:txBody>
          </p:sp>
          <p:sp>
            <p:nvSpPr>
              <p:cNvPr id="233423" name="Line 1999"/>
              <p:cNvSpPr>
                <a:spLocks noChangeShapeType="1"/>
              </p:cNvSpPr>
              <p:nvPr/>
            </p:nvSpPr>
            <p:spPr bwMode="auto">
              <a:xfrm>
                <a:off x="4335" y="3568"/>
                <a:ext cx="1" cy="1"/>
              </a:xfrm>
              <a:prstGeom prst="line">
                <a:avLst/>
              </a:prstGeom>
              <a:noFill/>
              <a:ln w="0">
                <a:solidFill>
                  <a:srgbClr val="0000FF"/>
                </a:solidFill>
                <a:round/>
                <a:headEnd/>
                <a:tailEnd/>
              </a:ln>
            </p:spPr>
            <p:txBody>
              <a:bodyPr/>
              <a:lstStyle/>
              <a:p>
                <a:endParaRPr lang="en-US"/>
              </a:p>
            </p:txBody>
          </p:sp>
          <p:sp>
            <p:nvSpPr>
              <p:cNvPr id="233424" name="Line 2000"/>
              <p:cNvSpPr>
                <a:spLocks noChangeShapeType="1"/>
              </p:cNvSpPr>
              <p:nvPr/>
            </p:nvSpPr>
            <p:spPr bwMode="auto">
              <a:xfrm>
                <a:off x="4351" y="3568"/>
                <a:ext cx="1" cy="1"/>
              </a:xfrm>
              <a:prstGeom prst="line">
                <a:avLst/>
              </a:prstGeom>
              <a:noFill/>
              <a:ln w="0">
                <a:solidFill>
                  <a:srgbClr val="0000FF"/>
                </a:solidFill>
                <a:round/>
                <a:headEnd/>
                <a:tailEnd/>
              </a:ln>
            </p:spPr>
            <p:txBody>
              <a:bodyPr/>
              <a:lstStyle/>
              <a:p>
                <a:endParaRPr lang="en-US"/>
              </a:p>
            </p:txBody>
          </p:sp>
          <p:sp>
            <p:nvSpPr>
              <p:cNvPr id="233425" name="Freeform 2001"/>
              <p:cNvSpPr>
                <a:spLocks/>
              </p:cNvSpPr>
              <p:nvPr/>
            </p:nvSpPr>
            <p:spPr bwMode="auto">
              <a:xfrm>
                <a:off x="435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426" name="Line 2002"/>
              <p:cNvSpPr>
                <a:spLocks noChangeShapeType="1"/>
              </p:cNvSpPr>
              <p:nvPr/>
            </p:nvSpPr>
            <p:spPr bwMode="auto">
              <a:xfrm>
                <a:off x="4353" y="3568"/>
                <a:ext cx="1" cy="1"/>
              </a:xfrm>
              <a:prstGeom prst="line">
                <a:avLst/>
              </a:prstGeom>
              <a:noFill/>
              <a:ln w="0">
                <a:solidFill>
                  <a:srgbClr val="0000FF"/>
                </a:solidFill>
                <a:round/>
                <a:headEnd/>
                <a:tailEnd/>
              </a:ln>
            </p:spPr>
            <p:txBody>
              <a:bodyPr/>
              <a:lstStyle/>
              <a:p>
                <a:endParaRPr lang="en-US"/>
              </a:p>
            </p:txBody>
          </p:sp>
          <p:sp>
            <p:nvSpPr>
              <p:cNvPr id="233427" name="Rectangle 2003"/>
              <p:cNvSpPr>
                <a:spLocks noChangeArrowheads="1"/>
              </p:cNvSpPr>
              <p:nvPr/>
            </p:nvSpPr>
            <p:spPr bwMode="auto">
              <a:xfrm>
                <a:off x="4354" y="3568"/>
                <a:ext cx="1" cy="1"/>
              </a:xfrm>
              <a:prstGeom prst="rect">
                <a:avLst/>
              </a:prstGeom>
              <a:noFill/>
              <a:ln w="0">
                <a:solidFill>
                  <a:srgbClr val="0000FF"/>
                </a:solidFill>
                <a:miter lim="800000"/>
                <a:headEnd/>
                <a:tailEnd/>
              </a:ln>
            </p:spPr>
            <p:txBody>
              <a:bodyPr/>
              <a:lstStyle/>
              <a:p>
                <a:endParaRPr lang="en-US"/>
              </a:p>
            </p:txBody>
          </p:sp>
          <p:sp>
            <p:nvSpPr>
              <p:cNvPr id="233428" name="Freeform 2004"/>
              <p:cNvSpPr>
                <a:spLocks/>
              </p:cNvSpPr>
              <p:nvPr/>
            </p:nvSpPr>
            <p:spPr bwMode="auto">
              <a:xfrm>
                <a:off x="435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429" name="Freeform 2005"/>
              <p:cNvSpPr>
                <a:spLocks/>
              </p:cNvSpPr>
              <p:nvPr/>
            </p:nvSpPr>
            <p:spPr bwMode="auto">
              <a:xfrm>
                <a:off x="4356"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30" name="Freeform 2006"/>
              <p:cNvSpPr>
                <a:spLocks/>
              </p:cNvSpPr>
              <p:nvPr/>
            </p:nvSpPr>
            <p:spPr bwMode="auto">
              <a:xfrm>
                <a:off x="435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31" name="Line 2007"/>
              <p:cNvSpPr>
                <a:spLocks noChangeShapeType="1"/>
              </p:cNvSpPr>
              <p:nvPr/>
            </p:nvSpPr>
            <p:spPr bwMode="auto">
              <a:xfrm>
                <a:off x="4358" y="3568"/>
                <a:ext cx="1" cy="1"/>
              </a:xfrm>
              <a:prstGeom prst="line">
                <a:avLst/>
              </a:prstGeom>
              <a:noFill/>
              <a:ln w="0">
                <a:solidFill>
                  <a:srgbClr val="0000FF"/>
                </a:solidFill>
                <a:round/>
                <a:headEnd/>
                <a:tailEnd/>
              </a:ln>
            </p:spPr>
            <p:txBody>
              <a:bodyPr/>
              <a:lstStyle/>
              <a:p>
                <a:endParaRPr lang="en-US"/>
              </a:p>
            </p:txBody>
          </p:sp>
          <p:sp>
            <p:nvSpPr>
              <p:cNvPr id="233432" name="Freeform 2008"/>
              <p:cNvSpPr>
                <a:spLocks/>
              </p:cNvSpPr>
              <p:nvPr/>
            </p:nvSpPr>
            <p:spPr bwMode="auto">
              <a:xfrm>
                <a:off x="4358" y="3465"/>
                <a:ext cx="10" cy="103"/>
              </a:xfrm>
              <a:custGeom>
                <a:avLst/>
                <a:gdLst/>
                <a:ahLst/>
                <a:cxnLst>
                  <a:cxn ang="0">
                    <a:pos x="0" y="94"/>
                  </a:cxn>
                  <a:cxn ang="0">
                    <a:pos x="0" y="91"/>
                  </a:cxn>
                  <a:cxn ang="0">
                    <a:pos x="0" y="64"/>
                  </a:cxn>
                  <a:cxn ang="0">
                    <a:pos x="0" y="32"/>
                  </a:cxn>
                  <a:cxn ang="0">
                    <a:pos x="1" y="2"/>
                  </a:cxn>
                  <a:cxn ang="0">
                    <a:pos x="1" y="22"/>
                  </a:cxn>
                  <a:cxn ang="0">
                    <a:pos x="1" y="59"/>
                  </a:cxn>
                  <a:cxn ang="0">
                    <a:pos x="1" y="91"/>
                  </a:cxn>
                  <a:cxn ang="0">
                    <a:pos x="1" y="92"/>
                  </a:cxn>
                  <a:cxn ang="0">
                    <a:pos x="1" y="76"/>
                  </a:cxn>
                  <a:cxn ang="0">
                    <a:pos x="2" y="80"/>
                  </a:cxn>
                  <a:cxn ang="0">
                    <a:pos x="2" y="78"/>
                  </a:cxn>
                  <a:cxn ang="0">
                    <a:pos x="2" y="89"/>
                  </a:cxn>
                  <a:cxn ang="0">
                    <a:pos x="2" y="92"/>
                  </a:cxn>
                  <a:cxn ang="0">
                    <a:pos x="3" y="92"/>
                  </a:cxn>
                  <a:cxn ang="0">
                    <a:pos x="3" y="94"/>
                  </a:cxn>
                  <a:cxn ang="0">
                    <a:pos x="3" y="94"/>
                  </a:cxn>
                  <a:cxn ang="0">
                    <a:pos x="3" y="94"/>
                  </a:cxn>
                  <a:cxn ang="0">
                    <a:pos x="3" y="91"/>
                  </a:cxn>
                  <a:cxn ang="0">
                    <a:pos x="4" y="79"/>
                  </a:cxn>
                  <a:cxn ang="0">
                    <a:pos x="4" y="67"/>
                  </a:cxn>
                  <a:cxn ang="0">
                    <a:pos x="4" y="60"/>
                  </a:cxn>
                  <a:cxn ang="0">
                    <a:pos x="4" y="64"/>
                  </a:cxn>
                  <a:cxn ang="0">
                    <a:pos x="5" y="78"/>
                  </a:cxn>
                  <a:cxn ang="0">
                    <a:pos x="5" y="92"/>
                  </a:cxn>
                  <a:cxn ang="0">
                    <a:pos x="5" y="93"/>
                  </a:cxn>
                  <a:cxn ang="0">
                    <a:pos x="5" y="87"/>
                  </a:cxn>
                  <a:cxn ang="0">
                    <a:pos x="5" y="88"/>
                  </a:cxn>
                  <a:cxn ang="0">
                    <a:pos x="6" y="87"/>
                  </a:cxn>
                  <a:cxn ang="0">
                    <a:pos x="6" y="93"/>
                  </a:cxn>
                  <a:cxn ang="0">
                    <a:pos x="6" y="93"/>
                  </a:cxn>
                  <a:cxn ang="0">
                    <a:pos x="6" y="94"/>
                  </a:cxn>
                  <a:cxn ang="0">
                    <a:pos x="7" y="94"/>
                  </a:cxn>
                  <a:cxn ang="0">
                    <a:pos x="7" y="94"/>
                  </a:cxn>
                  <a:cxn ang="0">
                    <a:pos x="7" y="94"/>
                  </a:cxn>
                  <a:cxn ang="0">
                    <a:pos x="7" y="93"/>
                  </a:cxn>
                  <a:cxn ang="0">
                    <a:pos x="7" y="91"/>
                  </a:cxn>
                  <a:cxn ang="0">
                    <a:pos x="8" y="89"/>
                  </a:cxn>
                  <a:cxn ang="0">
                    <a:pos x="8" y="87"/>
                  </a:cxn>
                  <a:cxn ang="0">
                    <a:pos x="8" y="88"/>
                  </a:cxn>
                  <a:cxn ang="0">
                    <a:pos x="8" y="93"/>
                  </a:cxn>
                  <a:cxn ang="0">
                    <a:pos x="9" y="94"/>
                  </a:cxn>
                  <a:cxn ang="0">
                    <a:pos x="9" y="94"/>
                  </a:cxn>
                  <a:cxn ang="0">
                    <a:pos x="9" y="94"/>
                  </a:cxn>
                  <a:cxn ang="0">
                    <a:pos x="9" y="94"/>
                  </a:cxn>
                  <a:cxn ang="0">
                    <a:pos x="9" y="94"/>
                  </a:cxn>
                  <a:cxn ang="0">
                    <a:pos x="10" y="94"/>
                  </a:cxn>
                  <a:cxn ang="0">
                    <a:pos x="10" y="94"/>
                  </a:cxn>
                  <a:cxn ang="0">
                    <a:pos x="10" y="94"/>
                  </a:cxn>
                </a:cxnLst>
                <a:rect l="0" t="0" r="r" b="b"/>
                <a:pathLst>
                  <a:path w="10" h="94">
                    <a:moveTo>
                      <a:pt x="0" y="94"/>
                    </a:moveTo>
                    <a:lnTo>
                      <a:pt x="0" y="94"/>
                    </a:lnTo>
                    <a:lnTo>
                      <a:pt x="0" y="94"/>
                    </a:lnTo>
                    <a:lnTo>
                      <a:pt x="0" y="94"/>
                    </a:lnTo>
                    <a:lnTo>
                      <a:pt x="0" y="94"/>
                    </a:lnTo>
                    <a:lnTo>
                      <a:pt x="0" y="94"/>
                    </a:lnTo>
                    <a:lnTo>
                      <a:pt x="0" y="92"/>
                    </a:lnTo>
                    <a:lnTo>
                      <a:pt x="0" y="91"/>
                    </a:lnTo>
                    <a:lnTo>
                      <a:pt x="0" y="86"/>
                    </a:lnTo>
                    <a:lnTo>
                      <a:pt x="0" y="80"/>
                    </a:lnTo>
                    <a:lnTo>
                      <a:pt x="0" y="71"/>
                    </a:lnTo>
                    <a:lnTo>
                      <a:pt x="0" y="64"/>
                    </a:lnTo>
                    <a:lnTo>
                      <a:pt x="0" y="57"/>
                    </a:lnTo>
                    <a:lnTo>
                      <a:pt x="0" y="51"/>
                    </a:lnTo>
                    <a:lnTo>
                      <a:pt x="0" y="42"/>
                    </a:lnTo>
                    <a:lnTo>
                      <a:pt x="0" y="32"/>
                    </a:lnTo>
                    <a:lnTo>
                      <a:pt x="0" y="17"/>
                    </a:lnTo>
                    <a:lnTo>
                      <a:pt x="0" y="4"/>
                    </a:lnTo>
                    <a:lnTo>
                      <a:pt x="0" y="0"/>
                    </a:lnTo>
                    <a:lnTo>
                      <a:pt x="1" y="2"/>
                    </a:lnTo>
                    <a:lnTo>
                      <a:pt x="1" y="9"/>
                    </a:lnTo>
                    <a:lnTo>
                      <a:pt x="1" y="15"/>
                    </a:lnTo>
                    <a:lnTo>
                      <a:pt x="1" y="21"/>
                    </a:lnTo>
                    <a:lnTo>
                      <a:pt x="1" y="22"/>
                    </a:lnTo>
                    <a:lnTo>
                      <a:pt x="1" y="29"/>
                    </a:lnTo>
                    <a:lnTo>
                      <a:pt x="1" y="37"/>
                    </a:lnTo>
                    <a:lnTo>
                      <a:pt x="1" y="46"/>
                    </a:lnTo>
                    <a:lnTo>
                      <a:pt x="1" y="59"/>
                    </a:lnTo>
                    <a:lnTo>
                      <a:pt x="1" y="71"/>
                    </a:lnTo>
                    <a:lnTo>
                      <a:pt x="1" y="82"/>
                    </a:lnTo>
                    <a:lnTo>
                      <a:pt x="1" y="88"/>
                    </a:lnTo>
                    <a:lnTo>
                      <a:pt x="1" y="91"/>
                    </a:lnTo>
                    <a:lnTo>
                      <a:pt x="1" y="93"/>
                    </a:lnTo>
                    <a:lnTo>
                      <a:pt x="1" y="94"/>
                    </a:lnTo>
                    <a:lnTo>
                      <a:pt x="1" y="93"/>
                    </a:lnTo>
                    <a:lnTo>
                      <a:pt x="1" y="92"/>
                    </a:lnTo>
                    <a:lnTo>
                      <a:pt x="1" y="90"/>
                    </a:lnTo>
                    <a:lnTo>
                      <a:pt x="1" y="87"/>
                    </a:lnTo>
                    <a:lnTo>
                      <a:pt x="1" y="81"/>
                    </a:lnTo>
                    <a:lnTo>
                      <a:pt x="1" y="76"/>
                    </a:lnTo>
                    <a:lnTo>
                      <a:pt x="2" y="75"/>
                    </a:lnTo>
                    <a:lnTo>
                      <a:pt x="2" y="76"/>
                    </a:lnTo>
                    <a:lnTo>
                      <a:pt x="2" y="79"/>
                    </a:lnTo>
                    <a:lnTo>
                      <a:pt x="2" y="80"/>
                    </a:lnTo>
                    <a:lnTo>
                      <a:pt x="2" y="81"/>
                    </a:lnTo>
                    <a:lnTo>
                      <a:pt x="2" y="79"/>
                    </a:lnTo>
                    <a:lnTo>
                      <a:pt x="2" y="78"/>
                    </a:lnTo>
                    <a:lnTo>
                      <a:pt x="2" y="78"/>
                    </a:lnTo>
                    <a:lnTo>
                      <a:pt x="2" y="79"/>
                    </a:lnTo>
                    <a:lnTo>
                      <a:pt x="2" y="83"/>
                    </a:lnTo>
                    <a:lnTo>
                      <a:pt x="2" y="86"/>
                    </a:lnTo>
                    <a:lnTo>
                      <a:pt x="2" y="89"/>
                    </a:lnTo>
                    <a:lnTo>
                      <a:pt x="2" y="90"/>
                    </a:lnTo>
                    <a:lnTo>
                      <a:pt x="2" y="91"/>
                    </a:lnTo>
                    <a:lnTo>
                      <a:pt x="2" y="91"/>
                    </a:lnTo>
                    <a:lnTo>
                      <a:pt x="2" y="92"/>
                    </a:lnTo>
                    <a:lnTo>
                      <a:pt x="2" y="90"/>
                    </a:lnTo>
                    <a:lnTo>
                      <a:pt x="2" y="91"/>
                    </a:lnTo>
                    <a:lnTo>
                      <a:pt x="3" y="92"/>
                    </a:lnTo>
                    <a:lnTo>
                      <a:pt x="3" y="92"/>
                    </a:lnTo>
                    <a:lnTo>
                      <a:pt x="3" y="92"/>
                    </a:lnTo>
                    <a:lnTo>
                      <a:pt x="3" y="93"/>
                    </a:lnTo>
                    <a:lnTo>
                      <a:pt x="3" y="93"/>
                    </a:lnTo>
                    <a:lnTo>
                      <a:pt x="3" y="94"/>
                    </a:lnTo>
                    <a:lnTo>
                      <a:pt x="3" y="94"/>
                    </a:lnTo>
                    <a:lnTo>
                      <a:pt x="3" y="94"/>
                    </a:lnTo>
                    <a:lnTo>
                      <a:pt x="3" y="94"/>
                    </a:lnTo>
                    <a:lnTo>
                      <a:pt x="3" y="94"/>
                    </a:lnTo>
                    <a:lnTo>
                      <a:pt x="3" y="94"/>
                    </a:lnTo>
                    <a:lnTo>
                      <a:pt x="3" y="94"/>
                    </a:lnTo>
                    <a:lnTo>
                      <a:pt x="3" y="94"/>
                    </a:lnTo>
                    <a:lnTo>
                      <a:pt x="3" y="94"/>
                    </a:lnTo>
                    <a:lnTo>
                      <a:pt x="3" y="94"/>
                    </a:lnTo>
                    <a:lnTo>
                      <a:pt x="3" y="93"/>
                    </a:lnTo>
                    <a:lnTo>
                      <a:pt x="3" y="92"/>
                    </a:lnTo>
                    <a:lnTo>
                      <a:pt x="3" y="91"/>
                    </a:lnTo>
                    <a:lnTo>
                      <a:pt x="4" y="89"/>
                    </a:lnTo>
                    <a:lnTo>
                      <a:pt x="4" y="86"/>
                    </a:lnTo>
                    <a:lnTo>
                      <a:pt x="4" y="82"/>
                    </a:lnTo>
                    <a:lnTo>
                      <a:pt x="4" y="79"/>
                    </a:lnTo>
                    <a:lnTo>
                      <a:pt x="4" y="78"/>
                    </a:lnTo>
                    <a:lnTo>
                      <a:pt x="4" y="74"/>
                    </a:lnTo>
                    <a:lnTo>
                      <a:pt x="4" y="71"/>
                    </a:lnTo>
                    <a:lnTo>
                      <a:pt x="4" y="67"/>
                    </a:lnTo>
                    <a:lnTo>
                      <a:pt x="4" y="62"/>
                    </a:lnTo>
                    <a:lnTo>
                      <a:pt x="4" y="61"/>
                    </a:lnTo>
                    <a:lnTo>
                      <a:pt x="4" y="59"/>
                    </a:lnTo>
                    <a:lnTo>
                      <a:pt x="4" y="60"/>
                    </a:lnTo>
                    <a:lnTo>
                      <a:pt x="4" y="60"/>
                    </a:lnTo>
                    <a:lnTo>
                      <a:pt x="4" y="59"/>
                    </a:lnTo>
                    <a:lnTo>
                      <a:pt x="4" y="60"/>
                    </a:lnTo>
                    <a:lnTo>
                      <a:pt x="4" y="64"/>
                    </a:lnTo>
                    <a:lnTo>
                      <a:pt x="4" y="64"/>
                    </a:lnTo>
                    <a:lnTo>
                      <a:pt x="4" y="68"/>
                    </a:lnTo>
                    <a:lnTo>
                      <a:pt x="5" y="71"/>
                    </a:lnTo>
                    <a:lnTo>
                      <a:pt x="5" y="78"/>
                    </a:lnTo>
                    <a:lnTo>
                      <a:pt x="5" y="83"/>
                    </a:lnTo>
                    <a:lnTo>
                      <a:pt x="5" y="86"/>
                    </a:lnTo>
                    <a:lnTo>
                      <a:pt x="5" y="90"/>
                    </a:lnTo>
                    <a:lnTo>
                      <a:pt x="5" y="92"/>
                    </a:lnTo>
                    <a:lnTo>
                      <a:pt x="5" y="92"/>
                    </a:lnTo>
                    <a:lnTo>
                      <a:pt x="5" y="93"/>
                    </a:lnTo>
                    <a:lnTo>
                      <a:pt x="5" y="93"/>
                    </a:lnTo>
                    <a:lnTo>
                      <a:pt x="5" y="93"/>
                    </a:lnTo>
                    <a:lnTo>
                      <a:pt x="5" y="90"/>
                    </a:lnTo>
                    <a:lnTo>
                      <a:pt x="5" y="90"/>
                    </a:lnTo>
                    <a:lnTo>
                      <a:pt x="5" y="89"/>
                    </a:lnTo>
                    <a:lnTo>
                      <a:pt x="5" y="87"/>
                    </a:lnTo>
                    <a:lnTo>
                      <a:pt x="5" y="88"/>
                    </a:lnTo>
                    <a:lnTo>
                      <a:pt x="5" y="88"/>
                    </a:lnTo>
                    <a:lnTo>
                      <a:pt x="5" y="89"/>
                    </a:lnTo>
                    <a:lnTo>
                      <a:pt x="5" y="88"/>
                    </a:lnTo>
                    <a:lnTo>
                      <a:pt x="6" y="88"/>
                    </a:lnTo>
                    <a:lnTo>
                      <a:pt x="6" y="87"/>
                    </a:lnTo>
                    <a:lnTo>
                      <a:pt x="6" y="87"/>
                    </a:lnTo>
                    <a:lnTo>
                      <a:pt x="6" y="87"/>
                    </a:lnTo>
                    <a:lnTo>
                      <a:pt x="6" y="89"/>
                    </a:lnTo>
                    <a:lnTo>
                      <a:pt x="6" y="90"/>
                    </a:lnTo>
                    <a:lnTo>
                      <a:pt x="6" y="92"/>
                    </a:lnTo>
                    <a:lnTo>
                      <a:pt x="6" y="93"/>
                    </a:lnTo>
                    <a:lnTo>
                      <a:pt x="6" y="93"/>
                    </a:lnTo>
                    <a:lnTo>
                      <a:pt x="6" y="93"/>
                    </a:lnTo>
                    <a:lnTo>
                      <a:pt x="6" y="94"/>
                    </a:lnTo>
                    <a:lnTo>
                      <a:pt x="6" y="93"/>
                    </a:lnTo>
                    <a:lnTo>
                      <a:pt x="6" y="94"/>
                    </a:lnTo>
                    <a:lnTo>
                      <a:pt x="6" y="93"/>
                    </a:lnTo>
                    <a:lnTo>
                      <a:pt x="6" y="94"/>
                    </a:lnTo>
                    <a:lnTo>
                      <a:pt x="6" y="94"/>
                    </a:lnTo>
                    <a:lnTo>
                      <a:pt x="6" y="94"/>
                    </a:lnTo>
                    <a:lnTo>
                      <a:pt x="6" y="94"/>
                    </a:lnTo>
                    <a:lnTo>
                      <a:pt x="7" y="94"/>
                    </a:lnTo>
                    <a:lnTo>
                      <a:pt x="7" y="94"/>
                    </a:lnTo>
                    <a:lnTo>
                      <a:pt x="7" y="94"/>
                    </a:lnTo>
                    <a:lnTo>
                      <a:pt x="7" y="94"/>
                    </a:lnTo>
                    <a:lnTo>
                      <a:pt x="7" y="94"/>
                    </a:lnTo>
                    <a:lnTo>
                      <a:pt x="7" y="94"/>
                    </a:lnTo>
                    <a:lnTo>
                      <a:pt x="7" y="94"/>
                    </a:lnTo>
                    <a:lnTo>
                      <a:pt x="7" y="94"/>
                    </a:lnTo>
                    <a:lnTo>
                      <a:pt x="7" y="94"/>
                    </a:lnTo>
                    <a:lnTo>
                      <a:pt x="7" y="94"/>
                    </a:lnTo>
                    <a:lnTo>
                      <a:pt x="7" y="94"/>
                    </a:lnTo>
                    <a:lnTo>
                      <a:pt x="7" y="94"/>
                    </a:lnTo>
                    <a:lnTo>
                      <a:pt x="7" y="94"/>
                    </a:lnTo>
                    <a:lnTo>
                      <a:pt x="7" y="93"/>
                    </a:lnTo>
                    <a:lnTo>
                      <a:pt x="7" y="93"/>
                    </a:lnTo>
                    <a:lnTo>
                      <a:pt x="7" y="92"/>
                    </a:lnTo>
                    <a:lnTo>
                      <a:pt x="7" y="92"/>
                    </a:lnTo>
                    <a:lnTo>
                      <a:pt x="7" y="91"/>
                    </a:lnTo>
                    <a:lnTo>
                      <a:pt x="8" y="91"/>
                    </a:lnTo>
                    <a:lnTo>
                      <a:pt x="8" y="90"/>
                    </a:lnTo>
                    <a:lnTo>
                      <a:pt x="8" y="90"/>
                    </a:lnTo>
                    <a:lnTo>
                      <a:pt x="8" y="89"/>
                    </a:lnTo>
                    <a:lnTo>
                      <a:pt x="8" y="89"/>
                    </a:lnTo>
                    <a:lnTo>
                      <a:pt x="8" y="88"/>
                    </a:lnTo>
                    <a:lnTo>
                      <a:pt x="8" y="88"/>
                    </a:lnTo>
                    <a:lnTo>
                      <a:pt x="8" y="87"/>
                    </a:lnTo>
                    <a:lnTo>
                      <a:pt x="8" y="87"/>
                    </a:lnTo>
                    <a:lnTo>
                      <a:pt x="8" y="87"/>
                    </a:lnTo>
                    <a:lnTo>
                      <a:pt x="8" y="88"/>
                    </a:lnTo>
                    <a:lnTo>
                      <a:pt x="8" y="88"/>
                    </a:lnTo>
                    <a:lnTo>
                      <a:pt x="8" y="89"/>
                    </a:lnTo>
                    <a:lnTo>
                      <a:pt x="8" y="90"/>
                    </a:lnTo>
                    <a:lnTo>
                      <a:pt x="8" y="92"/>
                    </a:lnTo>
                    <a:lnTo>
                      <a:pt x="8" y="93"/>
                    </a:lnTo>
                    <a:lnTo>
                      <a:pt x="8" y="94"/>
                    </a:lnTo>
                    <a:lnTo>
                      <a:pt x="8" y="94"/>
                    </a:lnTo>
                    <a:lnTo>
                      <a:pt x="9" y="94"/>
                    </a:lnTo>
                    <a:lnTo>
                      <a:pt x="9" y="94"/>
                    </a:lnTo>
                    <a:lnTo>
                      <a:pt x="9" y="94"/>
                    </a:lnTo>
                    <a:lnTo>
                      <a:pt x="9" y="94"/>
                    </a:lnTo>
                    <a:lnTo>
                      <a:pt x="9" y="94"/>
                    </a:lnTo>
                    <a:lnTo>
                      <a:pt x="9" y="94"/>
                    </a:lnTo>
                    <a:lnTo>
                      <a:pt x="9" y="94"/>
                    </a:lnTo>
                    <a:lnTo>
                      <a:pt x="9" y="94"/>
                    </a:lnTo>
                    <a:lnTo>
                      <a:pt x="9" y="94"/>
                    </a:lnTo>
                    <a:lnTo>
                      <a:pt x="9" y="94"/>
                    </a:lnTo>
                    <a:lnTo>
                      <a:pt x="9" y="94"/>
                    </a:lnTo>
                    <a:lnTo>
                      <a:pt x="9" y="94"/>
                    </a:lnTo>
                    <a:lnTo>
                      <a:pt x="9" y="94"/>
                    </a:lnTo>
                    <a:lnTo>
                      <a:pt x="9" y="94"/>
                    </a:lnTo>
                    <a:lnTo>
                      <a:pt x="9" y="93"/>
                    </a:lnTo>
                    <a:lnTo>
                      <a:pt x="9" y="93"/>
                    </a:lnTo>
                    <a:lnTo>
                      <a:pt x="9" y="93"/>
                    </a:lnTo>
                    <a:lnTo>
                      <a:pt x="9" y="94"/>
                    </a:lnTo>
                    <a:lnTo>
                      <a:pt x="9" y="94"/>
                    </a:lnTo>
                    <a:lnTo>
                      <a:pt x="9" y="94"/>
                    </a:lnTo>
                    <a:lnTo>
                      <a:pt x="9" y="94"/>
                    </a:lnTo>
                    <a:lnTo>
                      <a:pt x="10" y="94"/>
                    </a:lnTo>
                    <a:lnTo>
                      <a:pt x="10" y="94"/>
                    </a:lnTo>
                    <a:lnTo>
                      <a:pt x="10" y="94"/>
                    </a:lnTo>
                    <a:lnTo>
                      <a:pt x="10" y="94"/>
                    </a:lnTo>
                    <a:lnTo>
                      <a:pt x="10" y="94"/>
                    </a:lnTo>
                    <a:lnTo>
                      <a:pt x="10" y="94"/>
                    </a:lnTo>
                    <a:lnTo>
                      <a:pt x="10" y="94"/>
                    </a:lnTo>
                    <a:lnTo>
                      <a:pt x="10" y="94"/>
                    </a:lnTo>
                    <a:lnTo>
                      <a:pt x="10" y="94"/>
                    </a:lnTo>
                    <a:lnTo>
                      <a:pt x="10" y="94"/>
                    </a:lnTo>
                    <a:lnTo>
                      <a:pt x="10" y="94"/>
                    </a:lnTo>
                    <a:lnTo>
                      <a:pt x="10" y="94"/>
                    </a:lnTo>
                  </a:path>
                </a:pathLst>
              </a:custGeom>
              <a:noFill/>
              <a:ln w="0">
                <a:solidFill>
                  <a:srgbClr val="0000FF"/>
                </a:solidFill>
                <a:prstDash val="solid"/>
                <a:round/>
                <a:headEnd/>
                <a:tailEnd/>
              </a:ln>
            </p:spPr>
            <p:txBody>
              <a:bodyPr/>
              <a:lstStyle/>
              <a:p>
                <a:endParaRPr lang="en-US"/>
              </a:p>
            </p:txBody>
          </p:sp>
          <p:sp>
            <p:nvSpPr>
              <p:cNvPr id="233433" name="Freeform 2009"/>
              <p:cNvSpPr>
                <a:spLocks/>
              </p:cNvSpPr>
              <p:nvPr/>
            </p:nvSpPr>
            <p:spPr bwMode="auto">
              <a:xfrm>
                <a:off x="4369" y="3567"/>
                <a:ext cx="1" cy="1"/>
              </a:xfrm>
              <a:custGeom>
                <a:avLst/>
                <a:gdLst/>
                <a:ahLst/>
                <a:cxnLst>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0"/>
                  </a:cxn>
                  <a:cxn ang="0">
                    <a:pos x="0" y="1"/>
                  </a:cxn>
                  <a:cxn ang="0">
                    <a:pos x="0" y="0"/>
                  </a:cxn>
                  <a:cxn ang="0">
                    <a:pos x="1" y="0"/>
                  </a:cxn>
                  <a:cxn ang="0">
                    <a:pos x="1" y="0"/>
                  </a:cxn>
                  <a:cxn ang="0">
                    <a:pos x="1" y="0"/>
                  </a:cxn>
                  <a:cxn ang="0">
                    <a:pos x="1" y="0"/>
                  </a:cxn>
                  <a:cxn ang="0">
                    <a:pos x="1" y="0"/>
                  </a:cxn>
                  <a:cxn ang="0">
                    <a:pos x="1" y="1"/>
                  </a:cxn>
                  <a:cxn ang="0">
                    <a:pos x="1" y="1"/>
                  </a:cxn>
                  <a:cxn ang="0">
                    <a:pos x="1" y="1"/>
                  </a:cxn>
                  <a:cxn ang="0">
                    <a:pos x="1" y="1"/>
                  </a:cxn>
                  <a:cxn ang="0">
                    <a:pos x="1" y="1"/>
                  </a:cxn>
                  <a:cxn ang="0">
                    <a:pos x="1" y="1"/>
                  </a:cxn>
                  <a:cxn ang="0">
                    <a:pos x="1" y="1"/>
                  </a:cxn>
                </a:cxnLst>
                <a:rect l="0" t="0" r="r" b="b"/>
                <a:pathLst>
                  <a:path w="1" h="1">
                    <a:moveTo>
                      <a:pt x="0" y="1"/>
                    </a:move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0"/>
                    </a:lnTo>
                    <a:lnTo>
                      <a:pt x="0" y="1"/>
                    </a:lnTo>
                    <a:lnTo>
                      <a:pt x="0" y="0"/>
                    </a:lnTo>
                    <a:lnTo>
                      <a:pt x="1" y="0"/>
                    </a:lnTo>
                    <a:lnTo>
                      <a:pt x="1" y="0"/>
                    </a:lnTo>
                    <a:lnTo>
                      <a:pt x="1" y="0"/>
                    </a:lnTo>
                    <a:lnTo>
                      <a:pt x="1" y="0"/>
                    </a:lnTo>
                    <a:lnTo>
                      <a:pt x="1" y="0"/>
                    </a:lnTo>
                    <a:lnTo>
                      <a:pt x="1" y="1"/>
                    </a:lnTo>
                    <a:lnTo>
                      <a:pt x="1" y="1"/>
                    </a:lnTo>
                    <a:lnTo>
                      <a:pt x="1" y="1"/>
                    </a:lnTo>
                    <a:lnTo>
                      <a:pt x="1" y="1"/>
                    </a:lnTo>
                    <a:lnTo>
                      <a:pt x="1" y="1"/>
                    </a:lnTo>
                    <a:lnTo>
                      <a:pt x="1" y="1"/>
                    </a:lnTo>
                    <a:lnTo>
                      <a:pt x="1" y="1"/>
                    </a:lnTo>
                  </a:path>
                </a:pathLst>
              </a:custGeom>
              <a:noFill/>
              <a:ln w="0">
                <a:solidFill>
                  <a:srgbClr val="0000FF"/>
                </a:solidFill>
                <a:prstDash val="solid"/>
                <a:round/>
                <a:headEnd/>
                <a:tailEnd/>
              </a:ln>
            </p:spPr>
            <p:txBody>
              <a:bodyPr/>
              <a:lstStyle/>
              <a:p>
                <a:endParaRPr lang="en-US"/>
              </a:p>
            </p:txBody>
          </p:sp>
          <p:sp>
            <p:nvSpPr>
              <p:cNvPr id="233434" name="Freeform 2010"/>
              <p:cNvSpPr>
                <a:spLocks/>
              </p:cNvSpPr>
              <p:nvPr/>
            </p:nvSpPr>
            <p:spPr bwMode="auto">
              <a:xfrm>
                <a:off x="437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35" name="Freeform 2011"/>
              <p:cNvSpPr>
                <a:spLocks/>
              </p:cNvSpPr>
              <p:nvPr/>
            </p:nvSpPr>
            <p:spPr bwMode="auto">
              <a:xfrm>
                <a:off x="437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436" name="Freeform 2012"/>
              <p:cNvSpPr>
                <a:spLocks/>
              </p:cNvSpPr>
              <p:nvPr/>
            </p:nvSpPr>
            <p:spPr bwMode="auto">
              <a:xfrm>
                <a:off x="437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437" name="Rectangle 2013"/>
              <p:cNvSpPr>
                <a:spLocks noChangeArrowheads="1"/>
              </p:cNvSpPr>
              <p:nvPr/>
            </p:nvSpPr>
            <p:spPr bwMode="auto">
              <a:xfrm>
                <a:off x="4374" y="3568"/>
                <a:ext cx="1" cy="1"/>
              </a:xfrm>
              <a:prstGeom prst="rect">
                <a:avLst/>
              </a:prstGeom>
              <a:noFill/>
              <a:ln w="0">
                <a:solidFill>
                  <a:srgbClr val="0000FF"/>
                </a:solidFill>
                <a:miter lim="800000"/>
                <a:headEnd/>
                <a:tailEnd/>
              </a:ln>
            </p:spPr>
            <p:txBody>
              <a:bodyPr/>
              <a:lstStyle/>
              <a:p>
                <a:endParaRPr lang="en-US"/>
              </a:p>
            </p:txBody>
          </p:sp>
          <p:sp>
            <p:nvSpPr>
              <p:cNvPr id="233438" name="Freeform 2014"/>
              <p:cNvSpPr>
                <a:spLocks/>
              </p:cNvSpPr>
              <p:nvPr/>
            </p:nvSpPr>
            <p:spPr bwMode="auto">
              <a:xfrm>
                <a:off x="4376"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39" name="Line 2015"/>
              <p:cNvSpPr>
                <a:spLocks noChangeShapeType="1"/>
              </p:cNvSpPr>
              <p:nvPr/>
            </p:nvSpPr>
            <p:spPr bwMode="auto">
              <a:xfrm>
                <a:off x="4377" y="3568"/>
                <a:ext cx="1" cy="1"/>
              </a:xfrm>
              <a:prstGeom prst="line">
                <a:avLst/>
              </a:prstGeom>
              <a:noFill/>
              <a:ln w="0">
                <a:solidFill>
                  <a:srgbClr val="0000FF"/>
                </a:solidFill>
                <a:round/>
                <a:headEnd/>
                <a:tailEnd/>
              </a:ln>
            </p:spPr>
            <p:txBody>
              <a:bodyPr/>
              <a:lstStyle/>
              <a:p>
                <a:endParaRPr lang="en-US"/>
              </a:p>
            </p:txBody>
          </p:sp>
          <p:sp>
            <p:nvSpPr>
              <p:cNvPr id="233440" name="Line 2016"/>
              <p:cNvSpPr>
                <a:spLocks noChangeShapeType="1"/>
              </p:cNvSpPr>
              <p:nvPr/>
            </p:nvSpPr>
            <p:spPr bwMode="auto">
              <a:xfrm>
                <a:off x="4378" y="3568"/>
                <a:ext cx="1" cy="1"/>
              </a:xfrm>
              <a:prstGeom prst="line">
                <a:avLst/>
              </a:prstGeom>
              <a:noFill/>
              <a:ln w="0">
                <a:solidFill>
                  <a:srgbClr val="0000FF"/>
                </a:solidFill>
                <a:round/>
                <a:headEnd/>
                <a:tailEnd/>
              </a:ln>
            </p:spPr>
            <p:txBody>
              <a:bodyPr/>
              <a:lstStyle/>
              <a:p>
                <a:endParaRPr lang="en-US"/>
              </a:p>
            </p:txBody>
          </p:sp>
          <p:sp>
            <p:nvSpPr>
              <p:cNvPr id="233441" name="Freeform 2017"/>
              <p:cNvSpPr>
                <a:spLocks/>
              </p:cNvSpPr>
              <p:nvPr/>
            </p:nvSpPr>
            <p:spPr bwMode="auto">
              <a:xfrm>
                <a:off x="437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442" name="Rectangle 2018"/>
              <p:cNvSpPr>
                <a:spLocks noChangeArrowheads="1"/>
              </p:cNvSpPr>
              <p:nvPr/>
            </p:nvSpPr>
            <p:spPr bwMode="auto">
              <a:xfrm>
                <a:off x="4380" y="3568"/>
                <a:ext cx="1" cy="1"/>
              </a:xfrm>
              <a:prstGeom prst="rect">
                <a:avLst/>
              </a:prstGeom>
              <a:noFill/>
              <a:ln w="0">
                <a:solidFill>
                  <a:srgbClr val="0000FF"/>
                </a:solidFill>
                <a:miter lim="800000"/>
                <a:headEnd/>
                <a:tailEnd/>
              </a:ln>
            </p:spPr>
            <p:txBody>
              <a:bodyPr/>
              <a:lstStyle/>
              <a:p>
                <a:endParaRPr lang="en-US"/>
              </a:p>
            </p:txBody>
          </p:sp>
          <p:sp>
            <p:nvSpPr>
              <p:cNvPr id="233443" name="Line 2019"/>
              <p:cNvSpPr>
                <a:spLocks noChangeShapeType="1"/>
              </p:cNvSpPr>
              <p:nvPr/>
            </p:nvSpPr>
            <p:spPr bwMode="auto">
              <a:xfrm>
                <a:off x="4382" y="3568"/>
                <a:ext cx="1" cy="1"/>
              </a:xfrm>
              <a:prstGeom prst="line">
                <a:avLst/>
              </a:prstGeom>
              <a:noFill/>
              <a:ln w="0">
                <a:solidFill>
                  <a:srgbClr val="0000FF"/>
                </a:solidFill>
                <a:round/>
                <a:headEnd/>
                <a:tailEnd/>
              </a:ln>
            </p:spPr>
            <p:txBody>
              <a:bodyPr/>
              <a:lstStyle/>
              <a:p>
                <a:endParaRPr lang="en-US"/>
              </a:p>
            </p:txBody>
          </p:sp>
          <p:sp>
            <p:nvSpPr>
              <p:cNvPr id="233444" name="Freeform 2020"/>
              <p:cNvSpPr>
                <a:spLocks/>
              </p:cNvSpPr>
              <p:nvPr/>
            </p:nvSpPr>
            <p:spPr bwMode="auto">
              <a:xfrm>
                <a:off x="4383"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45" name="Rectangle 2021"/>
              <p:cNvSpPr>
                <a:spLocks noChangeArrowheads="1"/>
              </p:cNvSpPr>
              <p:nvPr/>
            </p:nvSpPr>
            <p:spPr bwMode="auto">
              <a:xfrm>
                <a:off x="4384" y="3568"/>
                <a:ext cx="1" cy="1"/>
              </a:xfrm>
              <a:prstGeom prst="rect">
                <a:avLst/>
              </a:prstGeom>
              <a:noFill/>
              <a:ln w="0">
                <a:solidFill>
                  <a:srgbClr val="0000FF"/>
                </a:solidFill>
                <a:miter lim="800000"/>
                <a:headEnd/>
                <a:tailEnd/>
              </a:ln>
            </p:spPr>
            <p:txBody>
              <a:bodyPr/>
              <a:lstStyle/>
              <a:p>
                <a:endParaRPr lang="en-US"/>
              </a:p>
            </p:txBody>
          </p:sp>
          <p:sp>
            <p:nvSpPr>
              <p:cNvPr id="233446" name="Rectangle 2022"/>
              <p:cNvSpPr>
                <a:spLocks noChangeArrowheads="1"/>
              </p:cNvSpPr>
              <p:nvPr/>
            </p:nvSpPr>
            <p:spPr bwMode="auto">
              <a:xfrm>
                <a:off x="4384" y="3568"/>
                <a:ext cx="1" cy="1"/>
              </a:xfrm>
              <a:prstGeom prst="rect">
                <a:avLst/>
              </a:prstGeom>
              <a:noFill/>
              <a:ln w="0">
                <a:solidFill>
                  <a:srgbClr val="0000FF"/>
                </a:solidFill>
                <a:miter lim="800000"/>
                <a:headEnd/>
                <a:tailEnd/>
              </a:ln>
            </p:spPr>
            <p:txBody>
              <a:bodyPr/>
              <a:lstStyle/>
              <a:p>
                <a:endParaRPr lang="en-US"/>
              </a:p>
            </p:txBody>
          </p:sp>
          <p:sp>
            <p:nvSpPr>
              <p:cNvPr id="233447" name="Rectangle 2023"/>
              <p:cNvSpPr>
                <a:spLocks noChangeArrowheads="1"/>
              </p:cNvSpPr>
              <p:nvPr/>
            </p:nvSpPr>
            <p:spPr bwMode="auto">
              <a:xfrm>
                <a:off x="4385" y="3568"/>
                <a:ext cx="1" cy="1"/>
              </a:xfrm>
              <a:prstGeom prst="rect">
                <a:avLst/>
              </a:prstGeom>
              <a:noFill/>
              <a:ln w="0">
                <a:solidFill>
                  <a:srgbClr val="0000FF"/>
                </a:solidFill>
                <a:miter lim="800000"/>
                <a:headEnd/>
                <a:tailEnd/>
              </a:ln>
            </p:spPr>
            <p:txBody>
              <a:bodyPr/>
              <a:lstStyle/>
              <a:p>
                <a:endParaRPr lang="en-US"/>
              </a:p>
            </p:txBody>
          </p:sp>
          <p:sp>
            <p:nvSpPr>
              <p:cNvPr id="233448" name="Freeform 2024"/>
              <p:cNvSpPr>
                <a:spLocks/>
              </p:cNvSpPr>
              <p:nvPr/>
            </p:nvSpPr>
            <p:spPr bwMode="auto">
              <a:xfrm>
                <a:off x="438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49" name="Freeform 2025"/>
              <p:cNvSpPr>
                <a:spLocks/>
              </p:cNvSpPr>
              <p:nvPr/>
            </p:nvSpPr>
            <p:spPr bwMode="auto">
              <a:xfrm>
                <a:off x="4387"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50" name="Freeform 2026"/>
              <p:cNvSpPr>
                <a:spLocks/>
              </p:cNvSpPr>
              <p:nvPr/>
            </p:nvSpPr>
            <p:spPr bwMode="auto">
              <a:xfrm>
                <a:off x="4388"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51" name="Rectangle 2027"/>
              <p:cNvSpPr>
                <a:spLocks noChangeArrowheads="1"/>
              </p:cNvSpPr>
              <p:nvPr/>
            </p:nvSpPr>
            <p:spPr bwMode="auto">
              <a:xfrm>
                <a:off x="4389" y="3568"/>
                <a:ext cx="1" cy="1"/>
              </a:xfrm>
              <a:prstGeom prst="rect">
                <a:avLst/>
              </a:prstGeom>
              <a:noFill/>
              <a:ln w="0">
                <a:solidFill>
                  <a:srgbClr val="0000FF"/>
                </a:solidFill>
                <a:miter lim="800000"/>
                <a:headEnd/>
                <a:tailEnd/>
              </a:ln>
            </p:spPr>
            <p:txBody>
              <a:bodyPr/>
              <a:lstStyle/>
              <a:p>
                <a:endParaRPr lang="en-US"/>
              </a:p>
            </p:txBody>
          </p:sp>
          <p:sp>
            <p:nvSpPr>
              <p:cNvPr id="233452" name="Freeform 2028"/>
              <p:cNvSpPr>
                <a:spLocks/>
              </p:cNvSpPr>
              <p:nvPr/>
            </p:nvSpPr>
            <p:spPr bwMode="auto">
              <a:xfrm>
                <a:off x="439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53" name="Freeform 2029"/>
              <p:cNvSpPr>
                <a:spLocks/>
              </p:cNvSpPr>
              <p:nvPr/>
            </p:nvSpPr>
            <p:spPr bwMode="auto">
              <a:xfrm>
                <a:off x="439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54" name="Oval 2030"/>
              <p:cNvSpPr>
                <a:spLocks noChangeArrowheads="1"/>
              </p:cNvSpPr>
              <p:nvPr/>
            </p:nvSpPr>
            <p:spPr bwMode="auto">
              <a:xfrm>
                <a:off x="4392" y="3568"/>
                <a:ext cx="1" cy="1"/>
              </a:xfrm>
              <a:prstGeom prst="ellipse">
                <a:avLst/>
              </a:prstGeom>
              <a:solidFill>
                <a:srgbClr val="FFFFFF"/>
              </a:solidFill>
              <a:ln w="0">
                <a:solidFill>
                  <a:srgbClr val="0000FF"/>
                </a:solidFill>
                <a:round/>
                <a:headEnd/>
                <a:tailEnd/>
              </a:ln>
            </p:spPr>
            <p:txBody>
              <a:bodyPr/>
              <a:lstStyle/>
              <a:p>
                <a:endParaRPr lang="en-US"/>
              </a:p>
            </p:txBody>
          </p:sp>
          <p:sp>
            <p:nvSpPr>
              <p:cNvPr id="233455" name="Freeform 2031"/>
              <p:cNvSpPr>
                <a:spLocks/>
              </p:cNvSpPr>
              <p:nvPr/>
            </p:nvSpPr>
            <p:spPr bwMode="auto">
              <a:xfrm>
                <a:off x="4393"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56" name="Rectangle 2032"/>
              <p:cNvSpPr>
                <a:spLocks noChangeArrowheads="1"/>
              </p:cNvSpPr>
              <p:nvPr/>
            </p:nvSpPr>
            <p:spPr bwMode="auto">
              <a:xfrm>
                <a:off x="4394" y="3568"/>
                <a:ext cx="1" cy="1"/>
              </a:xfrm>
              <a:prstGeom prst="rect">
                <a:avLst/>
              </a:prstGeom>
              <a:noFill/>
              <a:ln w="0">
                <a:solidFill>
                  <a:srgbClr val="0000FF"/>
                </a:solidFill>
                <a:miter lim="800000"/>
                <a:headEnd/>
                <a:tailEnd/>
              </a:ln>
            </p:spPr>
            <p:txBody>
              <a:bodyPr/>
              <a:lstStyle/>
              <a:p>
                <a:endParaRPr lang="en-US"/>
              </a:p>
            </p:txBody>
          </p:sp>
          <p:sp>
            <p:nvSpPr>
              <p:cNvPr id="233457" name="Freeform 2033"/>
              <p:cNvSpPr>
                <a:spLocks/>
              </p:cNvSpPr>
              <p:nvPr/>
            </p:nvSpPr>
            <p:spPr bwMode="auto">
              <a:xfrm>
                <a:off x="439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458" name="Freeform 2034"/>
              <p:cNvSpPr>
                <a:spLocks/>
              </p:cNvSpPr>
              <p:nvPr/>
            </p:nvSpPr>
            <p:spPr bwMode="auto">
              <a:xfrm>
                <a:off x="439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59" name="Freeform 2035"/>
              <p:cNvSpPr>
                <a:spLocks/>
              </p:cNvSpPr>
              <p:nvPr/>
            </p:nvSpPr>
            <p:spPr bwMode="auto">
              <a:xfrm>
                <a:off x="439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60" name="Freeform 2036"/>
              <p:cNvSpPr>
                <a:spLocks/>
              </p:cNvSpPr>
              <p:nvPr/>
            </p:nvSpPr>
            <p:spPr bwMode="auto">
              <a:xfrm>
                <a:off x="439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61" name="Freeform 2037"/>
              <p:cNvSpPr>
                <a:spLocks/>
              </p:cNvSpPr>
              <p:nvPr/>
            </p:nvSpPr>
            <p:spPr bwMode="auto">
              <a:xfrm>
                <a:off x="4399" y="3568"/>
                <a:ext cx="3" cy="1"/>
              </a:xfrm>
              <a:custGeom>
                <a:avLst/>
                <a:gdLst/>
                <a:ahLst/>
                <a:cxnLst>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3" y="0"/>
                  </a:cxn>
                  <a:cxn ang="0">
                    <a:pos x="3" y="0"/>
                  </a:cxn>
                </a:cxnLst>
                <a:rect l="0" t="0" r="r" b="b"/>
                <a:pathLst>
                  <a:path w="3">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path>
                </a:pathLst>
              </a:custGeom>
              <a:noFill/>
              <a:ln w="0">
                <a:solidFill>
                  <a:srgbClr val="0000FF"/>
                </a:solidFill>
                <a:prstDash val="solid"/>
                <a:round/>
                <a:headEnd/>
                <a:tailEnd/>
              </a:ln>
            </p:spPr>
            <p:txBody>
              <a:bodyPr/>
              <a:lstStyle/>
              <a:p>
                <a:endParaRPr lang="en-US"/>
              </a:p>
            </p:txBody>
          </p:sp>
          <p:sp>
            <p:nvSpPr>
              <p:cNvPr id="233462" name="Freeform 2038"/>
              <p:cNvSpPr>
                <a:spLocks/>
              </p:cNvSpPr>
              <p:nvPr/>
            </p:nvSpPr>
            <p:spPr bwMode="auto">
              <a:xfrm>
                <a:off x="440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463" name="Freeform 2039"/>
              <p:cNvSpPr>
                <a:spLocks/>
              </p:cNvSpPr>
              <p:nvPr/>
            </p:nvSpPr>
            <p:spPr bwMode="auto">
              <a:xfrm>
                <a:off x="440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64" name="Freeform 2040"/>
              <p:cNvSpPr>
                <a:spLocks/>
              </p:cNvSpPr>
              <p:nvPr/>
            </p:nvSpPr>
            <p:spPr bwMode="auto">
              <a:xfrm>
                <a:off x="440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465" name="Line 2041"/>
              <p:cNvSpPr>
                <a:spLocks noChangeShapeType="1"/>
              </p:cNvSpPr>
              <p:nvPr/>
            </p:nvSpPr>
            <p:spPr bwMode="auto">
              <a:xfrm>
                <a:off x="4408" y="3568"/>
                <a:ext cx="1" cy="1"/>
              </a:xfrm>
              <a:prstGeom prst="line">
                <a:avLst/>
              </a:prstGeom>
              <a:noFill/>
              <a:ln w="0">
                <a:solidFill>
                  <a:srgbClr val="0000FF"/>
                </a:solidFill>
                <a:round/>
                <a:headEnd/>
                <a:tailEnd/>
              </a:ln>
            </p:spPr>
            <p:txBody>
              <a:bodyPr/>
              <a:lstStyle/>
              <a:p>
                <a:endParaRPr lang="en-US"/>
              </a:p>
            </p:txBody>
          </p:sp>
          <p:sp>
            <p:nvSpPr>
              <p:cNvPr id="233466" name="Rectangle 2042"/>
              <p:cNvSpPr>
                <a:spLocks noChangeArrowheads="1"/>
              </p:cNvSpPr>
              <p:nvPr/>
            </p:nvSpPr>
            <p:spPr bwMode="auto">
              <a:xfrm>
                <a:off x="4409" y="3568"/>
                <a:ext cx="1" cy="1"/>
              </a:xfrm>
              <a:prstGeom prst="rect">
                <a:avLst/>
              </a:prstGeom>
              <a:noFill/>
              <a:ln w="0">
                <a:solidFill>
                  <a:srgbClr val="0000FF"/>
                </a:solidFill>
                <a:miter lim="800000"/>
                <a:headEnd/>
                <a:tailEnd/>
              </a:ln>
            </p:spPr>
            <p:txBody>
              <a:bodyPr/>
              <a:lstStyle/>
              <a:p>
                <a:endParaRPr lang="en-US"/>
              </a:p>
            </p:txBody>
          </p:sp>
          <p:sp>
            <p:nvSpPr>
              <p:cNvPr id="233467" name="Freeform 2043"/>
              <p:cNvSpPr>
                <a:spLocks/>
              </p:cNvSpPr>
              <p:nvPr/>
            </p:nvSpPr>
            <p:spPr bwMode="auto">
              <a:xfrm>
                <a:off x="4410"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68" name="Freeform 2044"/>
              <p:cNvSpPr>
                <a:spLocks/>
              </p:cNvSpPr>
              <p:nvPr/>
            </p:nvSpPr>
            <p:spPr bwMode="auto">
              <a:xfrm>
                <a:off x="441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469" name="Freeform 2045"/>
              <p:cNvSpPr>
                <a:spLocks/>
              </p:cNvSpPr>
              <p:nvPr/>
            </p:nvSpPr>
            <p:spPr bwMode="auto">
              <a:xfrm>
                <a:off x="441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470" name="Rectangle 2046"/>
              <p:cNvSpPr>
                <a:spLocks noChangeArrowheads="1"/>
              </p:cNvSpPr>
              <p:nvPr/>
            </p:nvSpPr>
            <p:spPr bwMode="auto">
              <a:xfrm>
                <a:off x="4412" y="3568"/>
                <a:ext cx="1" cy="1"/>
              </a:xfrm>
              <a:prstGeom prst="rect">
                <a:avLst/>
              </a:prstGeom>
              <a:noFill/>
              <a:ln w="0">
                <a:solidFill>
                  <a:srgbClr val="0000FF"/>
                </a:solidFill>
                <a:miter lim="800000"/>
                <a:headEnd/>
                <a:tailEnd/>
              </a:ln>
            </p:spPr>
            <p:txBody>
              <a:bodyPr/>
              <a:lstStyle/>
              <a:p>
                <a:endParaRPr lang="en-US"/>
              </a:p>
            </p:txBody>
          </p:sp>
          <p:sp>
            <p:nvSpPr>
              <p:cNvPr id="233471" name="Freeform 2047"/>
              <p:cNvSpPr>
                <a:spLocks/>
              </p:cNvSpPr>
              <p:nvPr/>
            </p:nvSpPr>
            <p:spPr bwMode="auto">
              <a:xfrm>
                <a:off x="441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72" name="Rectangle 2048"/>
              <p:cNvSpPr>
                <a:spLocks noChangeArrowheads="1"/>
              </p:cNvSpPr>
              <p:nvPr/>
            </p:nvSpPr>
            <p:spPr bwMode="auto">
              <a:xfrm>
                <a:off x="4414" y="3568"/>
                <a:ext cx="1" cy="1"/>
              </a:xfrm>
              <a:prstGeom prst="rect">
                <a:avLst/>
              </a:prstGeom>
              <a:noFill/>
              <a:ln w="0">
                <a:solidFill>
                  <a:srgbClr val="0000FF"/>
                </a:solidFill>
                <a:miter lim="800000"/>
                <a:headEnd/>
                <a:tailEnd/>
              </a:ln>
            </p:spPr>
            <p:txBody>
              <a:bodyPr/>
              <a:lstStyle/>
              <a:p>
                <a:endParaRPr lang="en-US"/>
              </a:p>
            </p:txBody>
          </p:sp>
          <p:sp>
            <p:nvSpPr>
              <p:cNvPr id="233473" name="Line 2049"/>
              <p:cNvSpPr>
                <a:spLocks noChangeShapeType="1"/>
              </p:cNvSpPr>
              <p:nvPr/>
            </p:nvSpPr>
            <p:spPr bwMode="auto">
              <a:xfrm>
                <a:off x="4417" y="3568"/>
                <a:ext cx="1" cy="1"/>
              </a:xfrm>
              <a:prstGeom prst="line">
                <a:avLst/>
              </a:prstGeom>
              <a:noFill/>
              <a:ln w="0">
                <a:solidFill>
                  <a:srgbClr val="0000FF"/>
                </a:solidFill>
                <a:round/>
                <a:headEnd/>
                <a:tailEnd/>
              </a:ln>
            </p:spPr>
            <p:txBody>
              <a:bodyPr/>
              <a:lstStyle/>
              <a:p>
                <a:endParaRPr lang="en-US"/>
              </a:p>
            </p:txBody>
          </p:sp>
          <p:sp>
            <p:nvSpPr>
              <p:cNvPr id="233474" name="Line 2050"/>
              <p:cNvSpPr>
                <a:spLocks noChangeShapeType="1"/>
              </p:cNvSpPr>
              <p:nvPr/>
            </p:nvSpPr>
            <p:spPr bwMode="auto">
              <a:xfrm>
                <a:off x="4419" y="3568"/>
                <a:ext cx="1" cy="1"/>
              </a:xfrm>
              <a:prstGeom prst="line">
                <a:avLst/>
              </a:prstGeom>
              <a:noFill/>
              <a:ln w="0">
                <a:solidFill>
                  <a:srgbClr val="0000FF"/>
                </a:solidFill>
                <a:round/>
                <a:headEnd/>
                <a:tailEnd/>
              </a:ln>
            </p:spPr>
            <p:txBody>
              <a:bodyPr/>
              <a:lstStyle/>
              <a:p>
                <a:endParaRPr lang="en-US"/>
              </a:p>
            </p:txBody>
          </p:sp>
          <p:sp>
            <p:nvSpPr>
              <p:cNvPr id="233475" name="Freeform 2051"/>
              <p:cNvSpPr>
                <a:spLocks/>
              </p:cNvSpPr>
              <p:nvPr/>
            </p:nvSpPr>
            <p:spPr bwMode="auto">
              <a:xfrm>
                <a:off x="4420"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76" name="Freeform 2052"/>
              <p:cNvSpPr>
                <a:spLocks/>
              </p:cNvSpPr>
              <p:nvPr/>
            </p:nvSpPr>
            <p:spPr bwMode="auto">
              <a:xfrm>
                <a:off x="442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77" name="Freeform 2053"/>
              <p:cNvSpPr>
                <a:spLocks/>
              </p:cNvSpPr>
              <p:nvPr/>
            </p:nvSpPr>
            <p:spPr bwMode="auto">
              <a:xfrm>
                <a:off x="442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478" name="Freeform 2054"/>
              <p:cNvSpPr>
                <a:spLocks/>
              </p:cNvSpPr>
              <p:nvPr/>
            </p:nvSpPr>
            <p:spPr bwMode="auto">
              <a:xfrm>
                <a:off x="4423" y="3568"/>
                <a:ext cx="2"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path>
                </a:pathLst>
              </a:custGeom>
              <a:noFill/>
              <a:ln w="0">
                <a:solidFill>
                  <a:srgbClr val="0000FF"/>
                </a:solidFill>
                <a:prstDash val="solid"/>
                <a:round/>
                <a:headEnd/>
                <a:tailEnd/>
              </a:ln>
            </p:spPr>
            <p:txBody>
              <a:bodyPr/>
              <a:lstStyle/>
              <a:p>
                <a:endParaRPr lang="en-US"/>
              </a:p>
            </p:txBody>
          </p:sp>
        </p:grpSp>
        <p:grpSp>
          <p:nvGrpSpPr>
            <p:cNvPr id="233479" name="Group 2055"/>
            <p:cNvGrpSpPr>
              <a:grpSpLocks/>
            </p:cNvGrpSpPr>
            <p:nvPr/>
          </p:nvGrpSpPr>
          <p:grpSpPr bwMode="auto">
            <a:xfrm>
              <a:off x="3826" y="3706"/>
              <a:ext cx="294" cy="0"/>
              <a:chOff x="4426" y="3568"/>
              <a:chExt cx="275" cy="1"/>
            </a:xfrm>
          </p:grpSpPr>
          <p:sp>
            <p:nvSpPr>
              <p:cNvPr id="233480" name="Rectangle 2056"/>
              <p:cNvSpPr>
                <a:spLocks noChangeArrowheads="1"/>
              </p:cNvSpPr>
              <p:nvPr/>
            </p:nvSpPr>
            <p:spPr bwMode="auto">
              <a:xfrm>
                <a:off x="4426" y="3568"/>
                <a:ext cx="1" cy="1"/>
              </a:xfrm>
              <a:prstGeom prst="rect">
                <a:avLst/>
              </a:prstGeom>
              <a:noFill/>
              <a:ln w="0">
                <a:solidFill>
                  <a:srgbClr val="0000FF"/>
                </a:solidFill>
                <a:miter lim="800000"/>
                <a:headEnd/>
                <a:tailEnd/>
              </a:ln>
            </p:spPr>
            <p:txBody>
              <a:bodyPr/>
              <a:lstStyle/>
              <a:p>
                <a:endParaRPr lang="en-US"/>
              </a:p>
            </p:txBody>
          </p:sp>
          <p:sp>
            <p:nvSpPr>
              <p:cNvPr id="233481" name="Freeform 2057"/>
              <p:cNvSpPr>
                <a:spLocks/>
              </p:cNvSpPr>
              <p:nvPr/>
            </p:nvSpPr>
            <p:spPr bwMode="auto">
              <a:xfrm>
                <a:off x="442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82" name="Freeform 2058"/>
              <p:cNvSpPr>
                <a:spLocks/>
              </p:cNvSpPr>
              <p:nvPr/>
            </p:nvSpPr>
            <p:spPr bwMode="auto">
              <a:xfrm>
                <a:off x="4428"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83" name="Freeform 2059"/>
              <p:cNvSpPr>
                <a:spLocks/>
              </p:cNvSpPr>
              <p:nvPr/>
            </p:nvSpPr>
            <p:spPr bwMode="auto">
              <a:xfrm>
                <a:off x="442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84" name="Freeform 2060"/>
              <p:cNvSpPr>
                <a:spLocks/>
              </p:cNvSpPr>
              <p:nvPr/>
            </p:nvSpPr>
            <p:spPr bwMode="auto">
              <a:xfrm>
                <a:off x="4430"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85" name="Freeform 2061"/>
              <p:cNvSpPr>
                <a:spLocks/>
              </p:cNvSpPr>
              <p:nvPr/>
            </p:nvSpPr>
            <p:spPr bwMode="auto">
              <a:xfrm>
                <a:off x="443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86" name="Freeform 2062"/>
              <p:cNvSpPr>
                <a:spLocks/>
              </p:cNvSpPr>
              <p:nvPr/>
            </p:nvSpPr>
            <p:spPr bwMode="auto">
              <a:xfrm>
                <a:off x="443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87" name="Freeform 2063"/>
              <p:cNvSpPr>
                <a:spLocks/>
              </p:cNvSpPr>
              <p:nvPr/>
            </p:nvSpPr>
            <p:spPr bwMode="auto">
              <a:xfrm>
                <a:off x="4433" y="3568"/>
                <a:ext cx="3" cy="1"/>
              </a:xfrm>
              <a:custGeom>
                <a:avLst/>
                <a:gdLst/>
                <a:ahLst/>
                <a:cxnLst>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3" y="0"/>
                  </a:cxn>
                </a:cxnLst>
                <a:rect l="0" t="0" r="r" b="b"/>
                <a:pathLst>
                  <a:path w="3">
                    <a:moveTo>
                      <a:pt x="0" y="0"/>
                    </a:move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3" y="0"/>
                    </a:lnTo>
                    <a:lnTo>
                      <a:pt x="3" y="0"/>
                    </a:lnTo>
                    <a:lnTo>
                      <a:pt x="3" y="0"/>
                    </a:lnTo>
                    <a:lnTo>
                      <a:pt x="3" y="0"/>
                    </a:lnTo>
                    <a:lnTo>
                      <a:pt x="3" y="0"/>
                    </a:lnTo>
                    <a:lnTo>
                      <a:pt x="3" y="0"/>
                    </a:lnTo>
                    <a:lnTo>
                      <a:pt x="3" y="0"/>
                    </a:lnTo>
                    <a:lnTo>
                      <a:pt x="3" y="0"/>
                    </a:lnTo>
                  </a:path>
                </a:pathLst>
              </a:custGeom>
              <a:noFill/>
              <a:ln w="0">
                <a:solidFill>
                  <a:srgbClr val="0000FF"/>
                </a:solidFill>
                <a:prstDash val="solid"/>
                <a:round/>
                <a:headEnd/>
                <a:tailEnd/>
              </a:ln>
            </p:spPr>
            <p:txBody>
              <a:bodyPr/>
              <a:lstStyle/>
              <a:p>
                <a:endParaRPr lang="en-US"/>
              </a:p>
            </p:txBody>
          </p:sp>
          <p:sp>
            <p:nvSpPr>
              <p:cNvPr id="233488" name="Freeform 2064"/>
              <p:cNvSpPr>
                <a:spLocks/>
              </p:cNvSpPr>
              <p:nvPr/>
            </p:nvSpPr>
            <p:spPr bwMode="auto">
              <a:xfrm>
                <a:off x="443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489" name="Freeform 2065"/>
              <p:cNvSpPr>
                <a:spLocks/>
              </p:cNvSpPr>
              <p:nvPr/>
            </p:nvSpPr>
            <p:spPr bwMode="auto">
              <a:xfrm>
                <a:off x="4438"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90" name="Line 2066"/>
              <p:cNvSpPr>
                <a:spLocks noChangeShapeType="1"/>
              </p:cNvSpPr>
              <p:nvPr/>
            </p:nvSpPr>
            <p:spPr bwMode="auto">
              <a:xfrm>
                <a:off x="4439" y="3568"/>
                <a:ext cx="1" cy="1"/>
              </a:xfrm>
              <a:prstGeom prst="line">
                <a:avLst/>
              </a:prstGeom>
              <a:noFill/>
              <a:ln w="0">
                <a:solidFill>
                  <a:srgbClr val="0000FF"/>
                </a:solidFill>
                <a:round/>
                <a:headEnd/>
                <a:tailEnd/>
              </a:ln>
            </p:spPr>
            <p:txBody>
              <a:bodyPr/>
              <a:lstStyle/>
              <a:p>
                <a:endParaRPr lang="en-US"/>
              </a:p>
            </p:txBody>
          </p:sp>
          <p:sp>
            <p:nvSpPr>
              <p:cNvPr id="233491" name="Freeform 2067"/>
              <p:cNvSpPr>
                <a:spLocks/>
              </p:cNvSpPr>
              <p:nvPr/>
            </p:nvSpPr>
            <p:spPr bwMode="auto">
              <a:xfrm>
                <a:off x="444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492" name="Freeform 2068"/>
              <p:cNvSpPr>
                <a:spLocks/>
              </p:cNvSpPr>
              <p:nvPr/>
            </p:nvSpPr>
            <p:spPr bwMode="auto">
              <a:xfrm>
                <a:off x="444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93" name="Freeform 2069"/>
              <p:cNvSpPr>
                <a:spLocks/>
              </p:cNvSpPr>
              <p:nvPr/>
            </p:nvSpPr>
            <p:spPr bwMode="auto">
              <a:xfrm>
                <a:off x="444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494" name="Freeform 2070"/>
              <p:cNvSpPr>
                <a:spLocks/>
              </p:cNvSpPr>
              <p:nvPr/>
            </p:nvSpPr>
            <p:spPr bwMode="auto">
              <a:xfrm>
                <a:off x="444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495" name="Freeform 2071"/>
              <p:cNvSpPr>
                <a:spLocks/>
              </p:cNvSpPr>
              <p:nvPr/>
            </p:nvSpPr>
            <p:spPr bwMode="auto">
              <a:xfrm>
                <a:off x="4446" y="3568"/>
                <a:ext cx="2"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Lst>
                <a:rect l="0" t="0" r="r" b="b"/>
                <a:pathLst>
                  <a:path w="2">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path>
                </a:pathLst>
              </a:custGeom>
              <a:noFill/>
              <a:ln w="0">
                <a:solidFill>
                  <a:srgbClr val="0000FF"/>
                </a:solidFill>
                <a:prstDash val="solid"/>
                <a:round/>
                <a:headEnd/>
                <a:tailEnd/>
              </a:ln>
            </p:spPr>
            <p:txBody>
              <a:bodyPr/>
              <a:lstStyle/>
              <a:p>
                <a:endParaRPr lang="en-US"/>
              </a:p>
            </p:txBody>
          </p:sp>
          <p:sp>
            <p:nvSpPr>
              <p:cNvPr id="233496" name="Freeform 2072"/>
              <p:cNvSpPr>
                <a:spLocks/>
              </p:cNvSpPr>
              <p:nvPr/>
            </p:nvSpPr>
            <p:spPr bwMode="auto">
              <a:xfrm>
                <a:off x="444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497" name="Line 2073"/>
              <p:cNvSpPr>
                <a:spLocks noChangeShapeType="1"/>
              </p:cNvSpPr>
              <p:nvPr/>
            </p:nvSpPr>
            <p:spPr bwMode="auto">
              <a:xfrm>
                <a:off x="4450" y="3568"/>
                <a:ext cx="1" cy="1"/>
              </a:xfrm>
              <a:prstGeom prst="line">
                <a:avLst/>
              </a:prstGeom>
              <a:noFill/>
              <a:ln w="0">
                <a:solidFill>
                  <a:srgbClr val="0000FF"/>
                </a:solidFill>
                <a:round/>
                <a:headEnd/>
                <a:tailEnd/>
              </a:ln>
            </p:spPr>
            <p:txBody>
              <a:bodyPr/>
              <a:lstStyle/>
              <a:p>
                <a:endParaRPr lang="en-US"/>
              </a:p>
            </p:txBody>
          </p:sp>
          <p:sp>
            <p:nvSpPr>
              <p:cNvPr id="233498" name="Rectangle 2074"/>
              <p:cNvSpPr>
                <a:spLocks noChangeArrowheads="1"/>
              </p:cNvSpPr>
              <p:nvPr/>
            </p:nvSpPr>
            <p:spPr bwMode="auto">
              <a:xfrm>
                <a:off x="4451" y="3568"/>
                <a:ext cx="1" cy="1"/>
              </a:xfrm>
              <a:prstGeom prst="rect">
                <a:avLst/>
              </a:prstGeom>
              <a:noFill/>
              <a:ln w="0">
                <a:solidFill>
                  <a:srgbClr val="0000FF"/>
                </a:solidFill>
                <a:miter lim="800000"/>
                <a:headEnd/>
                <a:tailEnd/>
              </a:ln>
            </p:spPr>
            <p:txBody>
              <a:bodyPr/>
              <a:lstStyle/>
              <a:p>
                <a:endParaRPr lang="en-US"/>
              </a:p>
            </p:txBody>
          </p:sp>
          <p:sp>
            <p:nvSpPr>
              <p:cNvPr id="233499" name="Rectangle 2075"/>
              <p:cNvSpPr>
                <a:spLocks noChangeArrowheads="1"/>
              </p:cNvSpPr>
              <p:nvPr/>
            </p:nvSpPr>
            <p:spPr bwMode="auto">
              <a:xfrm>
                <a:off x="4452" y="3568"/>
                <a:ext cx="1" cy="1"/>
              </a:xfrm>
              <a:prstGeom prst="rect">
                <a:avLst/>
              </a:prstGeom>
              <a:noFill/>
              <a:ln w="0">
                <a:solidFill>
                  <a:srgbClr val="0000FF"/>
                </a:solidFill>
                <a:miter lim="800000"/>
                <a:headEnd/>
                <a:tailEnd/>
              </a:ln>
            </p:spPr>
            <p:txBody>
              <a:bodyPr/>
              <a:lstStyle/>
              <a:p>
                <a:endParaRPr lang="en-US"/>
              </a:p>
            </p:txBody>
          </p:sp>
          <p:sp>
            <p:nvSpPr>
              <p:cNvPr id="233500" name="Line 2076"/>
              <p:cNvSpPr>
                <a:spLocks noChangeShapeType="1"/>
              </p:cNvSpPr>
              <p:nvPr/>
            </p:nvSpPr>
            <p:spPr bwMode="auto">
              <a:xfrm>
                <a:off x="4454" y="3568"/>
                <a:ext cx="1" cy="1"/>
              </a:xfrm>
              <a:prstGeom prst="line">
                <a:avLst/>
              </a:prstGeom>
              <a:noFill/>
              <a:ln w="0">
                <a:solidFill>
                  <a:srgbClr val="0000FF"/>
                </a:solidFill>
                <a:round/>
                <a:headEnd/>
                <a:tailEnd/>
              </a:ln>
            </p:spPr>
            <p:txBody>
              <a:bodyPr/>
              <a:lstStyle/>
              <a:p>
                <a:endParaRPr lang="en-US"/>
              </a:p>
            </p:txBody>
          </p:sp>
          <p:sp>
            <p:nvSpPr>
              <p:cNvPr id="233501" name="Freeform 2077"/>
              <p:cNvSpPr>
                <a:spLocks/>
              </p:cNvSpPr>
              <p:nvPr/>
            </p:nvSpPr>
            <p:spPr bwMode="auto">
              <a:xfrm>
                <a:off x="445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502" name="Freeform 2078"/>
              <p:cNvSpPr>
                <a:spLocks/>
              </p:cNvSpPr>
              <p:nvPr/>
            </p:nvSpPr>
            <p:spPr bwMode="auto">
              <a:xfrm>
                <a:off x="445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503" name="Freeform 2079"/>
              <p:cNvSpPr>
                <a:spLocks/>
              </p:cNvSpPr>
              <p:nvPr/>
            </p:nvSpPr>
            <p:spPr bwMode="auto">
              <a:xfrm>
                <a:off x="4458"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504" name="Freeform 2080"/>
              <p:cNvSpPr>
                <a:spLocks/>
              </p:cNvSpPr>
              <p:nvPr/>
            </p:nvSpPr>
            <p:spPr bwMode="auto">
              <a:xfrm>
                <a:off x="4459"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505" name="Freeform 2081"/>
              <p:cNvSpPr>
                <a:spLocks/>
              </p:cNvSpPr>
              <p:nvPr/>
            </p:nvSpPr>
            <p:spPr bwMode="auto">
              <a:xfrm>
                <a:off x="4460"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506" name="Freeform 2082"/>
              <p:cNvSpPr>
                <a:spLocks/>
              </p:cNvSpPr>
              <p:nvPr/>
            </p:nvSpPr>
            <p:spPr bwMode="auto">
              <a:xfrm>
                <a:off x="4461" y="3568"/>
                <a:ext cx="1" cy="1"/>
              </a:xfrm>
              <a:custGeom>
                <a:avLst/>
                <a:gdLst/>
                <a:ahLst/>
                <a:cxnLst>
                  <a:cxn ang="0">
                    <a:pos x="0" y="0"/>
                  </a:cxn>
                  <a:cxn ang="0">
                    <a:pos x="0" y="0"/>
                  </a:cxn>
                  <a:cxn ang="0">
                    <a:pos x="0" y="0"/>
                  </a:cxn>
                  <a:cxn ang="0">
                    <a:pos x="1" y="0"/>
                  </a:cxn>
                  <a:cxn ang="0">
                    <a:pos x="1" y="0"/>
                  </a:cxn>
                  <a:cxn ang="0">
                    <a:pos x="1" y="0"/>
                  </a:cxn>
                </a:cxnLst>
                <a:rect l="0" t="0" r="r" b="b"/>
                <a:pathLst>
                  <a:path w="1">
                    <a:moveTo>
                      <a:pt x="0" y="0"/>
                    </a:moveTo>
                    <a:lnTo>
                      <a:pt x="0" y="0"/>
                    </a:lnTo>
                    <a:lnTo>
                      <a:pt x="0"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507" name="Freeform 2083"/>
              <p:cNvSpPr>
                <a:spLocks/>
              </p:cNvSpPr>
              <p:nvPr/>
            </p:nvSpPr>
            <p:spPr bwMode="auto">
              <a:xfrm>
                <a:off x="446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508" name="Freeform 2084"/>
              <p:cNvSpPr>
                <a:spLocks/>
              </p:cNvSpPr>
              <p:nvPr/>
            </p:nvSpPr>
            <p:spPr bwMode="auto">
              <a:xfrm>
                <a:off x="4464"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509" name="Freeform 2085"/>
              <p:cNvSpPr>
                <a:spLocks/>
              </p:cNvSpPr>
              <p:nvPr/>
            </p:nvSpPr>
            <p:spPr bwMode="auto">
              <a:xfrm>
                <a:off x="446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510" name="Rectangle 2086"/>
              <p:cNvSpPr>
                <a:spLocks noChangeArrowheads="1"/>
              </p:cNvSpPr>
              <p:nvPr/>
            </p:nvSpPr>
            <p:spPr bwMode="auto">
              <a:xfrm>
                <a:off x="4466" y="3568"/>
                <a:ext cx="1" cy="1"/>
              </a:xfrm>
              <a:prstGeom prst="rect">
                <a:avLst/>
              </a:prstGeom>
              <a:noFill/>
              <a:ln w="0">
                <a:solidFill>
                  <a:srgbClr val="0000FF"/>
                </a:solidFill>
                <a:miter lim="800000"/>
                <a:headEnd/>
                <a:tailEnd/>
              </a:ln>
            </p:spPr>
            <p:txBody>
              <a:bodyPr/>
              <a:lstStyle/>
              <a:p>
                <a:endParaRPr lang="en-US"/>
              </a:p>
            </p:txBody>
          </p:sp>
          <p:sp>
            <p:nvSpPr>
              <p:cNvPr id="233511" name="Freeform 2087"/>
              <p:cNvSpPr>
                <a:spLocks/>
              </p:cNvSpPr>
              <p:nvPr/>
            </p:nvSpPr>
            <p:spPr bwMode="auto">
              <a:xfrm>
                <a:off x="4467"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512" name="Line 2088"/>
              <p:cNvSpPr>
                <a:spLocks noChangeShapeType="1"/>
              </p:cNvSpPr>
              <p:nvPr/>
            </p:nvSpPr>
            <p:spPr bwMode="auto">
              <a:xfrm>
                <a:off x="4469" y="3568"/>
                <a:ext cx="1" cy="1"/>
              </a:xfrm>
              <a:prstGeom prst="line">
                <a:avLst/>
              </a:prstGeom>
              <a:noFill/>
              <a:ln w="0">
                <a:solidFill>
                  <a:srgbClr val="0000FF"/>
                </a:solidFill>
                <a:round/>
                <a:headEnd/>
                <a:tailEnd/>
              </a:ln>
            </p:spPr>
            <p:txBody>
              <a:bodyPr/>
              <a:lstStyle/>
              <a:p>
                <a:endParaRPr lang="en-US"/>
              </a:p>
            </p:txBody>
          </p:sp>
          <p:sp>
            <p:nvSpPr>
              <p:cNvPr id="233513" name="Freeform 2089"/>
              <p:cNvSpPr>
                <a:spLocks/>
              </p:cNvSpPr>
              <p:nvPr/>
            </p:nvSpPr>
            <p:spPr bwMode="auto">
              <a:xfrm>
                <a:off x="4470" y="3568"/>
                <a:ext cx="4" cy="1"/>
              </a:xfrm>
              <a:custGeom>
                <a:avLst/>
                <a:gdLst/>
                <a:ahLst/>
                <a:cxnLst>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3" y="0"/>
                  </a:cxn>
                  <a:cxn ang="0">
                    <a:pos x="4" y="0"/>
                  </a:cxn>
                  <a:cxn ang="0">
                    <a:pos x="4" y="0"/>
                  </a:cxn>
                  <a:cxn ang="0">
                    <a:pos x="4" y="0"/>
                  </a:cxn>
                  <a:cxn ang="0">
                    <a:pos x="4" y="0"/>
                  </a:cxn>
                  <a:cxn ang="0">
                    <a:pos x="4" y="0"/>
                  </a:cxn>
                  <a:cxn ang="0">
                    <a:pos x="4" y="0"/>
                  </a:cxn>
                  <a:cxn ang="0">
                    <a:pos x="4" y="0"/>
                  </a:cxn>
                  <a:cxn ang="0">
                    <a:pos x="4" y="0"/>
                  </a:cxn>
                  <a:cxn ang="0">
                    <a:pos x="4" y="0"/>
                  </a:cxn>
                  <a:cxn ang="0">
                    <a:pos x="4" y="0"/>
                  </a:cxn>
                </a:cxnLst>
                <a:rect l="0" t="0" r="r" b="b"/>
                <a:pathLst>
                  <a:path w="4">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path>
                </a:pathLst>
              </a:custGeom>
              <a:noFill/>
              <a:ln w="0">
                <a:solidFill>
                  <a:srgbClr val="0000FF"/>
                </a:solidFill>
                <a:prstDash val="solid"/>
                <a:round/>
                <a:headEnd/>
                <a:tailEnd/>
              </a:ln>
            </p:spPr>
            <p:txBody>
              <a:bodyPr/>
              <a:lstStyle/>
              <a:p>
                <a:endParaRPr lang="en-US"/>
              </a:p>
            </p:txBody>
          </p:sp>
          <p:sp>
            <p:nvSpPr>
              <p:cNvPr id="233514" name="Freeform 2090"/>
              <p:cNvSpPr>
                <a:spLocks/>
              </p:cNvSpPr>
              <p:nvPr/>
            </p:nvSpPr>
            <p:spPr bwMode="auto">
              <a:xfrm>
                <a:off x="447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515" name="Freeform 2091"/>
              <p:cNvSpPr>
                <a:spLocks/>
              </p:cNvSpPr>
              <p:nvPr/>
            </p:nvSpPr>
            <p:spPr bwMode="auto">
              <a:xfrm>
                <a:off x="447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516" name="Freeform 2092"/>
              <p:cNvSpPr>
                <a:spLocks/>
              </p:cNvSpPr>
              <p:nvPr/>
            </p:nvSpPr>
            <p:spPr bwMode="auto">
              <a:xfrm>
                <a:off x="447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517" name="Freeform 2093"/>
              <p:cNvSpPr>
                <a:spLocks/>
              </p:cNvSpPr>
              <p:nvPr/>
            </p:nvSpPr>
            <p:spPr bwMode="auto">
              <a:xfrm>
                <a:off x="447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518" name="Rectangle 2094"/>
              <p:cNvSpPr>
                <a:spLocks noChangeArrowheads="1"/>
              </p:cNvSpPr>
              <p:nvPr/>
            </p:nvSpPr>
            <p:spPr bwMode="auto">
              <a:xfrm>
                <a:off x="4478" y="3568"/>
                <a:ext cx="1" cy="1"/>
              </a:xfrm>
              <a:prstGeom prst="rect">
                <a:avLst/>
              </a:prstGeom>
              <a:noFill/>
              <a:ln w="0">
                <a:solidFill>
                  <a:srgbClr val="0000FF"/>
                </a:solidFill>
                <a:miter lim="800000"/>
                <a:headEnd/>
                <a:tailEnd/>
              </a:ln>
            </p:spPr>
            <p:txBody>
              <a:bodyPr/>
              <a:lstStyle/>
              <a:p>
                <a:endParaRPr lang="en-US"/>
              </a:p>
            </p:txBody>
          </p:sp>
          <p:sp>
            <p:nvSpPr>
              <p:cNvPr id="233519" name="Rectangle 2095"/>
              <p:cNvSpPr>
                <a:spLocks noChangeArrowheads="1"/>
              </p:cNvSpPr>
              <p:nvPr/>
            </p:nvSpPr>
            <p:spPr bwMode="auto">
              <a:xfrm>
                <a:off x="4479" y="3568"/>
                <a:ext cx="1" cy="1"/>
              </a:xfrm>
              <a:prstGeom prst="rect">
                <a:avLst/>
              </a:prstGeom>
              <a:noFill/>
              <a:ln w="0">
                <a:solidFill>
                  <a:srgbClr val="0000FF"/>
                </a:solidFill>
                <a:miter lim="800000"/>
                <a:headEnd/>
                <a:tailEnd/>
              </a:ln>
            </p:spPr>
            <p:txBody>
              <a:bodyPr/>
              <a:lstStyle/>
              <a:p>
                <a:endParaRPr lang="en-US"/>
              </a:p>
            </p:txBody>
          </p:sp>
          <p:sp>
            <p:nvSpPr>
              <p:cNvPr id="233520" name="Freeform 2096"/>
              <p:cNvSpPr>
                <a:spLocks/>
              </p:cNvSpPr>
              <p:nvPr/>
            </p:nvSpPr>
            <p:spPr bwMode="auto">
              <a:xfrm>
                <a:off x="4480"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521" name="Freeform 2097"/>
              <p:cNvSpPr>
                <a:spLocks/>
              </p:cNvSpPr>
              <p:nvPr/>
            </p:nvSpPr>
            <p:spPr bwMode="auto">
              <a:xfrm>
                <a:off x="448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522" name="Line 2098"/>
              <p:cNvSpPr>
                <a:spLocks noChangeShapeType="1"/>
              </p:cNvSpPr>
              <p:nvPr/>
            </p:nvSpPr>
            <p:spPr bwMode="auto">
              <a:xfrm>
                <a:off x="4482" y="3568"/>
                <a:ext cx="1" cy="1"/>
              </a:xfrm>
              <a:prstGeom prst="line">
                <a:avLst/>
              </a:prstGeom>
              <a:noFill/>
              <a:ln w="0">
                <a:solidFill>
                  <a:srgbClr val="0000FF"/>
                </a:solidFill>
                <a:round/>
                <a:headEnd/>
                <a:tailEnd/>
              </a:ln>
            </p:spPr>
            <p:txBody>
              <a:bodyPr/>
              <a:lstStyle/>
              <a:p>
                <a:endParaRPr lang="en-US"/>
              </a:p>
            </p:txBody>
          </p:sp>
          <p:sp>
            <p:nvSpPr>
              <p:cNvPr id="233523" name="Line 2099"/>
              <p:cNvSpPr>
                <a:spLocks noChangeShapeType="1"/>
              </p:cNvSpPr>
              <p:nvPr/>
            </p:nvSpPr>
            <p:spPr bwMode="auto">
              <a:xfrm>
                <a:off x="4483" y="3568"/>
                <a:ext cx="1" cy="1"/>
              </a:xfrm>
              <a:prstGeom prst="line">
                <a:avLst/>
              </a:prstGeom>
              <a:noFill/>
              <a:ln w="0">
                <a:solidFill>
                  <a:srgbClr val="0000FF"/>
                </a:solidFill>
                <a:round/>
                <a:headEnd/>
                <a:tailEnd/>
              </a:ln>
            </p:spPr>
            <p:txBody>
              <a:bodyPr/>
              <a:lstStyle/>
              <a:p>
                <a:endParaRPr lang="en-US"/>
              </a:p>
            </p:txBody>
          </p:sp>
          <p:sp>
            <p:nvSpPr>
              <p:cNvPr id="233524" name="Freeform 2100"/>
              <p:cNvSpPr>
                <a:spLocks/>
              </p:cNvSpPr>
              <p:nvPr/>
            </p:nvSpPr>
            <p:spPr bwMode="auto">
              <a:xfrm>
                <a:off x="448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525" name="Rectangle 2101"/>
              <p:cNvSpPr>
                <a:spLocks noChangeArrowheads="1"/>
              </p:cNvSpPr>
              <p:nvPr/>
            </p:nvSpPr>
            <p:spPr bwMode="auto">
              <a:xfrm>
                <a:off x="4485" y="3568"/>
                <a:ext cx="1" cy="1"/>
              </a:xfrm>
              <a:prstGeom prst="rect">
                <a:avLst/>
              </a:prstGeom>
              <a:noFill/>
              <a:ln w="0">
                <a:solidFill>
                  <a:srgbClr val="0000FF"/>
                </a:solidFill>
                <a:miter lim="800000"/>
                <a:headEnd/>
                <a:tailEnd/>
              </a:ln>
            </p:spPr>
            <p:txBody>
              <a:bodyPr/>
              <a:lstStyle/>
              <a:p>
                <a:endParaRPr lang="en-US"/>
              </a:p>
            </p:txBody>
          </p:sp>
          <p:sp>
            <p:nvSpPr>
              <p:cNvPr id="233526" name="Freeform 2102"/>
              <p:cNvSpPr>
                <a:spLocks/>
              </p:cNvSpPr>
              <p:nvPr/>
            </p:nvSpPr>
            <p:spPr bwMode="auto">
              <a:xfrm>
                <a:off x="448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527" name="Freeform 2103"/>
              <p:cNvSpPr>
                <a:spLocks/>
              </p:cNvSpPr>
              <p:nvPr/>
            </p:nvSpPr>
            <p:spPr bwMode="auto">
              <a:xfrm>
                <a:off x="4488" y="3568"/>
                <a:ext cx="5" cy="1"/>
              </a:xfrm>
              <a:custGeom>
                <a:avLst/>
                <a:gdLst/>
                <a:ahLst/>
                <a:cxnLst>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3" y="0"/>
                  </a:cxn>
                  <a:cxn ang="0">
                    <a:pos x="4" y="0"/>
                  </a:cxn>
                  <a:cxn ang="0">
                    <a:pos x="4" y="0"/>
                  </a:cxn>
                  <a:cxn ang="0">
                    <a:pos x="4" y="0"/>
                  </a:cxn>
                  <a:cxn ang="0">
                    <a:pos x="4" y="0"/>
                  </a:cxn>
                  <a:cxn ang="0">
                    <a:pos x="4" y="0"/>
                  </a:cxn>
                  <a:cxn ang="0">
                    <a:pos x="4" y="0"/>
                  </a:cxn>
                  <a:cxn ang="0">
                    <a:pos x="4" y="0"/>
                  </a:cxn>
                  <a:cxn ang="0">
                    <a:pos x="4" y="0"/>
                  </a:cxn>
                  <a:cxn ang="0">
                    <a:pos x="5" y="0"/>
                  </a:cxn>
                  <a:cxn ang="0">
                    <a:pos x="5" y="0"/>
                  </a:cxn>
                  <a:cxn ang="0">
                    <a:pos x="5" y="0"/>
                  </a:cxn>
                  <a:cxn ang="0">
                    <a:pos x="5" y="0"/>
                  </a:cxn>
                  <a:cxn ang="0">
                    <a:pos x="5" y="0"/>
                  </a:cxn>
                  <a:cxn ang="0">
                    <a:pos x="5" y="0"/>
                  </a:cxn>
                  <a:cxn ang="0">
                    <a:pos x="5" y="0"/>
                  </a:cxn>
                  <a:cxn ang="0">
                    <a:pos x="6" y="0"/>
                  </a:cxn>
                  <a:cxn ang="0">
                    <a:pos x="6" y="0"/>
                  </a:cxn>
                  <a:cxn ang="0">
                    <a:pos x="6" y="0"/>
                  </a:cxn>
                  <a:cxn ang="0">
                    <a:pos x="6" y="0"/>
                  </a:cxn>
                  <a:cxn ang="0">
                    <a:pos x="6" y="0"/>
                  </a:cxn>
                </a:cxnLst>
                <a:rect l="0" t="0" r="r" b="b"/>
                <a:pathLst>
                  <a:path w="6">
                    <a:moveTo>
                      <a:pt x="0" y="0"/>
                    </a:move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2"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3"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4"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5" y="0"/>
                    </a:lnTo>
                    <a:lnTo>
                      <a:pt x="6" y="0"/>
                    </a:lnTo>
                    <a:lnTo>
                      <a:pt x="6" y="0"/>
                    </a:lnTo>
                    <a:lnTo>
                      <a:pt x="6" y="0"/>
                    </a:lnTo>
                    <a:lnTo>
                      <a:pt x="6" y="0"/>
                    </a:lnTo>
                    <a:lnTo>
                      <a:pt x="6" y="0"/>
                    </a:lnTo>
                    <a:lnTo>
                      <a:pt x="6" y="0"/>
                    </a:lnTo>
                    <a:lnTo>
                      <a:pt x="6" y="0"/>
                    </a:lnTo>
                    <a:lnTo>
                      <a:pt x="6" y="0"/>
                    </a:lnTo>
                    <a:lnTo>
                      <a:pt x="6" y="0"/>
                    </a:lnTo>
                    <a:lnTo>
                      <a:pt x="6" y="0"/>
                    </a:lnTo>
                  </a:path>
                </a:pathLst>
              </a:custGeom>
              <a:noFill/>
              <a:ln w="0">
                <a:solidFill>
                  <a:srgbClr val="0000FF"/>
                </a:solidFill>
                <a:prstDash val="solid"/>
                <a:round/>
                <a:headEnd/>
                <a:tailEnd/>
              </a:ln>
            </p:spPr>
            <p:txBody>
              <a:bodyPr/>
              <a:lstStyle/>
              <a:p>
                <a:endParaRPr lang="en-US"/>
              </a:p>
            </p:txBody>
          </p:sp>
          <p:sp>
            <p:nvSpPr>
              <p:cNvPr id="233528" name="Oval 2104"/>
              <p:cNvSpPr>
                <a:spLocks noChangeArrowheads="1"/>
              </p:cNvSpPr>
              <p:nvPr/>
            </p:nvSpPr>
            <p:spPr bwMode="auto">
              <a:xfrm>
                <a:off x="4494" y="3568"/>
                <a:ext cx="1" cy="1"/>
              </a:xfrm>
              <a:prstGeom prst="ellipse">
                <a:avLst/>
              </a:prstGeom>
              <a:solidFill>
                <a:srgbClr val="FFFFFF"/>
              </a:solidFill>
              <a:ln w="0">
                <a:solidFill>
                  <a:srgbClr val="0000FF"/>
                </a:solidFill>
                <a:round/>
                <a:headEnd/>
                <a:tailEnd/>
              </a:ln>
            </p:spPr>
            <p:txBody>
              <a:bodyPr/>
              <a:lstStyle/>
              <a:p>
                <a:endParaRPr lang="en-US"/>
              </a:p>
            </p:txBody>
          </p:sp>
          <p:sp>
            <p:nvSpPr>
              <p:cNvPr id="233529" name="Freeform 2105"/>
              <p:cNvSpPr>
                <a:spLocks/>
              </p:cNvSpPr>
              <p:nvPr/>
            </p:nvSpPr>
            <p:spPr bwMode="auto">
              <a:xfrm>
                <a:off x="4495"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530" name="Line 2106"/>
              <p:cNvSpPr>
                <a:spLocks noChangeShapeType="1"/>
              </p:cNvSpPr>
              <p:nvPr/>
            </p:nvSpPr>
            <p:spPr bwMode="auto">
              <a:xfrm>
                <a:off x="4496" y="3568"/>
                <a:ext cx="1" cy="1"/>
              </a:xfrm>
              <a:prstGeom prst="line">
                <a:avLst/>
              </a:prstGeom>
              <a:noFill/>
              <a:ln w="0">
                <a:solidFill>
                  <a:srgbClr val="0000FF"/>
                </a:solidFill>
                <a:round/>
                <a:headEnd/>
                <a:tailEnd/>
              </a:ln>
            </p:spPr>
            <p:txBody>
              <a:bodyPr/>
              <a:lstStyle/>
              <a:p>
                <a:endParaRPr lang="en-US"/>
              </a:p>
            </p:txBody>
          </p:sp>
          <p:sp>
            <p:nvSpPr>
              <p:cNvPr id="233531" name="Rectangle 2107"/>
              <p:cNvSpPr>
                <a:spLocks noChangeArrowheads="1"/>
              </p:cNvSpPr>
              <p:nvPr/>
            </p:nvSpPr>
            <p:spPr bwMode="auto">
              <a:xfrm>
                <a:off x="4497" y="3568"/>
                <a:ext cx="1" cy="1"/>
              </a:xfrm>
              <a:prstGeom prst="rect">
                <a:avLst/>
              </a:prstGeom>
              <a:noFill/>
              <a:ln w="0">
                <a:solidFill>
                  <a:srgbClr val="0000FF"/>
                </a:solidFill>
                <a:miter lim="800000"/>
                <a:headEnd/>
                <a:tailEnd/>
              </a:ln>
            </p:spPr>
            <p:txBody>
              <a:bodyPr/>
              <a:lstStyle/>
              <a:p>
                <a:endParaRPr lang="en-US"/>
              </a:p>
            </p:txBody>
          </p:sp>
          <p:sp>
            <p:nvSpPr>
              <p:cNvPr id="233532" name="Freeform 2108"/>
              <p:cNvSpPr>
                <a:spLocks/>
              </p:cNvSpPr>
              <p:nvPr/>
            </p:nvSpPr>
            <p:spPr bwMode="auto">
              <a:xfrm>
                <a:off x="4498"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533" name="Freeform 2109"/>
              <p:cNvSpPr>
                <a:spLocks/>
              </p:cNvSpPr>
              <p:nvPr/>
            </p:nvSpPr>
            <p:spPr bwMode="auto">
              <a:xfrm>
                <a:off x="4499" y="3568"/>
                <a:ext cx="1" cy="1"/>
              </a:xfrm>
              <a:custGeom>
                <a:avLst/>
                <a:gdLst/>
                <a:ahLst/>
                <a:cxnLst>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534" name="Rectangle 2110"/>
              <p:cNvSpPr>
                <a:spLocks noChangeArrowheads="1"/>
              </p:cNvSpPr>
              <p:nvPr/>
            </p:nvSpPr>
            <p:spPr bwMode="auto">
              <a:xfrm>
                <a:off x="4501" y="3568"/>
                <a:ext cx="1" cy="1"/>
              </a:xfrm>
              <a:prstGeom prst="rect">
                <a:avLst/>
              </a:prstGeom>
              <a:noFill/>
              <a:ln w="0">
                <a:solidFill>
                  <a:srgbClr val="0000FF"/>
                </a:solidFill>
                <a:miter lim="800000"/>
                <a:headEnd/>
                <a:tailEnd/>
              </a:ln>
            </p:spPr>
            <p:txBody>
              <a:bodyPr/>
              <a:lstStyle/>
              <a:p>
                <a:endParaRPr lang="en-US"/>
              </a:p>
            </p:txBody>
          </p:sp>
          <p:sp>
            <p:nvSpPr>
              <p:cNvPr id="233535" name="Line 2111"/>
              <p:cNvSpPr>
                <a:spLocks noChangeShapeType="1"/>
              </p:cNvSpPr>
              <p:nvPr/>
            </p:nvSpPr>
            <p:spPr bwMode="auto">
              <a:xfrm>
                <a:off x="4501" y="3568"/>
                <a:ext cx="1" cy="1"/>
              </a:xfrm>
              <a:prstGeom prst="line">
                <a:avLst/>
              </a:prstGeom>
              <a:noFill/>
              <a:ln w="0">
                <a:solidFill>
                  <a:srgbClr val="0000FF"/>
                </a:solidFill>
                <a:round/>
                <a:headEnd/>
                <a:tailEnd/>
              </a:ln>
            </p:spPr>
            <p:txBody>
              <a:bodyPr/>
              <a:lstStyle/>
              <a:p>
                <a:endParaRPr lang="en-US"/>
              </a:p>
            </p:txBody>
          </p:sp>
          <p:sp>
            <p:nvSpPr>
              <p:cNvPr id="233536" name="Freeform 2112"/>
              <p:cNvSpPr>
                <a:spLocks/>
              </p:cNvSpPr>
              <p:nvPr/>
            </p:nvSpPr>
            <p:spPr bwMode="auto">
              <a:xfrm>
                <a:off x="450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537" name="Freeform 2113"/>
              <p:cNvSpPr>
                <a:spLocks/>
              </p:cNvSpPr>
              <p:nvPr/>
            </p:nvSpPr>
            <p:spPr bwMode="auto">
              <a:xfrm>
                <a:off x="450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538" name="Rectangle 2114"/>
              <p:cNvSpPr>
                <a:spLocks noChangeArrowheads="1"/>
              </p:cNvSpPr>
              <p:nvPr/>
            </p:nvSpPr>
            <p:spPr bwMode="auto">
              <a:xfrm>
                <a:off x="4507" y="3568"/>
                <a:ext cx="1" cy="1"/>
              </a:xfrm>
              <a:prstGeom prst="rect">
                <a:avLst/>
              </a:prstGeom>
              <a:noFill/>
              <a:ln w="0">
                <a:solidFill>
                  <a:srgbClr val="0000FF"/>
                </a:solidFill>
                <a:miter lim="800000"/>
                <a:headEnd/>
                <a:tailEnd/>
              </a:ln>
            </p:spPr>
            <p:txBody>
              <a:bodyPr/>
              <a:lstStyle/>
              <a:p>
                <a:endParaRPr lang="en-US"/>
              </a:p>
            </p:txBody>
          </p:sp>
          <p:sp>
            <p:nvSpPr>
              <p:cNvPr id="233539" name="Rectangle 2115"/>
              <p:cNvSpPr>
                <a:spLocks noChangeArrowheads="1"/>
              </p:cNvSpPr>
              <p:nvPr/>
            </p:nvSpPr>
            <p:spPr bwMode="auto">
              <a:xfrm>
                <a:off x="4508" y="3568"/>
                <a:ext cx="1" cy="1"/>
              </a:xfrm>
              <a:prstGeom prst="rect">
                <a:avLst/>
              </a:prstGeom>
              <a:noFill/>
              <a:ln w="0">
                <a:solidFill>
                  <a:srgbClr val="0000FF"/>
                </a:solidFill>
                <a:miter lim="800000"/>
                <a:headEnd/>
                <a:tailEnd/>
              </a:ln>
            </p:spPr>
            <p:txBody>
              <a:bodyPr/>
              <a:lstStyle/>
              <a:p>
                <a:endParaRPr lang="en-US"/>
              </a:p>
            </p:txBody>
          </p:sp>
          <p:sp>
            <p:nvSpPr>
              <p:cNvPr id="233540" name="Freeform 2116"/>
              <p:cNvSpPr>
                <a:spLocks/>
              </p:cNvSpPr>
              <p:nvPr/>
            </p:nvSpPr>
            <p:spPr bwMode="auto">
              <a:xfrm>
                <a:off x="450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541" name="Line 2117"/>
              <p:cNvSpPr>
                <a:spLocks noChangeShapeType="1"/>
              </p:cNvSpPr>
              <p:nvPr/>
            </p:nvSpPr>
            <p:spPr bwMode="auto">
              <a:xfrm>
                <a:off x="4510" y="3568"/>
                <a:ext cx="1" cy="1"/>
              </a:xfrm>
              <a:prstGeom prst="line">
                <a:avLst/>
              </a:prstGeom>
              <a:noFill/>
              <a:ln w="0">
                <a:solidFill>
                  <a:srgbClr val="0000FF"/>
                </a:solidFill>
                <a:round/>
                <a:headEnd/>
                <a:tailEnd/>
              </a:ln>
            </p:spPr>
            <p:txBody>
              <a:bodyPr/>
              <a:lstStyle/>
              <a:p>
                <a:endParaRPr lang="en-US"/>
              </a:p>
            </p:txBody>
          </p:sp>
          <p:sp>
            <p:nvSpPr>
              <p:cNvPr id="233542" name="Rectangle 2118"/>
              <p:cNvSpPr>
                <a:spLocks noChangeArrowheads="1"/>
              </p:cNvSpPr>
              <p:nvPr/>
            </p:nvSpPr>
            <p:spPr bwMode="auto">
              <a:xfrm>
                <a:off x="4511" y="3568"/>
                <a:ext cx="1" cy="1"/>
              </a:xfrm>
              <a:prstGeom prst="rect">
                <a:avLst/>
              </a:prstGeom>
              <a:noFill/>
              <a:ln w="0">
                <a:solidFill>
                  <a:srgbClr val="0000FF"/>
                </a:solidFill>
                <a:miter lim="800000"/>
                <a:headEnd/>
                <a:tailEnd/>
              </a:ln>
            </p:spPr>
            <p:txBody>
              <a:bodyPr/>
              <a:lstStyle/>
              <a:p>
                <a:endParaRPr lang="en-US"/>
              </a:p>
            </p:txBody>
          </p:sp>
          <p:sp>
            <p:nvSpPr>
              <p:cNvPr id="233543" name="Freeform 2119"/>
              <p:cNvSpPr>
                <a:spLocks/>
              </p:cNvSpPr>
              <p:nvPr/>
            </p:nvSpPr>
            <p:spPr bwMode="auto">
              <a:xfrm>
                <a:off x="4512"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544" name="Freeform 2120"/>
              <p:cNvSpPr>
                <a:spLocks/>
              </p:cNvSpPr>
              <p:nvPr/>
            </p:nvSpPr>
            <p:spPr bwMode="auto">
              <a:xfrm>
                <a:off x="451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545" name="Freeform 2121"/>
              <p:cNvSpPr>
                <a:spLocks/>
              </p:cNvSpPr>
              <p:nvPr/>
            </p:nvSpPr>
            <p:spPr bwMode="auto">
              <a:xfrm>
                <a:off x="4514"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546" name="Freeform 2122"/>
              <p:cNvSpPr>
                <a:spLocks/>
              </p:cNvSpPr>
              <p:nvPr/>
            </p:nvSpPr>
            <p:spPr bwMode="auto">
              <a:xfrm>
                <a:off x="4514"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547" name="Line 2123"/>
              <p:cNvSpPr>
                <a:spLocks noChangeShapeType="1"/>
              </p:cNvSpPr>
              <p:nvPr/>
            </p:nvSpPr>
            <p:spPr bwMode="auto">
              <a:xfrm>
                <a:off x="4515" y="3568"/>
                <a:ext cx="1" cy="1"/>
              </a:xfrm>
              <a:prstGeom prst="line">
                <a:avLst/>
              </a:prstGeom>
              <a:noFill/>
              <a:ln w="0">
                <a:solidFill>
                  <a:srgbClr val="0000FF"/>
                </a:solidFill>
                <a:round/>
                <a:headEnd/>
                <a:tailEnd/>
              </a:ln>
            </p:spPr>
            <p:txBody>
              <a:bodyPr/>
              <a:lstStyle/>
              <a:p>
                <a:endParaRPr lang="en-US"/>
              </a:p>
            </p:txBody>
          </p:sp>
          <p:sp>
            <p:nvSpPr>
              <p:cNvPr id="233548" name="Rectangle 2124"/>
              <p:cNvSpPr>
                <a:spLocks noChangeArrowheads="1"/>
              </p:cNvSpPr>
              <p:nvPr/>
            </p:nvSpPr>
            <p:spPr bwMode="auto">
              <a:xfrm>
                <a:off x="4516" y="3568"/>
                <a:ext cx="1" cy="1"/>
              </a:xfrm>
              <a:prstGeom prst="rect">
                <a:avLst/>
              </a:prstGeom>
              <a:noFill/>
              <a:ln w="0">
                <a:solidFill>
                  <a:srgbClr val="0000FF"/>
                </a:solidFill>
                <a:miter lim="800000"/>
                <a:headEnd/>
                <a:tailEnd/>
              </a:ln>
            </p:spPr>
            <p:txBody>
              <a:bodyPr/>
              <a:lstStyle/>
              <a:p>
                <a:endParaRPr lang="en-US"/>
              </a:p>
            </p:txBody>
          </p:sp>
          <p:sp>
            <p:nvSpPr>
              <p:cNvPr id="233549" name="Rectangle 2125"/>
              <p:cNvSpPr>
                <a:spLocks noChangeArrowheads="1"/>
              </p:cNvSpPr>
              <p:nvPr/>
            </p:nvSpPr>
            <p:spPr bwMode="auto">
              <a:xfrm>
                <a:off x="4518" y="3568"/>
                <a:ext cx="1" cy="1"/>
              </a:xfrm>
              <a:prstGeom prst="rect">
                <a:avLst/>
              </a:prstGeom>
              <a:noFill/>
              <a:ln w="0">
                <a:solidFill>
                  <a:srgbClr val="0000FF"/>
                </a:solidFill>
                <a:miter lim="800000"/>
                <a:headEnd/>
                <a:tailEnd/>
              </a:ln>
            </p:spPr>
            <p:txBody>
              <a:bodyPr/>
              <a:lstStyle/>
              <a:p>
                <a:endParaRPr lang="en-US"/>
              </a:p>
            </p:txBody>
          </p:sp>
          <p:sp>
            <p:nvSpPr>
              <p:cNvPr id="233550" name="Rectangle 2126"/>
              <p:cNvSpPr>
                <a:spLocks noChangeArrowheads="1"/>
              </p:cNvSpPr>
              <p:nvPr/>
            </p:nvSpPr>
            <p:spPr bwMode="auto">
              <a:xfrm>
                <a:off x="4519" y="3568"/>
                <a:ext cx="1" cy="1"/>
              </a:xfrm>
              <a:prstGeom prst="rect">
                <a:avLst/>
              </a:prstGeom>
              <a:noFill/>
              <a:ln w="0">
                <a:solidFill>
                  <a:srgbClr val="0000FF"/>
                </a:solidFill>
                <a:miter lim="800000"/>
                <a:headEnd/>
                <a:tailEnd/>
              </a:ln>
            </p:spPr>
            <p:txBody>
              <a:bodyPr/>
              <a:lstStyle/>
              <a:p>
                <a:endParaRPr lang="en-US"/>
              </a:p>
            </p:txBody>
          </p:sp>
          <p:sp>
            <p:nvSpPr>
              <p:cNvPr id="233551" name="Line 2127"/>
              <p:cNvSpPr>
                <a:spLocks noChangeShapeType="1"/>
              </p:cNvSpPr>
              <p:nvPr/>
            </p:nvSpPr>
            <p:spPr bwMode="auto">
              <a:xfrm>
                <a:off x="4520" y="3568"/>
                <a:ext cx="1" cy="1"/>
              </a:xfrm>
              <a:prstGeom prst="line">
                <a:avLst/>
              </a:prstGeom>
              <a:noFill/>
              <a:ln w="0">
                <a:solidFill>
                  <a:srgbClr val="0000FF"/>
                </a:solidFill>
                <a:round/>
                <a:headEnd/>
                <a:tailEnd/>
              </a:ln>
            </p:spPr>
            <p:txBody>
              <a:bodyPr/>
              <a:lstStyle/>
              <a:p>
                <a:endParaRPr lang="en-US"/>
              </a:p>
            </p:txBody>
          </p:sp>
          <p:sp>
            <p:nvSpPr>
              <p:cNvPr id="233552" name="Line 2128"/>
              <p:cNvSpPr>
                <a:spLocks noChangeShapeType="1"/>
              </p:cNvSpPr>
              <p:nvPr/>
            </p:nvSpPr>
            <p:spPr bwMode="auto">
              <a:xfrm>
                <a:off x="4521" y="3568"/>
                <a:ext cx="1" cy="1"/>
              </a:xfrm>
              <a:prstGeom prst="line">
                <a:avLst/>
              </a:prstGeom>
              <a:noFill/>
              <a:ln w="0">
                <a:solidFill>
                  <a:srgbClr val="0000FF"/>
                </a:solidFill>
                <a:round/>
                <a:headEnd/>
                <a:tailEnd/>
              </a:ln>
            </p:spPr>
            <p:txBody>
              <a:bodyPr/>
              <a:lstStyle/>
              <a:p>
                <a:endParaRPr lang="en-US"/>
              </a:p>
            </p:txBody>
          </p:sp>
          <p:sp>
            <p:nvSpPr>
              <p:cNvPr id="233553" name="Line 2129"/>
              <p:cNvSpPr>
                <a:spLocks noChangeShapeType="1"/>
              </p:cNvSpPr>
              <p:nvPr/>
            </p:nvSpPr>
            <p:spPr bwMode="auto">
              <a:xfrm>
                <a:off x="4522" y="3568"/>
                <a:ext cx="1" cy="1"/>
              </a:xfrm>
              <a:prstGeom prst="line">
                <a:avLst/>
              </a:prstGeom>
              <a:noFill/>
              <a:ln w="0">
                <a:solidFill>
                  <a:srgbClr val="0000FF"/>
                </a:solidFill>
                <a:round/>
                <a:headEnd/>
                <a:tailEnd/>
              </a:ln>
            </p:spPr>
            <p:txBody>
              <a:bodyPr/>
              <a:lstStyle/>
              <a:p>
                <a:endParaRPr lang="en-US"/>
              </a:p>
            </p:txBody>
          </p:sp>
          <p:sp>
            <p:nvSpPr>
              <p:cNvPr id="233554" name="Freeform 2130"/>
              <p:cNvSpPr>
                <a:spLocks/>
              </p:cNvSpPr>
              <p:nvPr/>
            </p:nvSpPr>
            <p:spPr bwMode="auto">
              <a:xfrm>
                <a:off x="452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555" name="Freeform 2131"/>
              <p:cNvSpPr>
                <a:spLocks/>
              </p:cNvSpPr>
              <p:nvPr/>
            </p:nvSpPr>
            <p:spPr bwMode="auto">
              <a:xfrm>
                <a:off x="452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556" name="Freeform 2132"/>
              <p:cNvSpPr>
                <a:spLocks/>
              </p:cNvSpPr>
              <p:nvPr/>
            </p:nvSpPr>
            <p:spPr bwMode="auto">
              <a:xfrm>
                <a:off x="452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557" name="Freeform 2133"/>
              <p:cNvSpPr>
                <a:spLocks/>
              </p:cNvSpPr>
              <p:nvPr/>
            </p:nvSpPr>
            <p:spPr bwMode="auto">
              <a:xfrm>
                <a:off x="4527"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558" name="Freeform 2134"/>
              <p:cNvSpPr>
                <a:spLocks/>
              </p:cNvSpPr>
              <p:nvPr/>
            </p:nvSpPr>
            <p:spPr bwMode="auto">
              <a:xfrm>
                <a:off x="452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559" name="Freeform 2135"/>
              <p:cNvSpPr>
                <a:spLocks/>
              </p:cNvSpPr>
              <p:nvPr/>
            </p:nvSpPr>
            <p:spPr bwMode="auto">
              <a:xfrm>
                <a:off x="453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560" name="Freeform 2136"/>
              <p:cNvSpPr>
                <a:spLocks/>
              </p:cNvSpPr>
              <p:nvPr/>
            </p:nvSpPr>
            <p:spPr bwMode="auto">
              <a:xfrm>
                <a:off x="4531"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561" name="Freeform 2137"/>
              <p:cNvSpPr>
                <a:spLocks/>
              </p:cNvSpPr>
              <p:nvPr/>
            </p:nvSpPr>
            <p:spPr bwMode="auto">
              <a:xfrm>
                <a:off x="453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562" name="Freeform 2138"/>
              <p:cNvSpPr>
                <a:spLocks/>
              </p:cNvSpPr>
              <p:nvPr/>
            </p:nvSpPr>
            <p:spPr bwMode="auto">
              <a:xfrm>
                <a:off x="453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563" name="Rectangle 2139"/>
              <p:cNvSpPr>
                <a:spLocks noChangeArrowheads="1"/>
              </p:cNvSpPr>
              <p:nvPr/>
            </p:nvSpPr>
            <p:spPr bwMode="auto">
              <a:xfrm>
                <a:off x="4535" y="3568"/>
                <a:ext cx="1" cy="1"/>
              </a:xfrm>
              <a:prstGeom prst="rect">
                <a:avLst/>
              </a:prstGeom>
              <a:noFill/>
              <a:ln w="0">
                <a:solidFill>
                  <a:srgbClr val="0000FF"/>
                </a:solidFill>
                <a:miter lim="800000"/>
                <a:headEnd/>
                <a:tailEnd/>
              </a:ln>
            </p:spPr>
            <p:txBody>
              <a:bodyPr/>
              <a:lstStyle/>
              <a:p>
                <a:endParaRPr lang="en-US"/>
              </a:p>
            </p:txBody>
          </p:sp>
          <p:sp>
            <p:nvSpPr>
              <p:cNvPr id="233564" name="Freeform 2140"/>
              <p:cNvSpPr>
                <a:spLocks/>
              </p:cNvSpPr>
              <p:nvPr/>
            </p:nvSpPr>
            <p:spPr bwMode="auto">
              <a:xfrm>
                <a:off x="453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565" name="Freeform 2141"/>
              <p:cNvSpPr>
                <a:spLocks/>
              </p:cNvSpPr>
              <p:nvPr/>
            </p:nvSpPr>
            <p:spPr bwMode="auto">
              <a:xfrm>
                <a:off x="4537"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566" name="Rectangle 2142"/>
              <p:cNvSpPr>
                <a:spLocks noChangeArrowheads="1"/>
              </p:cNvSpPr>
              <p:nvPr/>
            </p:nvSpPr>
            <p:spPr bwMode="auto">
              <a:xfrm>
                <a:off x="4539" y="3568"/>
                <a:ext cx="1" cy="1"/>
              </a:xfrm>
              <a:prstGeom prst="rect">
                <a:avLst/>
              </a:prstGeom>
              <a:noFill/>
              <a:ln w="0">
                <a:solidFill>
                  <a:srgbClr val="0000FF"/>
                </a:solidFill>
                <a:miter lim="800000"/>
                <a:headEnd/>
                <a:tailEnd/>
              </a:ln>
            </p:spPr>
            <p:txBody>
              <a:bodyPr/>
              <a:lstStyle/>
              <a:p>
                <a:endParaRPr lang="en-US"/>
              </a:p>
            </p:txBody>
          </p:sp>
          <p:sp>
            <p:nvSpPr>
              <p:cNvPr id="233567" name="Rectangle 2143"/>
              <p:cNvSpPr>
                <a:spLocks noChangeArrowheads="1"/>
              </p:cNvSpPr>
              <p:nvPr/>
            </p:nvSpPr>
            <p:spPr bwMode="auto">
              <a:xfrm>
                <a:off x="4540" y="3568"/>
                <a:ext cx="1" cy="1"/>
              </a:xfrm>
              <a:prstGeom prst="rect">
                <a:avLst/>
              </a:prstGeom>
              <a:noFill/>
              <a:ln w="0">
                <a:solidFill>
                  <a:srgbClr val="0000FF"/>
                </a:solidFill>
                <a:miter lim="800000"/>
                <a:headEnd/>
                <a:tailEnd/>
              </a:ln>
            </p:spPr>
            <p:txBody>
              <a:bodyPr/>
              <a:lstStyle/>
              <a:p>
                <a:endParaRPr lang="en-US"/>
              </a:p>
            </p:txBody>
          </p:sp>
          <p:sp>
            <p:nvSpPr>
              <p:cNvPr id="233568" name="Freeform 2144"/>
              <p:cNvSpPr>
                <a:spLocks/>
              </p:cNvSpPr>
              <p:nvPr/>
            </p:nvSpPr>
            <p:spPr bwMode="auto">
              <a:xfrm>
                <a:off x="4540"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569" name="Rectangle 2145"/>
              <p:cNvSpPr>
                <a:spLocks noChangeArrowheads="1"/>
              </p:cNvSpPr>
              <p:nvPr/>
            </p:nvSpPr>
            <p:spPr bwMode="auto">
              <a:xfrm>
                <a:off x="4541" y="3568"/>
                <a:ext cx="1" cy="1"/>
              </a:xfrm>
              <a:prstGeom prst="rect">
                <a:avLst/>
              </a:prstGeom>
              <a:noFill/>
              <a:ln w="0">
                <a:solidFill>
                  <a:srgbClr val="0000FF"/>
                </a:solidFill>
                <a:miter lim="800000"/>
                <a:headEnd/>
                <a:tailEnd/>
              </a:ln>
            </p:spPr>
            <p:txBody>
              <a:bodyPr/>
              <a:lstStyle/>
              <a:p>
                <a:endParaRPr lang="en-US"/>
              </a:p>
            </p:txBody>
          </p:sp>
          <p:sp>
            <p:nvSpPr>
              <p:cNvPr id="233570" name="Line 2146"/>
              <p:cNvSpPr>
                <a:spLocks noChangeShapeType="1"/>
              </p:cNvSpPr>
              <p:nvPr/>
            </p:nvSpPr>
            <p:spPr bwMode="auto">
              <a:xfrm>
                <a:off x="4542" y="3568"/>
                <a:ext cx="1" cy="1"/>
              </a:xfrm>
              <a:prstGeom prst="line">
                <a:avLst/>
              </a:prstGeom>
              <a:noFill/>
              <a:ln w="0">
                <a:solidFill>
                  <a:srgbClr val="0000FF"/>
                </a:solidFill>
                <a:round/>
                <a:headEnd/>
                <a:tailEnd/>
              </a:ln>
            </p:spPr>
            <p:txBody>
              <a:bodyPr/>
              <a:lstStyle/>
              <a:p>
                <a:endParaRPr lang="en-US"/>
              </a:p>
            </p:txBody>
          </p:sp>
          <p:sp>
            <p:nvSpPr>
              <p:cNvPr id="233571" name="Rectangle 2147"/>
              <p:cNvSpPr>
                <a:spLocks noChangeArrowheads="1"/>
              </p:cNvSpPr>
              <p:nvPr/>
            </p:nvSpPr>
            <p:spPr bwMode="auto">
              <a:xfrm>
                <a:off x="4543" y="3568"/>
                <a:ext cx="1" cy="1"/>
              </a:xfrm>
              <a:prstGeom prst="rect">
                <a:avLst/>
              </a:prstGeom>
              <a:noFill/>
              <a:ln w="0">
                <a:solidFill>
                  <a:srgbClr val="0000FF"/>
                </a:solidFill>
                <a:miter lim="800000"/>
                <a:headEnd/>
                <a:tailEnd/>
              </a:ln>
            </p:spPr>
            <p:txBody>
              <a:bodyPr/>
              <a:lstStyle/>
              <a:p>
                <a:endParaRPr lang="en-US"/>
              </a:p>
            </p:txBody>
          </p:sp>
          <p:sp>
            <p:nvSpPr>
              <p:cNvPr id="233572" name="Line 2148"/>
              <p:cNvSpPr>
                <a:spLocks noChangeShapeType="1"/>
              </p:cNvSpPr>
              <p:nvPr/>
            </p:nvSpPr>
            <p:spPr bwMode="auto">
              <a:xfrm>
                <a:off x="4544" y="3568"/>
                <a:ext cx="1" cy="1"/>
              </a:xfrm>
              <a:prstGeom prst="line">
                <a:avLst/>
              </a:prstGeom>
              <a:noFill/>
              <a:ln w="0">
                <a:solidFill>
                  <a:srgbClr val="0000FF"/>
                </a:solidFill>
                <a:round/>
                <a:headEnd/>
                <a:tailEnd/>
              </a:ln>
            </p:spPr>
            <p:txBody>
              <a:bodyPr/>
              <a:lstStyle/>
              <a:p>
                <a:endParaRPr lang="en-US"/>
              </a:p>
            </p:txBody>
          </p:sp>
          <p:sp>
            <p:nvSpPr>
              <p:cNvPr id="233573" name="Line 2149"/>
              <p:cNvSpPr>
                <a:spLocks noChangeShapeType="1"/>
              </p:cNvSpPr>
              <p:nvPr/>
            </p:nvSpPr>
            <p:spPr bwMode="auto">
              <a:xfrm>
                <a:off x="4545" y="3568"/>
                <a:ext cx="1" cy="1"/>
              </a:xfrm>
              <a:prstGeom prst="line">
                <a:avLst/>
              </a:prstGeom>
              <a:noFill/>
              <a:ln w="0">
                <a:solidFill>
                  <a:srgbClr val="0000FF"/>
                </a:solidFill>
                <a:round/>
                <a:headEnd/>
                <a:tailEnd/>
              </a:ln>
            </p:spPr>
            <p:txBody>
              <a:bodyPr/>
              <a:lstStyle/>
              <a:p>
                <a:endParaRPr lang="en-US"/>
              </a:p>
            </p:txBody>
          </p:sp>
          <p:sp>
            <p:nvSpPr>
              <p:cNvPr id="233574" name="Line 2150"/>
              <p:cNvSpPr>
                <a:spLocks noChangeShapeType="1"/>
              </p:cNvSpPr>
              <p:nvPr/>
            </p:nvSpPr>
            <p:spPr bwMode="auto">
              <a:xfrm>
                <a:off x="4548" y="3568"/>
                <a:ext cx="1" cy="1"/>
              </a:xfrm>
              <a:prstGeom prst="line">
                <a:avLst/>
              </a:prstGeom>
              <a:noFill/>
              <a:ln w="0">
                <a:solidFill>
                  <a:srgbClr val="0000FF"/>
                </a:solidFill>
                <a:round/>
                <a:headEnd/>
                <a:tailEnd/>
              </a:ln>
            </p:spPr>
            <p:txBody>
              <a:bodyPr/>
              <a:lstStyle/>
              <a:p>
                <a:endParaRPr lang="en-US"/>
              </a:p>
            </p:txBody>
          </p:sp>
          <p:sp>
            <p:nvSpPr>
              <p:cNvPr id="233575" name="Line 2151"/>
              <p:cNvSpPr>
                <a:spLocks noChangeShapeType="1"/>
              </p:cNvSpPr>
              <p:nvPr/>
            </p:nvSpPr>
            <p:spPr bwMode="auto">
              <a:xfrm>
                <a:off x="4550" y="3568"/>
                <a:ext cx="1" cy="1"/>
              </a:xfrm>
              <a:prstGeom prst="line">
                <a:avLst/>
              </a:prstGeom>
              <a:noFill/>
              <a:ln w="0">
                <a:solidFill>
                  <a:srgbClr val="0000FF"/>
                </a:solidFill>
                <a:round/>
                <a:headEnd/>
                <a:tailEnd/>
              </a:ln>
            </p:spPr>
            <p:txBody>
              <a:bodyPr/>
              <a:lstStyle/>
              <a:p>
                <a:endParaRPr lang="en-US"/>
              </a:p>
            </p:txBody>
          </p:sp>
          <p:sp>
            <p:nvSpPr>
              <p:cNvPr id="233576" name="Line 2152"/>
              <p:cNvSpPr>
                <a:spLocks noChangeShapeType="1"/>
              </p:cNvSpPr>
              <p:nvPr/>
            </p:nvSpPr>
            <p:spPr bwMode="auto">
              <a:xfrm>
                <a:off x="4552" y="3568"/>
                <a:ext cx="1" cy="1"/>
              </a:xfrm>
              <a:prstGeom prst="line">
                <a:avLst/>
              </a:prstGeom>
              <a:noFill/>
              <a:ln w="0">
                <a:solidFill>
                  <a:srgbClr val="0000FF"/>
                </a:solidFill>
                <a:round/>
                <a:headEnd/>
                <a:tailEnd/>
              </a:ln>
            </p:spPr>
            <p:txBody>
              <a:bodyPr/>
              <a:lstStyle/>
              <a:p>
                <a:endParaRPr lang="en-US"/>
              </a:p>
            </p:txBody>
          </p:sp>
          <p:sp>
            <p:nvSpPr>
              <p:cNvPr id="233577" name="Freeform 2153"/>
              <p:cNvSpPr>
                <a:spLocks/>
              </p:cNvSpPr>
              <p:nvPr/>
            </p:nvSpPr>
            <p:spPr bwMode="auto">
              <a:xfrm>
                <a:off x="4553" y="3568"/>
                <a:ext cx="1" cy="1"/>
              </a:xfrm>
              <a:custGeom>
                <a:avLst/>
                <a:gdLst/>
                <a:ahLst/>
                <a:cxnLst>
                  <a:cxn ang="0">
                    <a:pos x="0" y="0"/>
                  </a:cxn>
                  <a:cxn ang="0">
                    <a:pos x="0" y="0"/>
                  </a:cxn>
                  <a:cxn ang="0">
                    <a:pos x="0"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578" name="Rectangle 2154"/>
              <p:cNvSpPr>
                <a:spLocks noChangeArrowheads="1"/>
              </p:cNvSpPr>
              <p:nvPr/>
            </p:nvSpPr>
            <p:spPr bwMode="auto">
              <a:xfrm>
                <a:off x="4554" y="3568"/>
                <a:ext cx="1" cy="1"/>
              </a:xfrm>
              <a:prstGeom prst="rect">
                <a:avLst/>
              </a:prstGeom>
              <a:noFill/>
              <a:ln w="0">
                <a:solidFill>
                  <a:srgbClr val="0000FF"/>
                </a:solidFill>
                <a:miter lim="800000"/>
                <a:headEnd/>
                <a:tailEnd/>
              </a:ln>
            </p:spPr>
            <p:txBody>
              <a:bodyPr/>
              <a:lstStyle/>
              <a:p>
                <a:endParaRPr lang="en-US"/>
              </a:p>
            </p:txBody>
          </p:sp>
          <p:sp>
            <p:nvSpPr>
              <p:cNvPr id="233579" name="Rectangle 2155"/>
              <p:cNvSpPr>
                <a:spLocks noChangeArrowheads="1"/>
              </p:cNvSpPr>
              <p:nvPr/>
            </p:nvSpPr>
            <p:spPr bwMode="auto">
              <a:xfrm>
                <a:off x="4555" y="3568"/>
                <a:ext cx="1" cy="1"/>
              </a:xfrm>
              <a:prstGeom prst="rect">
                <a:avLst/>
              </a:prstGeom>
              <a:noFill/>
              <a:ln w="0">
                <a:solidFill>
                  <a:srgbClr val="0000FF"/>
                </a:solidFill>
                <a:miter lim="800000"/>
                <a:headEnd/>
                <a:tailEnd/>
              </a:ln>
            </p:spPr>
            <p:txBody>
              <a:bodyPr/>
              <a:lstStyle/>
              <a:p>
                <a:endParaRPr lang="en-US"/>
              </a:p>
            </p:txBody>
          </p:sp>
          <p:sp>
            <p:nvSpPr>
              <p:cNvPr id="233580" name="Freeform 2156"/>
              <p:cNvSpPr>
                <a:spLocks/>
              </p:cNvSpPr>
              <p:nvPr/>
            </p:nvSpPr>
            <p:spPr bwMode="auto">
              <a:xfrm>
                <a:off x="455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581" name="Rectangle 2157"/>
              <p:cNvSpPr>
                <a:spLocks noChangeArrowheads="1"/>
              </p:cNvSpPr>
              <p:nvPr/>
            </p:nvSpPr>
            <p:spPr bwMode="auto">
              <a:xfrm>
                <a:off x="4557" y="3568"/>
                <a:ext cx="1" cy="1"/>
              </a:xfrm>
              <a:prstGeom prst="rect">
                <a:avLst/>
              </a:prstGeom>
              <a:noFill/>
              <a:ln w="0">
                <a:solidFill>
                  <a:srgbClr val="0000FF"/>
                </a:solidFill>
                <a:miter lim="800000"/>
                <a:headEnd/>
                <a:tailEnd/>
              </a:ln>
            </p:spPr>
            <p:txBody>
              <a:bodyPr/>
              <a:lstStyle/>
              <a:p>
                <a:endParaRPr lang="en-US"/>
              </a:p>
            </p:txBody>
          </p:sp>
          <p:sp>
            <p:nvSpPr>
              <p:cNvPr id="233582" name="Line 2158"/>
              <p:cNvSpPr>
                <a:spLocks noChangeShapeType="1"/>
              </p:cNvSpPr>
              <p:nvPr/>
            </p:nvSpPr>
            <p:spPr bwMode="auto">
              <a:xfrm>
                <a:off x="4558" y="3568"/>
                <a:ext cx="1" cy="1"/>
              </a:xfrm>
              <a:prstGeom prst="line">
                <a:avLst/>
              </a:prstGeom>
              <a:noFill/>
              <a:ln w="0">
                <a:solidFill>
                  <a:srgbClr val="0000FF"/>
                </a:solidFill>
                <a:round/>
                <a:headEnd/>
                <a:tailEnd/>
              </a:ln>
            </p:spPr>
            <p:txBody>
              <a:bodyPr/>
              <a:lstStyle/>
              <a:p>
                <a:endParaRPr lang="en-US"/>
              </a:p>
            </p:txBody>
          </p:sp>
          <p:sp>
            <p:nvSpPr>
              <p:cNvPr id="233583" name="Rectangle 2159"/>
              <p:cNvSpPr>
                <a:spLocks noChangeArrowheads="1"/>
              </p:cNvSpPr>
              <p:nvPr/>
            </p:nvSpPr>
            <p:spPr bwMode="auto">
              <a:xfrm>
                <a:off x="4559" y="3568"/>
                <a:ext cx="1" cy="1"/>
              </a:xfrm>
              <a:prstGeom prst="rect">
                <a:avLst/>
              </a:prstGeom>
              <a:noFill/>
              <a:ln w="0">
                <a:solidFill>
                  <a:srgbClr val="0000FF"/>
                </a:solidFill>
                <a:miter lim="800000"/>
                <a:headEnd/>
                <a:tailEnd/>
              </a:ln>
            </p:spPr>
            <p:txBody>
              <a:bodyPr/>
              <a:lstStyle/>
              <a:p>
                <a:endParaRPr lang="en-US"/>
              </a:p>
            </p:txBody>
          </p:sp>
          <p:sp>
            <p:nvSpPr>
              <p:cNvPr id="233584" name="Freeform 2160"/>
              <p:cNvSpPr>
                <a:spLocks/>
              </p:cNvSpPr>
              <p:nvPr/>
            </p:nvSpPr>
            <p:spPr bwMode="auto">
              <a:xfrm>
                <a:off x="456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585" name="Freeform 2161"/>
              <p:cNvSpPr>
                <a:spLocks/>
              </p:cNvSpPr>
              <p:nvPr/>
            </p:nvSpPr>
            <p:spPr bwMode="auto">
              <a:xfrm>
                <a:off x="456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586" name="Freeform 2162"/>
              <p:cNvSpPr>
                <a:spLocks/>
              </p:cNvSpPr>
              <p:nvPr/>
            </p:nvSpPr>
            <p:spPr bwMode="auto">
              <a:xfrm>
                <a:off x="456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587" name="Line 2163"/>
              <p:cNvSpPr>
                <a:spLocks noChangeShapeType="1"/>
              </p:cNvSpPr>
              <p:nvPr/>
            </p:nvSpPr>
            <p:spPr bwMode="auto">
              <a:xfrm>
                <a:off x="4563" y="3568"/>
                <a:ext cx="1" cy="1"/>
              </a:xfrm>
              <a:prstGeom prst="line">
                <a:avLst/>
              </a:prstGeom>
              <a:noFill/>
              <a:ln w="0">
                <a:solidFill>
                  <a:srgbClr val="0000FF"/>
                </a:solidFill>
                <a:round/>
                <a:headEnd/>
                <a:tailEnd/>
              </a:ln>
            </p:spPr>
            <p:txBody>
              <a:bodyPr/>
              <a:lstStyle/>
              <a:p>
                <a:endParaRPr lang="en-US"/>
              </a:p>
            </p:txBody>
          </p:sp>
          <p:sp>
            <p:nvSpPr>
              <p:cNvPr id="233588" name="Freeform 2164"/>
              <p:cNvSpPr>
                <a:spLocks/>
              </p:cNvSpPr>
              <p:nvPr/>
            </p:nvSpPr>
            <p:spPr bwMode="auto">
              <a:xfrm>
                <a:off x="456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589" name="Rectangle 2165"/>
              <p:cNvSpPr>
                <a:spLocks noChangeArrowheads="1"/>
              </p:cNvSpPr>
              <p:nvPr/>
            </p:nvSpPr>
            <p:spPr bwMode="auto">
              <a:xfrm>
                <a:off x="4565" y="3568"/>
                <a:ext cx="1" cy="1"/>
              </a:xfrm>
              <a:prstGeom prst="rect">
                <a:avLst/>
              </a:prstGeom>
              <a:noFill/>
              <a:ln w="0">
                <a:solidFill>
                  <a:srgbClr val="0000FF"/>
                </a:solidFill>
                <a:miter lim="800000"/>
                <a:headEnd/>
                <a:tailEnd/>
              </a:ln>
            </p:spPr>
            <p:txBody>
              <a:bodyPr/>
              <a:lstStyle/>
              <a:p>
                <a:endParaRPr lang="en-US"/>
              </a:p>
            </p:txBody>
          </p:sp>
          <p:sp>
            <p:nvSpPr>
              <p:cNvPr id="233590" name="Freeform 2166"/>
              <p:cNvSpPr>
                <a:spLocks/>
              </p:cNvSpPr>
              <p:nvPr/>
            </p:nvSpPr>
            <p:spPr bwMode="auto">
              <a:xfrm>
                <a:off x="456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591" name="Freeform 2167"/>
              <p:cNvSpPr>
                <a:spLocks/>
              </p:cNvSpPr>
              <p:nvPr/>
            </p:nvSpPr>
            <p:spPr bwMode="auto">
              <a:xfrm>
                <a:off x="456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592" name="Line 2168"/>
              <p:cNvSpPr>
                <a:spLocks noChangeShapeType="1"/>
              </p:cNvSpPr>
              <p:nvPr/>
            </p:nvSpPr>
            <p:spPr bwMode="auto">
              <a:xfrm>
                <a:off x="4567" y="3568"/>
                <a:ext cx="1" cy="1"/>
              </a:xfrm>
              <a:prstGeom prst="line">
                <a:avLst/>
              </a:prstGeom>
              <a:noFill/>
              <a:ln w="0">
                <a:solidFill>
                  <a:srgbClr val="0000FF"/>
                </a:solidFill>
                <a:round/>
                <a:headEnd/>
                <a:tailEnd/>
              </a:ln>
            </p:spPr>
            <p:txBody>
              <a:bodyPr/>
              <a:lstStyle/>
              <a:p>
                <a:endParaRPr lang="en-US"/>
              </a:p>
            </p:txBody>
          </p:sp>
          <p:sp>
            <p:nvSpPr>
              <p:cNvPr id="233593" name="Rectangle 2169"/>
              <p:cNvSpPr>
                <a:spLocks noChangeArrowheads="1"/>
              </p:cNvSpPr>
              <p:nvPr/>
            </p:nvSpPr>
            <p:spPr bwMode="auto">
              <a:xfrm>
                <a:off x="4569" y="3568"/>
                <a:ext cx="1" cy="1"/>
              </a:xfrm>
              <a:prstGeom prst="rect">
                <a:avLst/>
              </a:prstGeom>
              <a:noFill/>
              <a:ln w="0">
                <a:solidFill>
                  <a:srgbClr val="0000FF"/>
                </a:solidFill>
                <a:miter lim="800000"/>
                <a:headEnd/>
                <a:tailEnd/>
              </a:ln>
            </p:spPr>
            <p:txBody>
              <a:bodyPr/>
              <a:lstStyle/>
              <a:p>
                <a:endParaRPr lang="en-US"/>
              </a:p>
            </p:txBody>
          </p:sp>
          <p:sp>
            <p:nvSpPr>
              <p:cNvPr id="233594" name="Line 2170"/>
              <p:cNvSpPr>
                <a:spLocks noChangeShapeType="1"/>
              </p:cNvSpPr>
              <p:nvPr/>
            </p:nvSpPr>
            <p:spPr bwMode="auto">
              <a:xfrm>
                <a:off x="4570" y="3568"/>
                <a:ext cx="1" cy="1"/>
              </a:xfrm>
              <a:prstGeom prst="line">
                <a:avLst/>
              </a:prstGeom>
              <a:noFill/>
              <a:ln w="0">
                <a:solidFill>
                  <a:srgbClr val="0000FF"/>
                </a:solidFill>
                <a:round/>
                <a:headEnd/>
                <a:tailEnd/>
              </a:ln>
            </p:spPr>
            <p:txBody>
              <a:bodyPr/>
              <a:lstStyle/>
              <a:p>
                <a:endParaRPr lang="en-US"/>
              </a:p>
            </p:txBody>
          </p:sp>
          <p:sp>
            <p:nvSpPr>
              <p:cNvPr id="233595" name="Freeform 2171"/>
              <p:cNvSpPr>
                <a:spLocks/>
              </p:cNvSpPr>
              <p:nvPr/>
            </p:nvSpPr>
            <p:spPr bwMode="auto">
              <a:xfrm>
                <a:off x="457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596" name="Line 2172"/>
              <p:cNvSpPr>
                <a:spLocks noChangeShapeType="1"/>
              </p:cNvSpPr>
              <p:nvPr/>
            </p:nvSpPr>
            <p:spPr bwMode="auto">
              <a:xfrm>
                <a:off x="4573" y="3568"/>
                <a:ext cx="1" cy="1"/>
              </a:xfrm>
              <a:prstGeom prst="line">
                <a:avLst/>
              </a:prstGeom>
              <a:noFill/>
              <a:ln w="0">
                <a:solidFill>
                  <a:srgbClr val="0000FF"/>
                </a:solidFill>
                <a:round/>
                <a:headEnd/>
                <a:tailEnd/>
              </a:ln>
            </p:spPr>
            <p:txBody>
              <a:bodyPr/>
              <a:lstStyle/>
              <a:p>
                <a:endParaRPr lang="en-US"/>
              </a:p>
            </p:txBody>
          </p:sp>
          <p:sp>
            <p:nvSpPr>
              <p:cNvPr id="233597" name="Line 2173"/>
              <p:cNvSpPr>
                <a:spLocks noChangeShapeType="1"/>
              </p:cNvSpPr>
              <p:nvPr/>
            </p:nvSpPr>
            <p:spPr bwMode="auto">
              <a:xfrm>
                <a:off x="4576" y="3568"/>
                <a:ext cx="1" cy="1"/>
              </a:xfrm>
              <a:prstGeom prst="line">
                <a:avLst/>
              </a:prstGeom>
              <a:noFill/>
              <a:ln w="0">
                <a:solidFill>
                  <a:srgbClr val="0000FF"/>
                </a:solidFill>
                <a:round/>
                <a:headEnd/>
                <a:tailEnd/>
              </a:ln>
            </p:spPr>
            <p:txBody>
              <a:bodyPr/>
              <a:lstStyle/>
              <a:p>
                <a:endParaRPr lang="en-US"/>
              </a:p>
            </p:txBody>
          </p:sp>
          <p:sp>
            <p:nvSpPr>
              <p:cNvPr id="233598" name="Freeform 2174"/>
              <p:cNvSpPr>
                <a:spLocks/>
              </p:cNvSpPr>
              <p:nvPr/>
            </p:nvSpPr>
            <p:spPr bwMode="auto">
              <a:xfrm>
                <a:off x="457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599" name="Line 2175"/>
              <p:cNvSpPr>
                <a:spLocks noChangeShapeType="1"/>
              </p:cNvSpPr>
              <p:nvPr/>
            </p:nvSpPr>
            <p:spPr bwMode="auto">
              <a:xfrm>
                <a:off x="4579" y="3568"/>
                <a:ext cx="1" cy="1"/>
              </a:xfrm>
              <a:prstGeom prst="line">
                <a:avLst/>
              </a:prstGeom>
              <a:noFill/>
              <a:ln w="0">
                <a:solidFill>
                  <a:srgbClr val="0000FF"/>
                </a:solidFill>
                <a:round/>
                <a:headEnd/>
                <a:tailEnd/>
              </a:ln>
            </p:spPr>
            <p:txBody>
              <a:bodyPr/>
              <a:lstStyle/>
              <a:p>
                <a:endParaRPr lang="en-US"/>
              </a:p>
            </p:txBody>
          </p:sp>
          <p:sp>
            <p:nvSpPr>
              <p:cNvPr id="233600" name="Freeform 2176"/>
              <p:cNvSpPr>
                <a:spLocks/>
              </p:cNvSpPr>
              <p:nvPr/>
            </p:nvSpPr>
            <p:spPr bwMode="auto">
              <a:xfrm>
                <a:off x="458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601" name="Rectangle 2177"/>
              <p:cNvSpPr>
                <a:spLocks noChangeArrowheads="1"/>
              </p:cNvSpPr>
              <p:nvPr/>
            </p:nvSpPr>
            <p:spPr bwMode="auto">
              <a:xfrm>
                <a:off x="4582" y="3568"/>
                <a:ext cx="1" cy="1"/>
              </a:xfrm>
              <a:prstGeom prst="rect">
                <a:avLst/>
              </a:prstGeom>
              <a:noFill/>
              <a:ln w="0">
                <a:solidFill>
                  <a:srgbClr val="0000FF"/>
                </a:solidFill>
                <a:miter lim="800000"/>
                <a:headEnd/>
                <a:tailEnd/>
              </a:ln>
            </p:spPr>
            <p:txBody>
              <a:bodyPr/>
              <a:lstStyle/>
              <a:p>
                <a:endParaRPr lang="en-US"/>
              </a:p>
            </p:txBody>
          </p:sp>
          <p:sp>
            <p:nvSpPr>
              <p:cNvPr id="233602" name="Line 2178"/>
              <p:cNvSpPr>
                <a:spLocks noChangeShapeType="1"/>
              </p:cNvSpPr>
              <p:nvPr/>
            </p:nvSpPr>
            <p:spPr bwMode="auto">
              <a:xfrm>
                <a:off x="4583" y="3568"/>
                <a:ext cx="1" cy="1"/>
              </a:xfrm>
              <a:prstGeom prst="line">
                <a:avLst/>
              </a:prstGeom>
              <a:noFill/>
              <a:ln w="0">
                <a:solidFill>
                  <a:srgbClr val="0000FF"/>
                </a:solidFill>
                <a:round/>
                <a:headEnd/>
                <a:tailEnd/>
              </a:ln>
            </p:spPr>
            <p:txBody>
              <a:bodyPr/>
              <a:lstStyle/>
              <a:p>
                <a:endParaRPr lang="en-US"/>
              </a:p>
            </p:txBody>
          </p:sp>
          <p:sp>
            <p:nvSpPr>
              <p:cNvPr id="233603" name="Freeform 2179"/>
              <p:cNvSpPr>
                <a:spLocks/>
              </p:cNvSpPr>
              <p:nvPr/>
            </p:nvSpPr>
            <p:spPr bwMode="auto">
              <a:xfrm>
                <a:off x="458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604" name="Freeform 2180"/>
              <p:cNvSpPr>
                <a:spLocks/>
              </p:cNvSpPr>
              <p:nvPr/>
            </p:nvSpPr>
            <p:spPr bwMode="auto">
              <a:xfrm>
                <a:off x="458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605" name="Freeform 2181"/>
              <p:cNvSpPr>
                <a:spLocks/>
              </p:cNvSpPr>
              <p:nvPr/>
            </p:nvSpPr>
            <p:spPr bwMode="auto">
              <a:xfrm>
                <a:off x="4586"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606" name="Rectangle 2182"/>
              <p:cNvSpPr>
                <a:spLocks noChangeArrowheads="1"/>
              </p:cNvSpPr>
              <p:nvPr/>
            </p:nvSpPr>
            <p:spPr bwMode="auto">
              <a:xfrm>
                <a:off x="4587" y="3568"/>
                <a:ext cx="1" cy="1"/>
              </a:xfrm>
              <a:prstGeom prst="rect">
                <a:avLst/>
              </a:prstGeom>
              <a:noFill/>
              <a:ln w="0">
                <a:solidFill>
                  <a:srgbClr val="0000FF"/>
                </a:solidFill>
                <a:miter lim="800000"/>
                <a:headEnd/>
                <a:tailEnd/>
              </a:ln>
            </p:spPr>
            <p:txBody>
              <a:bodyPr/>
              <a:lstStyle/>
              <a:p>
                <a:endParaRPr lang="en-US"/>
              </a:p>
            </p:txBody>
          </p:sp>
          <p:sp>
            <p:nvSpPr>
              <p:cNvPr id="233607" name="Line 2183"/>
              <p:cNvSpPr>
                <a:spLocks noChangeShapeType="1"/>
              </p:cNvSpPr>
              <p:nvPr/>
            </p:nvSpPr>
            <p:spPr bwMode="auto">
              <a:xfrm>
                <a:off x="4588" y="3568"/>
                <a:ext cx="1" cy="1"/>
              </a:xfrm>
              <a:prstGeom prst="line">
                <a:avLst/>
              </a:prstGeom>
              <a:noFill/>
              <a:ln w="0">
                <a:solidFill>
                  <a:srgbClr val="0000FF"/>
                </a:solidFill>
                <a:round/>
                <a:headEnd/>
                <a:tailEnd/>
              </a:ln>
            </p:spPr>
            <p:txBody>
              <a:bodyPr/>
              <a:lstStyle/>
              <a:p>
                <a:endParaRPr lang="en-US"/>
              </a:p>
            </p:txBody>
          </p:sp>
          <p:sp>
            <p:nvSpPr>
              <p:cNvPr id="233608" name="Line 2184"/>
              <p:cNvSpPr>
                <a:spLocks noChangeShapeType="1"/>
              </p:cNvSpPr>
              <p:nvPr/>
            </p:nvSpPr>
            <p:spPr bwMode="auto">
              <a:xfrm>
                <a:off x="4590" y="3568"/>
                <a:ext cx="1" cy="1"/>
              </a:xfrm>
              <a:prstGeom prst="line">
                <a:avLst/>
              </a:prstGeom>
              <a:noFill/>
              <a:ln w="0">
                <a:solidFill>
                  <a:srgbClr val="0000FF"/>
                </a:solidFill>
                <a:round/>
                <a:headEnd/>
                <a:tailEnd/>
              </a:ln>
            </p:spPr>
            <p:txBody>
              <a:bodyPr/>
              <a:lstStyle/>
              <a:p>
                <a:endParaRPr lang="en-US"/>
              </a:p>
            </p:txBody>
          </p:sp>
          <p:sp>
            <p:nvSpPr>
              <p:cNvPr id="233609" name="Line 2185"/>
              <p:cNvSpPr>
                <a:spLocks noChangeShapeType="1"/>
              </p:cNvSpPr>
              <p:nvPr/>
            </p:nvSpPr>
            <p:spPr bwMode="auto">
              <a:xfrm>
                <a:off x="4591" y="3568"/>
                <a:ext cx="1" cy="1"/>
              </a:xfrm>
              <a:prstGeom prst="line">
                <a:avLst/>
              </a:prstGeom>
              <a:noFill/>
              <a:ln w="0">
                <a:solidFill>
                  <a:srgbClr val="0000FF"/>
                </a:solidFill>
                <a:round/>
                <a:headEnd/>
                <a:tailEnd/>
              </a:ln>
            </p:spPr>
            <p:txBody>
              <a:bodyPr/>
              <a:lstStyle/>
              <a:p>
                <a:endParaRPr lang="en-US"/>
              </a:p>
            </p:txBody>
          </p:sp>
          <p:sp>
            <p:nvSpPr>
              <p:cNvPr id="233610" name="Line 2186"/>
              <p:cNvSpPr>
                <a:spLocks noChangeShapeType="1"/>
              </p:cNvSpPr>
              <p:nvPr/>
            </p:nvSpPr>
            <p:spPr bwMode="auto">
              <a:xfrm>
                <a:off x="4592" y="3568"/>
                <a:ext cx="1" cy="1"/>
              </a:xfrm>
              <a:prstGeom prst="line">
                <a:avLst/>
              </a:prstGeom>
              <a:noFill/>
              <a:ln w="0">
                <a:solidFill>
                  <a:srgbClr val="0000FF"/>
                </a:solidFill>
                <a:round/>
                <a:headEnd/>
                <a:tailEnd/>
              </a:ln>
            </p:spPr>
            <p:txBody>
              <a:bodyPr/>
              <a:lstStyle/>
              <a:p>
                <a:endParaRPr lang="en-US"/>
              </a:p>
            </p:txBody>
          </p:sp>
          <p:sp>
            <p:nvSpPr>
              <p:cNvPr id="233611" name="Freeform 2187"/>
              <p:cNvSpPr>
                <a:spLocks/>
              </p:cNvSpPr>
              <p:nvPr/>
            </p:nvSpPr>
            <p:spPr bwMode="auto">
              <a:xfrm>
                <a:off x="459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612" name="Freeform 2188"/>
              <p:cNvSpPr>
                <a:spLocks/>
              </p:cNvSpPr>
              <p:nvPr/>
            </p:nvSpPr>
            <p:spPr bwMode="auto">
              <a:xfrm>
                <a:off x="459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613" name="Line 2189"/>
              <p:cNvSpPr>
                <a:spLocks noChangeShapeType="1"/>
              </p:cNvSpPr>
              <p:nvPr/>
            </p:nvSpPr>
            <p:spPr bwMode="auto">
              <a:xfrm>
                <a:off x="4594" y="3568"/>
                <a:ext cx="1" cy="1"/>
              </a:xfrm>
              <a:prstGeom prst="line">
                <a:avLst/>
              </a:prstGeom>
              <a:noFill/>
              <a:ln w="0">
                <a:solidFill>
                  <a:srgbClr val="0000FF"/>
                </a:solidFill>
                <a:round/>
                <a:headEnd/>
                <a:tailEnd/>
              </a:ln>
            </p:spPr>
            <p:txBody>
              <a:bodyPr/>
              <a:lstStyle/>
              <a:p>
                <a:endParaRPr lang="en-US"/>
              </a:p>
            </p:txBody>
          </p:sp>
          <p:sp>
            <p:nvSpPr>
              <p:cNvPr id="233614" name="Rectangle 2190"/>
              <p:cNvSpPr>
                <a:spLocks noChangeArrowheads="1"/>
              </p:cNvSpPr>
              <p:nvPr/>
            </p:nvSpPr>
            <p:spPr bwMode="auto">
              <a:xfrm>
                <a:off x="4595" y="3568"/>
                <a:ext cx="1" cy="1"/>
              </a:xfrm>
              <a:prstGeom prst="rect">
                <a:avLst/>
              </a:prstGeom>
              <a:noFill/>
              <a:ln w="0">
                <a:solidFill>
                  <a:srgbClr val="0000FF"/>
                </a:solidFill>
                <a:miter lim="800000"/>
                <a:headEnd/>
                <a:tailEnd/>
              </a:ln>
            </p:spPr>
            <p:txBody>
              <a:bodyPr/>
              <a:lstStyle/>
              <a:p>
                <a:endParaRPr lang="en-US"/>
              </a:p>
            </p:txBody>
          </p:sp>
          <p:sp>
            <p:nvSpPr>
              <p:cNvPr id="233615" name="Line 2191"/>
              <p:cNvSpPr>
                <a:spLocks noChangeShapeType="1"/>
              </p:cNvSpPr>
              <p:nvPr/>
            </p:nvSpPr>
            <p:spPr bwMode="auto">
              <a:xfrm>
                <a:off x="4597" y="3568"/>
                <a:ext cx="1" cy="1"/>
              </a:xfrm>
              <a:prstGeom prst="line">
                <a:avLst/>
              </a:prstGeom>
              <a:noFill/>
              <a:ln w="0">
                <a:solidFill>
                  <a:srgbClr val="0000FF"/>
                </a:solidFill>
                <a:round/>
                <a:headEnd/>
                <a:tailEnd/>
              </a:ln>
            </p:spPr>
            <p:txBody>
              <a:bodyPr/>
              <a:lstStyle/>
              <a:p>
                <a:endParaRPr lang="en-US"/>
              </a:p>
            </p:txBody>
          </p:sp>
          <p:sp>
            <p:nvSpPr>
              <p:cNvPr id="233616" name="Freeform 2192"/>
              <p:cNvSpPr>
                <a:spLocks/>
              </p:cNvSpPr>
              <p:nvPr/>
            </p:nvSpPr>
            <p:spPr bwMode="auto">
              <a:xfrm>
                <a:off x="4600" y="3568"/>
                <a:ext cx="1" cy="1"/>
              </a:xfrm>
              <a:custGeom>
                <a:avLst/>
                <a:gdLst/>
                <a:ahLst/>
                <a:cxnLst>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617" name="Rectangle 2193"/>
              <p:cNvSpPr>
                <a:spLocks noChangeArrowheads="1"/>
              </p:cNvSpPr>
              <p:nvPr/>
            </p:nvSpPr>
            <p:spPr bwMode="auto">
              <a:xfrm>
                <a:off x="4602" y="3568"/>
                <a:ext cx="1" cy="1"/>
              </a:xfrm>
              <a:prstGeom prst="rect">
                <a:avLst/>
              </a:prstGeom>
              <a:noFill/>
              <a:ln w="0">
                <a:solidFill>
                  <a:srgbClr val="0000FF"/>
                </a:solidFill>
                <a:miter lim="800000"/>
                <a:headEnd/>
                <a:tailEnd/>
              </a:ln>
            </p:spPr>
            <p:txBody>
              <a:bodyPr/>
              <a:lstStyle/>
              <a:p>
                <a:endParaRPr lang="en-US"/>
              </a:p>
            </p:txBody>
          </p:sp>
          <p:sp>
            <p:nvSpPr>
              <p:cNvPr id="233618" name="Freeform 2194"/>
              <p:cNvSpPr>
                <a:spLocks/>
              </p:cNvSpPr>
              <p:nvPr/>
            </p:nvSpPr>
            <p:spPr bwMode="auto">
              <a:xfrm>
                <a:off x="460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619" name="Freeform 2195"/>
              <p:cNvSpPr>
                <a:spLocks/>
              </p:cNvSpPr>
              <p:nvPr/>
            </p:nvSpPr>
            <p:spPr bwMode="auto">
              <a:xfrm>
                <a:off x="460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620" name="Freeform 2196"/>
              <p:cNvSpPr>
                <a:spLocks/>
              </p:cNvSpPr>
              <p:nvPr/>
            </p:nvSpPr>
            <p:spPr bwMode="auto">
              <a:xfrm>
                <a:off x="4605" y="3568"/>
                <a:ext cx="1" cy="1"/>
              </a:xfrm>
              <a:custGeom>
                <a:avLst/>
                <a:gdLst/>
                <a:ahLst/>
                <a:cxnLst>
                  <a:cxn ang="0">
                    <a:pos x="0" y="0"/>
                  </a:cxn>
                  <a:cxn ang="0">
                    <a:pos x="0" y="0"/>
                  </a:cxn>
                  <a:cxn ang="0">
                    <a:pos x="0" y="0"/>
                  </a:cxn>
                  <a:cxn ang="0">
                    <a:pos x="0" y="0"/>
                  </a:cxn>
                  <a:cxn ang="0">
                    <a:pos x="0" y="0"/>
                  </a:cxn>
                  <a:cxn ang="0">
                    <a:pos x="0" y="0"/>
                  </a:cxn>
                  <a:cxn ang="0">
                    <a:pos x="1" y="0"/>
                  </a:cxn>
                  <a:cxn ang="0">
                    <a:pos x="1" y="0"/>
                  </a:cxn>
                  <a:cxn ang="0">
                    <a:pos x="1" y="0"/>
                  </a:cxn>
                </a:cxnLst>
                <a:rect l="0" t="0" r="r" b="b"/>
                <a:pathLst>
                  <a:path w="1">
                    <a:moveTo>
                      <a:pt x="0" y="0"/>
                    </a:moveTo>
                    <a:lnTo>
                      <a:pt x="0" y="0"/>
                    </a:lnTo>
                    <a:lnTo>
                      <a:pt x="0" y="0"/>
                    </a:lnTo>
                    <a:lnTo>
                      <a:pt x="0" y="0"/>
                    </a:lnTo>
                    <a:lnTo>
                      <a:pt x="0" y="0"/>
                    </a:lnTo>
                    <a:lnTo>
                      <a:pt x="0"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621" name="Rectangle 2197"/>
              <p:cNvSpPr>
                <a:spLocks noChangeArrowheads="1"/>
              </p:cNvSpPr>
              <p:nvPr/>
            </p:nvSpPr>
            <p:spPr bwMode="auto">
              <a:xfrm>
                <a:off x="4607" y="3568"/>
                <a:ext cx="1" cy="1"/>
              </a:xfrm>
              <a:prstGeom prst="rect">
                <a:avLst/>
              </a:prstGeom>
              <a:noFill/>
              <a:ln w="0">
                <a:solidFill>
                  <a:srgbClr val="0000FF"/>
                </a:solidFill>
                <a:miter lim="800000"/>
                <a:headEnd/>
                <a:tailEnd/>
              </a:ln>
            </p:spPr>
            <p:txBody>
              <a:bodyPr/>
              <a:lstStyle/>
              <a:p>
                <a:endParaRPr lang="en-US"/>
              </a:p>
            </p:txBody>
          </p:sp>
          <p:sp>
            <p:nvSpPr>
              <p:cNvPr id="233622" name="Line 2198"/>
              <p:cNvSpPr>
                <a:spLocks noChangeShapeType="1"/>
              </p:cNvSpPr>
              <p:nvPr/>
            </p:nvSpPr>
            <p:spPr bwMode="auto">
              <a:xfrm>
                <a:off x="4612" y="3568"/>
                <a:ext cx="1" cy="1"/>
              </a:xfrm>
              <a:prstGeom prst="line">
                <a:avLst/>
              </a:prstGeom>
              <a:noFill/>
              <a:ln w="0">
                <a:solidFill>
                  <a:srgbClr val="0000FF"/>
                </a:solidFill>
                <a:round/>
                <a:headEnd/>
                <a:tailEnd/>
              </a:ln>
            </p:spPr>
            <p:txBody>
              <a:bodyPr/>
              <a:lstStyle/>
              <a:p>
                <a:endParaRPr lang="en-US"/>
              </a:p>
            </p:txBody>
          </p:sp>
          <p:sp>
            <p:nvSpPr>
              <p:cNvPr id="233623" name="Line 2199"/>
              <p:cNvSpPr>
                <a:spLocks noChangeShapeType="1"/>
              </p:cNvSpPr>
              <p:nvPr/>
            </p:nvSpPr>
            <p:spPr bwMode="auto">
              <a:xfrm>
                <a:off x="4615" y="3568"/>
                <a:ext cx="1" cy="1"/>
              </a:xfrm>
              <a:prstGeom prst="line">
                <a:avLst/>
              </a:prstGeom>
              <a:noFill/>
              <a:ln w="0">
                <a:solidFill>
                  <a:srgbClr val="0000FF"/>
                </a:solidFill>
                <a:round/>
                <a:headEnd/>
                <a:tailEnd/>
              </a:ln>
            </p:spPr>
            <p:txBody>
              <a:bodyPr/>
              <a:lstStyle/>
              <a:p>
                <a:endParaRPr lang="en-US"/>
              </a:p>
            </p:txBody>
          </p:sp>
          <p:sp>
            <p:nvSpPr>
              <p:cNvPr id="233624" name="Line 2200"/>
              <p:cNvSpPr>
                <a:spLocks noChangeShapeType="1"/>
              </p:cNvSpPr>
              <p:nvPr/>
            </p:nvSpPr>
            <p:spPr bwMode="auto">
              <a:xfrm>
                <a:off x="4617" y="3568"/>
                <a:ext cx="1" cy="1"/>
              </a:xfrm>
              <a:prstGeom prst="line">
                <a:avLst/>
              </a:prstGeom>
              <a:noFill/>
              <a:ln w="0">
                <a:solidFill>
                  <a:srgbClr val="0000FF"/>
                </a:solidFill>
                <a:round/>
                <a:headEnd/>
                <a:tailEnd/>
              </a:ln>
            </p:spPr>
            <p:txBody>
              <a:bodyPr/>
              <a:lstStyle/>
              <a:p>
                <a:endParaRPr lang="en-US"/>
              </a:p>
            </p:txBody>
          </p:sp>
          <p:sp>
            <p:nvSpPr>
              <p:cNvPr id="233625" name="Freeform 2201"/>
              <p:cNvSpPr>
                <a:spLocks/>
              </p:cNvSpPr>
              <p:nvPr/>
            </p:nvSpPr>
            <p:spPr bwMode="auto">
              <a:xfrm>
                <a:off x="4618"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626" name="Line 2202"/>
              <p:cNvSpPr>
                <a:spLocks noChangeShapeType="1"/>
              </p:cNvSpPr>
              <p:nvPr/>
            </p:nvSpPr>
            <p:spPr bwMode="auto">
              <a:xfrm>
                <a:off x="4618" y="3568"/>
                <a:ext cx="1" cy="1"/>
              </a:xfrm>
              <a:prstGeom prst="line">
                <a:avLst/>
              </a:prstGeom>
              <a:noFill/>
              <a:ln w="0">
                <a:solidFill>
                  <a:srgbClr val="0000FF"/>
                </a:solidFill>
                <a:round/>
                <a:headEnd/>
                <a:tailEnd/>
              </a:ln>
            </p:spPr>
            <p:txBody>
              <a:bodyPr/>
              <a:lstStyle/>
              <a:p>
                <a:endParaRPr lang="en-US"/>
              </a:p>
            </p:txBody>
          </p:sp>
          <p:sp>
            <p:nvSpPr>
              <p:cNvPr id="233627" name="Freeform 2203"/>
              <p:cNvSpPr>
                <a:spLocks/>
              </p:cNvSpPr>
              <p:nvPr/>
            </p:nvSpPr>
            <p:spPr bwMode="auto">
              <a:xfrm>
                <a:off x="461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628" name="Line 2204"/>
              <p:cNvSpPr>
                <a:spLocks noChangeShapeType="1"/>
              </p:cNvSpPr>
              <p:nvPr/>
            </p:nvSpPr>
            <p:spPr bwMode="auto">
              <a:xfrm>
                <a:off x="4621" y="3568"/>
                <a:ext cx="1" cy="1"/>
              </a:xfrm>
              <a:prstGeom prst="line">
                <a:avLst/>
              </a:prstGeom>
              <a:noFill/>
              <a:ln w="0">
                <a:solidFill>
                  <a:srgbClr val="0000FF"/>
                </a:solidFill>
                <a:round/>
                <a:headEnd/>
                <a:tailEnd/>
              </a:ln>
            </p:spPr>
            <p:txBody>
              <a:bodyPr/>
              <a:lstStyle/>
              <a:p>
                <a:endParaRPr lang="en-US"/>
              </a:p>
            </p:txBody>
          </p:sp>
          <p:sp>
            <p:nvSpPr>
              <p:cNvPr id="233629" name="Line 2205"/>
              <p:cNvSpPr>
                <a:spLocks noChangeShapeType="1"/>
              </p:cNvSpPr>
              <p:nvPr/>
            </p:nvSpPr>
            <p:spPr bwMode="auto">
              <a:xfrm>
                <a:off x="4622" y="3568"/>
                <a:ext cx="1" cy="1"/>
              </a:xfrm>
              <a:prstGeom prst="line">
                <a:avLst/>
              </a:prstGeom>
              <a:noFill/>
              <a:ln w="0">
                <a:solidFill>
                  <a:srgbClr val="0000FF"/>
                </a:solidFill>
                <a:round/>
                <a:headEnd/>
                <a:tailEnd/>
              </a:ln>
            </p:spPr>
            <p:txBody>
              <a:bodyPr/>
              <a:lstStyle/>
              <a:p>
                <a:endParaRPr lang="en-US"/>
              </a:p>
            </p:txBody>
          </p:sp>
          <p:sp>
            <p:nvSpPr>
              <p:cNvPr id="233630" name="Line 2206"/>
              <p:cNvSpPr>
                <a:spLocks noChangeShapeType="1"/>
              </p:cNvSpPr>
              <p:nvPr/>
            </p:nvSpPr>
            <p:spPr bwMode="auto">
              <a:xfrm>
                <a:off x="4624" y="3568"/>
                <a:ext cx="1" cy="1"/>
              </a:xfrm>
              <a:prstGeom prst="line">
                <a:avLst/>
              </a:prstGeom>
              <a:noFill/>
              <a:ln w="0">
                <a:solidFill>
                  <a:srgbClr val="0000FF"/>
                </a:solidFill>
                <a:round/>
                <a:headEnd/>
                <a:tailEnd/>
              </a:ln>
            </p:spPr>
            <p:txBody>
              <a:bodyPr/>
              <a:lstStyle/>
              <a:p>
                <a:endParaRPr lang="en-US"/>
              </a:p>
            </p:txBody>
          </p:sp>
          <p:sp>
            <p:nvSpPr>
              <p:cNvPr id="233631" name="Line 2207"/>
              <p:cNvSpPr>
                <a:spLocks noChangeShapeType="1"/>
              </p:cNvSpPr>
              <p:nvPr/>
            </p:nvSpPr>
            <p:spPr bwMode="auto">
              <a:xfrm>
                <a:off x="4626" y="3568"/>
                <a:ext cx="1" cy="1"/>
              </a:xfrm>
              <a:prstGeom prst="line">
                <a:avLst/>
              </a:prstGeom>
              <a:noFill/>
              <a:ln w="0">
                <a:solidFill>
                  <a:srgbClr val="0000FF"/>
                </a:solidFill>
                <a:round/>
                <a:headEnd/>
                <a:tailEnd/>
              </a:ln>
            </p:spPr>
            <p:txBody>
              <a:bodyPr/>
              <a:lstStyle/>
              <a:p>
                <a:endParaRPr lang="en-US"/>
              </a:p>
            </p:txBody>
          </p:sp>
          <p:sp>
            <p:nvSpPr>
              <p:cNvPr id="233632" name="Line 2208"/>
              <p:cNvSpPr>
                <a:spLocks noChangeShapeType="1"/>
              </p:cNvSpPr>
              <p:nvPr/>
            </p:nvSpPr>
            <p:spPr bwMode="auto">
              <a:xfrm>
                <a:off x="4628" y="3568"/>
                <a:ext cx="1" cy="1"/>
              </a:xfrm>
              <a:prstGeom prst="line">
                <a:avLst/>
              </a:prstGeom>
              <a:noFill/>
              <a:ln w="0">
                <a:solidFill>
                  <a:srgbClr val="0000FF"/>
                </a:solidFill>
                <a:round/>
                <a:headEnd/>
                <a:tailEnd/>
              </a:ln>
            </p:spPr>
            <p:txBody>
              <a:bodyPr/>
              <a:lstStyle/>
              <a:p>
                <a:endParaRPr lang="en-US"/>
              </a:p>
            </p:txBody>
          </p:sp>
          <p:sp>
            <p:nvSpPr>
              <p:cNvPr id="233633" name="Line 2209"/>
              <p:cNvSpPr>
                <a:spLocks noChangeShapeType="1"/>
              </p:cNvSpPr>
              <p:nvPr/>
            </p:nvSpPr>
            <p:spPr bwMode="auto">
              <a:xfrm>
                <a:off x="4630" y="3568"/>
                <a:ext cx="1" cy="1"/>
              </a:xfrm>
              <a:prstGeom prst="line">
                <a:avLst/>
              </a:prstGeom>
              <a:noFill/>
              <a:ln w="0">
                <a:solidFill>
                  <a:srgbClr val="0000FF"/>
                </a:solidFill>
                <a:round/>
                <a:headEnd/>
                <a:tailEnd/>
              </a:ln>
            </p:spPr>
            <p:txBody>
              <a:bodyPr/>
              <a:lstStyle/>
              <a:p>
                <a:endParaRPr lang="en-US"/>
              </a:p>
            </p:txBody>
          </p:sp>
          <p:sp>
            <p:nvSpPr>
              <p:cNvPr id="233634" name="Line 2210"/>
              <p:cNvSpPr>
                <a:spLocks noChangeShapeType="1"/>
              </p:cNvSpPr>
              <p:nvPr/>
            </p:nvSpPr>
            <p:spPr bwMode="auto">
              <a:xfrm>
                <a:off x="4631" y="3568"/>
                <a:ext cx="1" cy="1"/>
              </a:xfrm>
              <a:prstGeom prst="line">
                <a:avLst/>
              </a:prstGeom>
              <a:noFill/>
              <a:ln w="0">
                <a:solidFill>
                  <a:srgbClr val="0000FF"/>
                </a:solidFill>
                <a:round/>
                <a:headEnd/>
                <a:tailEnd/>
              </a:ln>
            </p:spPr>
            <p:txBody>
              <a:bodyPr/>
              <a:lstStyle/>
              <a:p>
                <a:endParaRPr lang="en-US"/>
              </a:p>
            </p:txBody>
          </p:sp>
          <p:sp>
            <p:nvSpPr>
              <p:cNvPr id="233635" name="Line 2211"/>
              <p:cNvSpPr>
                <a:spLocks noChangeShapeType="1"/>
              </p:cNvSpPr>
              <p:nvPr/>
            </p:nvSpPr>
            <p:spPr bwMode="auto">
              <a:xfrm>
                <a:off x="4636" y="3568"/>
                <a:ext cx="1" cy="1"/>
              </a:xfrm>
              <a:prstGeom prst="line">
                <a:avLst/>
              </a:prstGeom>
              <a:noFill/>
              <a:ln w="0">
                <a:solidFill>
                  <a:srgbClr val="0000FF"/>
                </a:solidFill>
                <a:round/>
                <a:headEnd/>
                <a:tailEnd/>
              </a:ln>
            </p:spPr>
            <p:txBody>
              <a:bodyPr/>
              <a:lstStyle/>
              <a:p>
                <a:endParaRPr lang="en-US"/>
              </a:p>
            </p:txBody>
          </p:sp>
          <p:sp>
            <p:nvSpPr>
              <p:cNvPr id="233636" name="Freeform 2212"/>
              <p:cNvSpPr>
                <a:spLocks/>
              </p:cNvSpPr>
              <p:nvPr/>
            </p:nvSpPr>
            <p:spPr bwMode="auto">
              <a:xfrm>
                <a:off x="463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637" name="Freeform 2213"/>
              <p:cNvSpPr>
                <a:spLocks/>
              </p:cNvSpPr>
              <p:nvPr/>
            </p:nvSpPr>
            <p:spPr bwMode="auto">
              <a:xfrm>
                <a:off x="463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638" name="Freeform 2214"/>
              <p:cNvSpPr>
                <a:spLocks/>
              </p:cNvSpPr>
              <p:nvPr/>
            </p:nvSpPr>
            <p:spPr bwMode="auto">
              <a:xfrm>
                <a:off x="463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639" name="Rectangle 2215"/>
              <p:cNvSpPr>
                <a:spLocks noChangeArrowheads="1"/>
              </p:cNvSpPr>
              <p:nvPr/>
            </p:nvSpPr>
            <p:spPr bwMode="auto">
              <a:xfrm>
                <a:off x="4640" y="3568"/>
                <a:ext cx="1" cy="1"/>
              </a:xfrm>
              <a:prstGeom prst="rect">
                <a:avLst/>
              </a:prstGeom>
              <a:noFill/>
              <a:ln w="0">
                <a:solidFill>
                  <a:srgbClr val="0000FF"/>
                </a:solidFill>
                <a:miter lim="800000"/>
                <a:headEnd/>
                <a:tailEnd/>
              </a:ln>
            </p:spPr>
            <p:txBody>
              <a:bodyPr/>
              <a:lstStyle/>
              <a:p>
                <a:endParaRPr lang="en-US"/>
              </a:p>
            </p:txBody>
          </p:sp>
          <p:sp>
            <p:nvSpPr>
              <p:cNvPr id="233640" name="Line 2216"/>
              <p:cNvSpPr>
                <a:spLocks noChangeShapeType="1"/>
              </p:cNvSpPr>
              <p:nvPr/>
            </p:nvSpPr>
            <p:spPr bwMode="auto">
              <a:xfrm>
                <a:off x="4641" y="3568"/>
                <a:ext cx="1" cy="1"/>
              </a:xfrm>
              <a:prstGeom prst="line">
                <a:avLst/>
              </a:prstGeom>
              <a:noFill/>
              <a:ln w="0">
                <a:solidFill>
                  <a:srgbClr val="0000FF"/>
                </a:solidFill>
                <a:round/>
                <a:headEnd/>
                <a:tailEnd/>
              </a:ln>
            </p:spPr>
            <p:txBody>
              <a:bodyPr/>
              <a:lstStyle/>
              <a:p>
                <a:endParaRPr lang="en-US"/>
              </a:p>
            </p:txBody>
          </p:sp>
          <p:sp>
            <p:nvSpPr>
              <p:cNvPr id="233641" name="Freeform 2217"/>
              <p:cNvSpPr>
                <a:spLocks/>
              </p:cNvSpPr>
              <p:nvPr/>
            </p:nvSpPr>
            <p:spPr bwMode="auto">
              <a:xfrm>
                <a:off x="4642" y="3568"/>
                <a:ext cx="1" cy="1"/>
              </a:xfrm>
              <a:custGeom>
                <a:avLst/>
                <a:gdLst/>
                <a:ahLst/>
                <a:cxnLst>
                  <a:cxn ang="0">
                    <a:pos x="0" y="0"/>
                  </a:cxn>
                  <a:cxn ang="0">
                    <a:pos x="0" y="0"/>
                  </a:cxn>
                  <a:cxn ang="0">
                    <a:pos x="1" y="0"/>
                  </a:cxn>
                  <a:cxn ang="0">
                    <a:pos x="1" y="0"/>
                  </a:cxn>
                  <a:cxn ang="0">
                    <a:pos x="1" y="0"/>
                  </a:cxn>
                  <a:cxn ang="0">
                    <a:pos x="1" y="0"/>
                  </a:cxn>
                  <a:cxn ang="0">
                    <a:pos x="1" y="0"/>
                  </a:cxn>
                </a:cxnLst>
                <a:rect l="0" t="0" r="r" b="b"/>
                <a:pathLst>
                  <a:path w="1">
                    <a:moveTo>
                      <a:pt x="0" y="0"/>
                    </a:moveTo>
                    <a:lnTo>
                      <a:pt x="0"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642" name="Line 2218"/>
              <p:cNvSpPr>
                <a:spLocks noChangeShapeType="1"/>
              </p:cNvSpPr>
              <p:nvPr/>
            </p:nvSpPr>
            <p:spPr bwMode="auto">
              <a:xfrm>
                <a:off x="4644" y="3568"/>
                <a:ext cx="1" cy="1"/>
              </a:xfrm>
              <a:prstGeom prst="line">
                <a:avLst/>
              </a:prstGeom>
              <a:noFill/>
              <a:ln w="0">
                <a:solidFill>
                  <a:srgbClr val="0000FF"/>
                </a:solidFill>
                <a:round/>
                <a:headEnd/>
                <a:tailEnd/>
              </a:ln>
            </p:spPr>
            <p:txBody>
              <a:bodyPr/>
              <a:lstStyle/>
              <a:p>
                <a:endParaRPr lang="en-US"/>
              </a:p>
            </p:txBody>
          </p:sp>
          <p:sp>
            <p:nvSpPr>
              <p:cNvPr id="233643" name="Line 2219"/>
              <p:cNvSpPr>
                <a:spLocks noChangeShapeType="1"/>
              </p:cNvSpPr>
              <p:nvPr/>
            </p:nvSpPr>
            <p:spPr bwMode="auto">
              <a:xfrm>
                <a:off x="4644" y="3568"/>
                <a:ext cx="1" cy="1"/>
              </a:xfrm>
              <a:prstGeom prst="line">
                <a:avLst/>
              </a:prstGeom>
              <a:noFill/>
              <a:ln w="0">
                <a:solidFill>
                  <a:srgbClr val="0000FF"/>
                </a:solidFill>
                <a:round/>
                <a:headEnd/>
                <a:tailEnd/>
              </a:ln>
            </p:spPr>
            <p:txBody>
              <a:bodyPr/>
              <a:lstStyle/>
              <a:p>
                <a:endParaRPr lang="en-US"/>
              </a:p>
            </p:txBody>
          </p:sp>
          <p:sp>
            <p:nvSpPr>
              <p:cNvPr id="233644" name="Freeform 2220"/>
              <p:cNvSpPr>
                <a:spLocks/>
              </p:cNvSpPr>
              <p:nvPr/>
            </p:nvSpPr>
            <p:spPr bwMode="auto">
              <a:xfrm>
                <a:off x="464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645" name="Rectangle 2221"/>
              <p:cNvSpPr>
                <a:spLocks noChangeArrowheads="1"/>
              </p:cNvSpPr>
              <p:nvPr/>
            </p:nvSpPr>
            <p:spPr bwMode="auto">
              <a:xfrm>
                <a:off x="4648" y="3568"/>
                <a:ext cx="1" cy="1"/>
              </a:xfrm>
              <a:prstGeom prst="rect">
                <a:avLst/>
              </a:prstGeom>
              <a:noFill/>
              <a:ln w="0">
                <a:solidFill>
                  <a:srgbClr val="0000FF"/>
                </a:solidFill>
                <a:miter lim="800000"/>
                <a:headEnd/>
                <a:tailEnd/>
              </a:ln>
            </p:spPr>
            <p:txBody>
              <a:bodyPr/>
              <a:lstStyle/>
              <a:p>
                <a:endParaRPr lang="en-US"/>
              </a:p>
            </p:txBody>
          </p:sp>
          <p:sp>
            <p:nvSpPr>
              <p:cNvPr id="233646" name="Line 2222"/>
              <p:cNvSpPr>
                <a:spLocks noChangeShapeType="1"/>
              </p:cNvSpPr>
              <p:nvPr/>
            </p:nvSpPr>
            <p:spPr bwMode="auto">
              <a:xfrm>
                <a:off x="4649" y="3568"/>
                <a:ext cx="1" cy="1"/>
              </a:xfrm>
              <a:prstGeom prst="line">
                <a:avLst/>
              </a:prstGeom>
              <a:noFill/>
              <a:ln w="0">
                <a:solidFill>
                  <a:srgbClr val="0000FF"/>
                </a:solidFill>
                <a:round/>
                <a:headEnd/>
                <a:tailEnd/>
              </a:ln>
            </p:spPr>
            <p:txBody>
              <a:bodyPr/>
              <a:lstStyle/>
              <a:p>
                <a:endParaRPr lang="en-US"/>
              </a:p>
            </p:txBody>
          </p:sp>
          <p:sp>
            <p:nvSpPr>
              <p:cNvPr id="233647" name="Line 2223"/>
              <p:cNvSpPr>
                <a:spLocks noChangeShapeType="1"/>
              </p:cNvSpPr>
              <p:nvPr/>
            </p:nvSpPr>
            <p:spPr bwMode="auto">
              <a:xfrm>
                <a:off x="4650" y="3568"/>
                <a:ext cx="1" cy="1"/>
              </a:xfrm>
              <a:prstGeom prst="line">
                <a:avLst/>
              </a:prstGeom>
              <a:noFill/>
              <a:ln w="0">
                <a:solidFill>
                  <a:srgbClr val="0000FF"/>
                </a:solidFill>
                <a:round/>
                <a:headEnd/>
                <a:tailEnd/>
              </a:ln>
            </p:spPr>
            <p:txBody>
              <a:bodyPr/>
              <a:lstStyle/>
              <a:p>
                <a:endParaRPr lang="en-US"/>
              </a:p>
            </p:txBody>
          </p:sp>
          <p:sp>
            <p:nvSpPr>
              <p:cNvPr id="233648" name="Freeform 2224"/>
              <p:cNvSpPr>
                <a:spLocks/>
              </p:cNvSpPr>
              <p:nvPr/>
            </p:nvSpPr>
            <p:spPr bwMode="auto">
              <a:xfrm>
                <a:off x="465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649" name="Line 2225"/>
              <p:cNvSpPr>
                <a:spLocks noChangeShapeType="1"/>
              </p:cNvSpPr>
              <p:nvPr/>
            </p:nvSpPr>
            <p:spPr bwMode="auto">
              <a:xfrm>
                <a:off x="4652" y="3568"/>
                <a:ext cx="1" cy="1"/>
              </a:xfrm>
              <a:prstGeom prst="line">
                <a:avLst/>
              </a:prstGeom>
              <a:noFill/>
              <a:ln w="0">
                <a:solidFill>
                  <a:srgbClr val="0000FF"/>
                </a:solidFill>
                <a:round/>
                <a:headEnd/>
                <a:tailEnd/>
              </a:ln>
            </p:spPr>
            <p:txBody>
              <a:bodyPr/>
              <a:lstStyle/>
              <a:p>
                <a:endParaRPr lang="en-US"/>
              </a:p>
            </p:txBody>
          </p:sp>
          <p:sp>
            <p:nvSpPr>
              <p:cNvPr id="233650" name="Line 2226"/>
              <p:cNvSpPr>
                <a:spLocks noChangeShapeType="1"/>
              </p:cNvSpPr>
              <p:nvPr/>
            </p:nvSpPr>
            <p:spPr bwMode="auto">
              <a:xfrm>
                <a:off x="4653" y="3568"/>
                <a:ext cx="1" cy="1"/>
              </a:xfrm>
              <a:prstGeom prst="line">
                <a:avLst/>
              </a:prstGeom>
              <a:noFill/>
              <a:ln w="0">
                <a:solidFill>
                  <a:srgbClr val="0000FF"/>
                </a:solidFill>
                <a:round/>
                <a:headEnd/>
                <a:tailEnd/>
              </a:ln>
            </p:spPr>
            <p:txBody>
              <a:bodyPr/>
              <a:lstStyle/>
              <a:p>
                <a:endParaRPr lang="en-US"/>
              </a:p>
            </p:txBody>
          </p:sp>
          <p:sp>
            <p:nvSpPr>
              <p:cNvPr id="233651" name="Line 2227"/>
              <p:cNvSpPr>
                <a:spLocks noChangeShapeType="1"/>
              </p:cNvSpPr>
              <p:nvPr/>
            </p:nvSpPr>
            <p:spPr bwMode="auto">
              <a:xfrm>
                <a:off x="4654" y="3568"/>
                <a:ext cx="1" cy="1"/>
              </a:xfrm>
              <a:prstGeom prst="line">
                <a:avLst/>
              </a:prstGeom>
              <a:noFill/>
              <a:ln w="0">
                <a:solidFill>
                  <a:srgbClr val="0000FF"/>
                </a:solidFill>
                <a:round/>
                <a:headEnd/>
                <a:tailEnd/>
              </a:ln>
            </p:spPr>
            <p:txBody>
              <a:bodyPr/>
              <a:lstStyle/>
              <a:p>
                <a:endParaRPr lang="en-US"/>
              </a:p>
            </p:txBody>
          </p:sp>
          <p:sp>
            <p:nvSpPr>
              <p:cNvPr id="233652" name="Rectangle 2228"/>
              <p:cNvSpPr>
                <a:spLocks noChangeArrowheads="1"/>
              </p:cNvSpPr>
              <p:nvPr/>
            </p:nvSpPr>
            <p:spPr bwMode="auto">
              <a:xfrm>
                <a:off x="4655" y="3568"/>
                <a:ext cx="1" cy="1"/>
              </a:xfrm>
              <a:prstGeom prst="rect">
                <a:avLst/>
              </a:prstGeom>
              <a:noFill/>
              <a:ln w="0">
                <a:solidFill>
                  <a:srgbClr val="0000FF"/>
                </a:solidFill>
                <a:miter lim="800000"/>
                <a:headEnd/>
                <a:tailEnd/>
              </a:ln>
            </p:spPr>
            <p:txBody>
              <a:bodyPr/>
              <a:lstStyle/>
              <a:p>
                <a:endParaRPr lang="en-US"/>
              </a:p>
            </p:txBody>
          </p:sp>
          <p:sp>
            <p:nvSpPr>
              <p:cNvPr id="233653" name="Line 2229"/>
              <p:cNvSpPr>
                <a:spLocks noChangeShapeType="1"/>
              </p:cNvSpPr>
              <p:nvPr/>
            </p:nvSpPr>
            <p:spPr bwMode="auto">
              <a:xfrm>
                <a:off x="4658" y="3568"/>
                <a:ext cx="1" cy="1"/>
              </a:xfrm>
              <a:prstGeom prst="line">
                <a:avLst/>
              </a:prstGeom>
              <a:noFill/>
              <a:ln w="0">
                <a:solidFill>
                  <a:srgbClr val="0000FF"/>
                </a:solidFill>
                <a:round/>
                <a:headEnd/>
                <a:tailEnd/>
              </a:ln>
            </p:spPr>
            <p:txBody>
              <a:bodyPr/>
              <a:lstStyle/>
              <a:p>
                <a:endParaRPr lang="en-US"/>
              </a:p>
            </p:txBody>
          </p:sp>
          <p:sp>
            <p:nvSpPr>
              <p:cNvPr id="233654" name="Line 2230"/>
              <p:cNvSpPr>
                <a:spLocks noChangeShapeType="1"/>
              </p:cNvSpPr>
              <p:nvPr/>
            </p:nvSpPr>
            <p:spPr bwMode="auto">
              <a:xfrm>
                <a:off x="4662" y="3568"/>
                <a:ext cx="1" cy="1"/>
              </a:xfrm>
              <a:prstGeom prst="line">
                <a:avLst/>
              </a:prstGeom>
              <a:noFill/>
              <a:ln w="0">
                <a:solidFill>
                  <a:srgbClr val="0000FF"/>
                </a:solidFill>
                <a:round/>
                <a:headEnd/>
                <a:tailEnd/>
              </a:ln>
            </p:spPr>
            <p:txBody>
              <a:bodyPr/>
              <a:lstStyle/>
              <a:p>
                <a:endParaRPr lang="en-US"/>
              </a:p>
            </p:txBody>
          </p:sp>
          <p:sp>
            <p:nvSpPr>
              <p:cNvPr id="233655" name="Line 2231"/>
              <p:cNvSpPr>
                <a:spLocks noChangeShapeType="1"/>
              </p:cNvSpPr>
              <p:nvPr/>
            </p:nvSpPr>
            <p:spPr bwMode="auto">
              <a:xfrm>
                <a:off x="4665" y="3568"/>
                <a:ext cx="1" cy="1"/>
              </a:xfrm>
              <a:prstGeom prst="line">
                <a:avLst/>
              </a:prstGeom>
              <a:noFill/>
              <a:ln w="0">
                <a:solidFill>
                  <a:srgbClr val="0000FF"/>
                </a:solidFill>
                <a:round/>
                <a:headEnd/>
                <a:tailEnd/>
              </a:ln>
            </p:spPr>
            <p:txBody>
              <a:bodyPr/>
              <a:lstStyle/>
              <a:p>
                <a:endParaRPr lang="en-US"/>
              </a:p>
            </p:txBody>
          </p:sp>
          <p:sp>
            <p:nvSpPr>
              <p:cNvPr id="233656" name="Line 2232"/>
              <p:cNvSpPr>
                <a:spLocks noChangeShapeType="1"/>
              </p:cNvSpPr>
              <p:nvPr/>
            </p:nvSpPr>
            <p:spPr bwMode="auto">
              <a:xfrm>
                <a:off x="4666" y="3568"/>
                <a:ext cx="1" cy="1"/>
              </a:xfrm>
              <a:prstGeom prst="line">
                <a:avLst/>
              </a:prstGeom>
              <a:noFill/>
              <a:ln w="0">
                <a:solidFill>
                  <a:srgbClr val="0000FF"/>
                </a:solidFill>
                <a:round/>
                <a:headEnd/>
                <a:tailEnd/>
              </a:ln>
            </p:spPr>
            <p:txBody>
              <a:bodyPr/>
              <a:lstStyle/>
              <a:p>
                <a:endParaRPr lang="en-US"/>
              </a:p>
            </p:txBody>
          </p:sp>
          <p:sp>
            <p:nvSpPr>
              <p:cNvPr id="233657" name="Freeform 2233"/>
              <p:cNvSpPr>
                <a:spLocks/>
              </p:cNvSpPr>
              <p:nvPr/>
            </p:nvSpPr>
            <p:spPr bwMode="auto">
              <a:xfrm>
                <a:off x="466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658" name="Freeform 2234"/>
              <p:cNvSpPr>
                <a:spLocks/>
              </p:cNvSpPr>
              <p:nvPr/>
            </p:nvSpPr>
            <p:spPr bwMode="auto">
              <a:xfrm>
                <a:off x="466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659" name="Line 2235"/>
              <p:cNvSpPr>
                <a:spLocks noChangeShapeType="1"/>
              </p:cNvSpPr>
              <p:nvPr/>
            </p:nvSpPr>
            <p:spPr bwMode="auto">
              <a:xfrm>
                <a:off x="4670" y="3568"/>
                <a:ext cx="1" cy="1"/>
              </a:xfrm>
              <a:prstGeom prst="line">
                <a:avLst/>
              </a:prstGeom>
              <a:noFill/>
              <a:ln w="0">
                <a:solidFill>
                  <a:srgbClr val="0000FF"/>
                </a:solidFill>
                <a:round/>
                <a:headEnd/>
                <a:tailEnd/>
              </a:ln>
            </p:spPr>
            <p:txBody>
              <a:bodyPr/>
              <a:lstStyle/>
              <a:p>
                <a:endParaRPr lang="en-US"/>
              </a:p>
            </p:txBody>
          </p:sp>
          <p:sp>
            <p:nvSpPr>
              <p:cNvPr id="233660" name="Line 2236"/>
              <p:cNvSpPr>
                <a:spLocks noChangeShapeType="1"/>
              </p:cNvSpPr>
              <p:nvPr/>
            </p:nvSpPr>
            <p:spPr bwMode="auto">
              <a:xfrm>
                <a:off x="4671" y="3568"/>
                <a:ext cx="1" cy="1"/>
              </a:xfrm>
              <a:prstGeom prst="line">
                <a:avLst/>
              </a:prstGeom>
              <a:noFill/>
              <a:ln w="0">
                <a:solidFill>
                  <a:srgbClr val="0000FF"/>
                </a:solidFill>
                <a:round/>
                <a:headEnd/>
                <a:tailEnd/>
              </a:ln>
            </p:spPr>
            <p:txBody>
              <a:bodyPr/>
              <a:lstStyle/>
              <a:p>
                <a:endParaRPr lang="en-US"/>
              </a:p>
            </p:txBody>
          </p:sp>
          <p:sp>
            <p:nvSpPr>
              <p:cNvPr id="233661" name="Line 2237"/>
              <p:cNvSpPr>
                <a:spLocks noChangeShapeType="1"/>
              </p:cNvSpPr>
              <p:nvPr/>
            </p:nvSpPr>
            <p:spPr bwMode="auto">
              <a:xfrm>
                <a:off x="4673" y="3568"/>
                <a:ext cx="1" cy="1"/>
              </a:xfrm>
              <a:prstGeom prst="line">
                <a:avLst/>
              </a:prstGeom>
              <a:noFill/>
              <a:ln w="0">
                <a:solidFill>
                  <a:srgbClr val="0000FF"/>
                </a:solidFill>
                <a:round/>
                <a:headEnd/>
                <a:tailEnd/>
              </a:ln>
            </p:spPr>
            <p:txBody>
              <a:bodyPr/>
              <a:lstStyle/>
              <a:p>
                <a:endParaRPr lang="en-US"/>
              </a:p>
            </p:txBody>
          </p:sp>
          <p:sp>
            <p:nvSpPr>
              <p:cNvPr id="233662" name="Line 2238"/>
              <p:cNvSpPr>
                <a:spLocks noChangeShapeType="1"/>
              </p:cNvSpPr>
              <p:nvPr/>
            </p:nvSpPr>
            <p:spPr bwMode="auto">
              <a:xfrm>
                <a:off x="4674" y="3568"/>
                <a:ext cx="1" cy="1"/>
              </a:xfrm>
              <a:prstGeom prst="line">
                <a:avLst/>
              </a:prstGeom>
              <a:noFill/>
              <a:ln w="0">
                <a:solidFill>
                  <a:srgbClr val="0000FF"/>
                </a:solidFill>
                <a:round/>
                <a:headEnd/>
                <a:tailEnd/>
              </a:ln>
            </p:spPr>
            <p:txBody>
              <a:bodyPr/>
              <a:lstStyle/>
              <a:p>
                <a:endParaRPr lang="en-US"/>
              </a:p>
            </p:txBody>
          </p:sp>
          <p:sp>
            <p:nvSpPr>
              <p:cNvPr id="233663" name="Line 2239"/>
              <p:cNvSpPr>
                <a:spLocks noChangeShapeType="1"/>
              </p:cNvSpPr>
              <p:nvPr/>
            </p:nvSpPr>
            <p:spPr bwMode="auto">
              <a:xfrm>
                <a:off x="4677" y="3568"/>
                <a:ext cx="1" cy="1"/>
              </a:xfrm>
              <a:prstGeom prst="line">
                <a:avLst/>
              </a:prstGeom>
              <a:noFill/>
              <a:ln w="0">
                <a:solidFill>
                  <a:srgbClr val="0000FF"/>
                </a:solidFill>
                <a:round/>
                <a:headEnd/>
                <a:tailEnd/>
              </a:ln>
            </p:spPr>
            <p:txBody>
              <a:bodyPr/>
              <a:lstStyle/>
              <a:p>
                <a:endParaRPr lang="en-US"/>
              </a:p>
            </p:txBody>
          </p:sp>
          <p:sp>
            <p:nvSpPr>
              <p:cNvPr id="233664" name="Line 2240"/>
              <p:cNvSpPr>
                <a:spLocks noChangeShapeType="1"/>
              </p:cNvSpPr>
              <p:nvPr/>
            </p:nvSpPr>
            <p:spPr bwMode="auto">
              <a:xfrm>
                <a:off x="4678" y="3568"/>
                <a:ext cx="1" cy="1"/>
              </a:xfrm>
              <a:prstGeom prst="line">
                <a:avLst/>
              </a:prstGeom>
              <a:noFill/>
              <a:ln w="0">
                <a:solidFill>
                  <a:srgbClr val="0000FF"/>
                </a:solidFill>
                <a:round/>
                <a:headEnd/>
                <a:tailEnd/>
              </a:ln>
            </p:spPr>
            <p:txBody>
              <a:bodyPr/>
              <a:lstStyle/>
              <a:p>
                <a:endParaRPr lang="en-US"/>
              </a:p>
            </p:txBody>
          </p:sp>
          <p:sp>
            <p:nvSpPr>
              <p:cNvPr id="233665" name="Rectangle 2241"/>
              <p:cNvSpPr>
                <a:spLocks noChangeArrowheads="1"/>
              </p:cNvSpPr>
              <p:nvPr/>
            </p:nvSpPr>
            <p:spPr bwMode="auto">
              <a:xfrm>
                <a:off x="4679" y="3568"/>
                <a:ext cx="1" cy="1"/>
              </a:xfrm>
              <a:prstGeom prst="rect">
                <a:avLst/>
              </a:prstGeom>
              <a:noFill/>
              <a:ln w="0">
                <a:solidFill>
                  <a:srgbClr val="0000FF"/>
                </a:solidFill>
                <a:miter lim="800000"/>
                <a:headEnd/>
                <a:tailEnd/>
              </a:ln>
            </p:spPr>
            <p:txBody>
              <a:bodyPr/>
              <a:lstStyle/>
              <a:p>
                <a:endParaRPr lang="en-US"/>
              </a:p>
            </p:txBody>
          </p:sp>
          <p:sp>
            <p:nvSpPr>
              <p:cNvPr id="233666" name="Rectangle 2242"/>
              <p:cNvSpPr>
                <a:spLocks noChangeArrowheads="1"/>
              </p:cNvSpPr>
              <p:nvPr/>
            </p:nvSpPr>
            <p:spPr bwMode="auto">
              <a:xfrm>
                <a:off x="4685" y="3568"/>
                <a:ext cx="1" cy="1"/>
              </a:xfrm>
              <a:prstGeom prst="rect">
                <a:avLst/>
              </a:prstGeom>
              <a:noFill/>
              <a:ln w="0">
                <a:solidFill>
                  <a:srgbClr val="0000FF"/>
                </a:solidFill>
                <a:miter lim="800000"/>
                <a:headEnd/>
                <a:tailEnd/>
              </a:ln>
            </p:spPr>
            <p:txBody>
              <a:bodyPr/>
              <a:lstStyle/>
              <a:p>
                <a:endParaRPr lang="en-US"/>
              </a:p>
            </p:txBody>
          </p:sp>
          <p:sp>
            <p:nvSpPr>
              <p:cNvPr id="233667" name="Line 2243"/>
              <p:cNvSpPr>
                <a:spLocks noChangeShapeType="1"/>
              </p:cNvSpPr>
              <p:nvPr/>
            </p:nvSpPr>
            <p:spPr bwMode="auto">
              <a:xfrm>
                <a:off x="4686" y="3568"/>
                <a:ext cx="1" cy="1"/>
              </a:xfrm>
              <a:prstGeom prst="line">
                <a:avLst/>
              </a:prstGeom>
              <a:noFill/>
              <a:ln w="0">
                <a:solidFill>
                  <a:srgbClr val="0000FF"/>
                </a:solidFill>
                <a:round/>
                <a:headEnd/>
                <a:tailEnd/>
              </a:ln>
            </p:spPr>
            <p:txBody>
              <a:bodyPr/>
              <a:lstStyle/>
              <a:p>
                <a:endParaRPr lang="en-US"/>
              </a:p>
            </p:txBody>
          </p:sp>
          <p:sp>
            <p:nvSpPr>
              <p:cNvPr id="233668" name="Line 2244"/>
              <p:cNvSpPr>
                <a:spLocks noChangeShapeType="1"/>
              </p:cNvSpPr>
              <p:nvPr/>
            </p:nvSpPr>
            <p:spPr bwMode="auto">
              <a:xfrm>
                <a:off x="4687" y="3568"/>
                <a:ext cx="1" cy="1"/>
              </a:xfrm>
              <a:prstGeom prst="line">
                <a:avLst/>
              </a:prstGeom>
              <a:noFill/>
              <a:ln w="0">
                <a:solidFill>
                  <a:srgbClr val="0000FF"/>
                </a:solidFill>
                <a:round/>
                <a:headEnd/>
                <a:tailEnd/>
              </a:ln>
            </p:spPr>
            <p:txBody>
              <a:bodyPr/>
              <a:lstStyle/>
              <a:p>
                <a:endParaRPr lang="en-US"/>
              </a:p>
            </p:txBody>
          </p:sp>
          <p:sp>
            <p:nvSpPr>
              <p:cNvPr id="233669" name="Freeform 2245"/>
              <p:cNvSpPr>
                <a:spLocks/>
              </p:cNvSpPr>
              <p:nvPr/>
            </p:nvSpPr>
            <p:spPr bwMode="auto">
              <a:xfrm>
                <a:off x="468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670" name="Freeform 2246"/>
              <p:cNvSpPr>
                <a:spLocks/>
              </p:cNvSpPr>
              <p:nvPr/>
            </p:nvSpPr>
            <p:spPr bwMode="auto">
              <a:xfrm>
                <a:off x="4689" y="3568"/>
                <a:ext cx="1" cy="1"/>
              </a:xfrm>
              <a:custGeom>
                <a:avLst/>
                <a:gdLst/>
                <a:ahLst/>
                <a:cxnLst>
                  <a:cxn ang="0">
                    <a:pos x="0" y="0"/>
                  </a:cxn>
                  <a:cxn ang="0">
                    <a:pos x="0" y="0"/>
                  </a:cxn>
                  <a:cxn ang="0">
                    <a:pos x="0" y="0"/>
                  </a:cxn>
                  <a:cxn ang="0">
                    <a:pos x="1" y="0"/>
                  </a:cxn>
                  <a:cxn ang="0">
                    <a:pos x="1" y="0"/>
                  </a:cxn>
                </a:cxnLst>
                <a:rect l="0" t="0" r="r" b="b"/>
                <a:pathLst>
                  <a:path w="1">
                    <a:moveTo>
                      <a:pt x="0" y="0"/>
                    </a:moveTo>
                    <a:lnTo>
                      <a:pt x="0" y="0"/>
                    </a:lnTo>
                    <a:lnTo>
                      <a:pt x="0" y="0"/>
                    </a:lnTo>
                    <a:lnTo>
                      <a:pt x="1" y="0"/>
                    </a:lnTo>
                    <a:lnTo>
                      <a:pt x="1" y="0"/>
                    </a:lnTo>
                  </a:path>
                </a:pathLst>
              </a:custGeom>
              <a:noFill/>
              <a:ln w="0">
                <a:solidFill>
                  <a:srgbClr val="0000FF"/>
                </a:solidFill>
                <a:prstDash val="solid"/>
                <a:round/>
                <a:headEnd/>
                <a:tailEnd/>
              </a:ln>
            </p:spPr>
            <p:txBody>
              <a:bodyPr/>
              <a:lstStyle/>
              <a:p>
                <a:endParaRPr lang="en-US"/>
              </a:p>
            </p:txBody>
          </p:sp>
          <p:sp>
            <p:nvSpPr>
              <p:cNvPr id="233671" name="Freeform 2247"/>
              <p:cNvSpPr>
                <a:spLocks/>
              </p:cNvSpPr>
              <p:nvPr/>
            </p:nvSpPr>
            <p:spPr bwMode="auto">
              <a:xfrm>
                <a:off x="469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672" name="Freeform 2248"/>
              <p:cNvSpPr>
                <a:spLocks/>
              </p:cNvSpPr>
              <p:nvPr/>
            </p:nvSpPr>
            <p:spPr bwMode="auto">
              <a:xfrm>
                <a:off x="4694"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673" name="Line 2249"/>
              <p:cNvSpPr>
                <a:spLocks noChangeShapeType="1"/>
              </p:cNvSpPr>
              <p:nvPr/>
            </p:nvSpPr>
            <p:spPr bwMode="auto">
              <a:xfrm>
                <a:off x="4695" y="3568"/>
                <a:ext cx="1" cy="1"/>
              </a:xfrm>
              <a:prstGeom prst="line">
                <a:avLst/>
              </a:prstGeom>
              <a:noFill/>
              <a:ln w="0">
                <a:solidFill>
                  <a:srgbClr val="0000FF"/>
                </a:solidFill>
                <a:round/>
                <a:headEnd/>
                <a:tailEnd/>
              </a:ln>
            </p:spPr>
            <p:txBody>
              <a:bodyPr/>
              <a:lstStyle/>
              <a:p>
                <a:endParaRPr lang="en-US"/>
              </a:p>
            </p:txBody>
          </p:sp>
          <p:sp>
            <p:nvSpPr>
              <p:cNvPr id="233674" name="Freeform 2250"/>
              <p:cNvSpPr>
                <a:spLocks/>
              </p:cNvSpPr>
              <p:nvPr/>
            </p:nvSpPr>
            <p:spPr bwMode="auto">
              <a:xfrm>
                <a:off x="469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675" name="Freeform 2251"/>
              <p:cNvSpPr>
                <a:spLocks/>
              </p:cNvSpPr>
              <p:nvPr/>
            </p:nvSpPr>
            <p:spPr bwMode="auto">
              <a:xfrm>
                <a:off x="469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676" name="Freeform 2252"/>
              <p:cNvSpPr>
                <a:spLocks/>
              </p:cNvSpPr>
              <p:nvPr/>
            </p:nvSpPr>
            <p:spPr bwMode="auto">
              <a:xfrm>
                <a:off x="4697"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677" name="Line 2253"/>
              <p:cNvSpPr>
                <a:spLocks noChangeShapeType="1"/>
              </p:cNvSpPr>
              <p:nvPr/>
            </p:nvSpPr>
            <p:spPr bwMode="auto">
              <a:xfrm>
                <a:off x="4698" y="3568"/>
                <a:ext cx="1" cy="1"/>
              </a:xfrm>
              <a:prstGeom prst="line">
                <a:avLst/>
              </a:prstGeom>
              <a:noFill/>
              <a:ln w="0">
                <a:solidFill>
                  <a:srgbClr val="0000FF"/>
                </a:solidFill>
                <a:round/>
                <a:headEnd/>
                <a:tailEnd/>
              </a:ln>
            </p:spPr>
            <p:txBody>
              <a:bodyPr/>
              <a:lstStyle/>
              <a:p>
                <a:endParaRPr lang="en-US"/>
              </a:p>
            </p:txBody>
          </p:sp>
          <p:sp>
            <p:nvSpPr>
              <p:cNvPr id="233678" name="Freeform 2254"/>
              <p:cNvSpPr>
                <a:spLocks/>
              </p:cNvSpPr>
              <p:nvPr/>
            </p:nvSpPr>
            <p:spPr bwMode="auto">
              <a:xfrm>
                <a:off x="4699"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679" name="Line 2255"/>
              <p:cNvSpPr>
                <a:spLocks noChangeShapeType="1"/>
              </p:cNvSpPr>
              <p:nvPr/>
            </p:nvSpPr>
            <p:spPr bwMode="auto">
              <a:xfrm>
                <a:off x="4700" y="3568"/>
                <a:ext cx="1" cy="1"/>
              </a:xfrm>
              <a:prstGeom prst="line">
                <a:avLst/>
              </a:prstGeom>
              <a:noFill/>
              <a:ln w="0">
                <a:solidFill>
                  <a:srgbClr val="0000FF"/>
                </a:solidFill>
                <a:round/>
                <a:headEnd/>
                <a:tailEnd/>
              </a:ln>
            </p:spPr>
            <p:txBody>
              <a:bodyPr/>
              <a:lstStyle/>
              <a:p>
                <a:endParaRPr lang="en-US"/>
              </a:p>
            </p:txBody>
          </p:sp>
        </p:grpSp>
        <p:grpSp>
          <p:nvGrpSpPr>
            <p:cNvPr id="233680" name="Group 2256"/>
            <p:cNvGrpSpPr>
              <a:grpSpLocks/>
            </p:cNvGrpSpPr>
            <p:nvPr/>
          </p:nvGrpSpPr>
          <p:grpSpPr bwMode="auto">
            <a:xfrm>
              <a:off x="4120" y="3706"/>
              <a:ext cx="558" cy="0"/>
              <a:chOff x="4701" y="3568"/>
              <a:chExt cx="523" cy="1"/>
            </a:xfrm>
          </p:grpSpPr>
          <p:sp>
            <p:nvSpPr>
              <p:cNvPr id="233681" name="Line 2257"/>
              <p:cNvSpPr>
                <a:spLocks noChangeShapeType="1"/>
              </p:cNvSpPr>
              <p:nvPr/>
            </p:nvSpPr>
            <p:spPr bwMode="auto">
              <a:xfrm>
                <a:off x="4701" y="3568"/>
                <a:ext cx="1" cy="1"/>
              </a:xfrm>
              <a:prstGeom prst="line">
                <a:avLst/>
              </a:prstGeom>
              <a:noFill/>
              <a:ln w="0">
                <a:solidFill>
                  <a:srgbClr val="0000FF"/>
                </a:solidFill>
                <a:round/>
                <a:headEnd/>
                <a:tailEnd/>
              </a:ln>
            </p:spPr>
            <p:txBody>
              <a:bodyPr/>
              <a:lstStyle/>
              <a:p>
                <a:endParaRPr lang="en-US"/>
              </a:p>
            </p:txBody>
          </p:sp>
          <p:sp>
            <p:nvSpPr>
              <p:cNvPr id="233682" name="Line 2258"/>
              <p:cNvSpPr>
                <a:spLocks noChangeShapeType="1"/>
              </p:cNvSpPr>
              <p:nvPr/>
            </p:nvSpPr>
            <p:spPr bwMode="auto">
              <a:xfrm>
                <a:off x="4702" y="3568"/>
                <a:ext cx="1" cy="1"/>
              </a:xfrm>
              <a:prstGeom prst="line">
                <a:avLst/>
              </a:prstGeom>
              <a:noFill/>
              <a:ln w="0">
                <a:solidFill>
                  <a:srgbClr val="0000FF"/>
                </a:solidFill>
                <a:round/>
                <a:headEnd/>
                <a:tailEnd/>
              </a:ln>
            </p:spPr>
            <p:txBody>
              <a:bodyPr/>
              <a:lstStyle/>
              <a:p>
                <a:endParaRPr lang="en-US"/>
              </a:p>
            </p:txBody>
          </p:sp>
          <p:sp>
            <p:nvSpPr>
              <p:cNvPr id="233683" name="Line 2259"/>
              <p:cNvSpPr>
                <a:spLocks noChangeShapeType="1"/>
              </p:cNvSpPr>
              <p:nvPr/>
            </p:nvSpPr>
            <p:spPr bwMode="auto">
              <a:xfrm>
                <a:off x="4705" y="3568"/>
                <a:ext cx="1" cy="1"/>
              </a:xfrm>
              <a:prstGeom prst="line">
                <a:avLst/>
              </a:prstGeom>
              <a:noFill/>
              <a:ln w="0">
                <a:solidFill>
                  <a:srgbClr val="0000FF"/>
                </a:solidFill>
                <a:round/>
                <a:headEnd/>
                <a:tailEnd/>
              </a:ln>
            </p:spPr>
            <p:txBody>
              <a:bodyPr/>
              <a:lstStyle/>
              <a:p>
                <a:endParaRPr lang="en-US"/>
              </a:p>
            </p:txBody>
          </p:sp>
          <p:sp>
            <p:nvSpPr>
              <p:cNvPr id="233684" name="Line 2260"/>
              <p:cNvSpPr>
                <a:spLocks noChangeShapeType="1"/>
              </p:cNvSpPr>
              <p:nvPr/>
            </p:nvSpPr>
            <p:spPr bwMode="auto">
              <a:xfrm>
                <a:off x="4706" y="3568"/>
                <a:ext cx="1" cy="1"/>
              </a:xfrm>
              <a:prstGeom prst="line">
                <a:avLst/>
              </a:prstGeom>
              <a:noFill/>
              <a:ln w="0">
                <a:solidFill>
                  <a:srgbClr val="0000FF"/>
                </a:solidFill>
                <a:round/>
                <a:headEnd/>
                <a:tailEnd/>
              </a:ln>
            </p:spPr>
            <p:txBody>
              <a:bodyPr/>
              <a:lstStyle/>
              <a:p>
                <a:endParaRPr lang="en-US"/>
              </a:p>
            </p:txBody>
          </p:sp>
          <p:sp>
            <p:nvSpPr>
              <p:cNvPr id="233685" name="Line 2261"/>
              <p:cNvSpPr>
                <a:spLocks noChangeShapeType="1"/>
              </p:cNvSpPr>
              <p:nvPr/>
            </p:nvSpPr>
            <p:spPr bwMode="auto">
              <a:xfrm>
                <a:off x="4708" y="3568"/>
                <a:ext cx="1" cy="1"/>
              </a:xfrm>
              <a:prstGeom prst="line">
                <a:avLst/>
              </a:prstGeom>
              <a:noFill/>
              <a:ln w="0">
                <a:solidFill>
                  <a:srgbClr val="0000FF"/>
                </a:solidFill>
                <a:round/>
                <a:headEnd/>
                <a:tailEnd/>
              </a:ln>
            </p:spPr>
            <p:txBody>
              <a:bodyPr/>
              <a:lstStyle/>
              <a:p>
                <a:endParaRPr lang="en-US"/>
              </a:p>
            </p:txBody>
          </p:sp>
          <p:sp>
            <p:nvSpPr>
              <p:cNvPr id="233686" name="Line 2262"/>
              <p:cNvSpPr>
                <a:spLocks noChangeShapeType="1"/>
              </p:cNvSpPr>
              <p:nvPr/>
            </p:nvSpPr>
            <p:spPr bwMode="auto">
              <a:xfrm>
                <a:off x="4710" y="3568"/>
                <a:ext cx="1" cy="1"/>
              </a:xfrm>
              <a:prstGeom prst="line">
                <a:avLst/>
              </a:prstGeom>
              <a:noFill/>
              <a:ln w="0">
                <a:solidFill>
                  <a:srgbClr val="0000FF"/>
                </a:solidFill>
                <a:round/>
                <a:headEnd/>
                <a:tailEnd/>
              </a:ln>
            </p:spPr>
            <p:txBody>
              <a:bodyPr/>
              <a:lstStyle/>
              <a:p>
                <a:endParaRPr lang="en-US"/>
              </a:p>
            </p:txBody>
          </p:sp>
          <p:sp>
            <p:nvSpPr>
              <p:cNvPr id="233687" name="Line 2263"/>
              <p:cNvSpPr>
                <a:spLocks noChangeShapeType="1"/>
              </p:cNvSpPr>
              <p:nvPr/>
            </p:nvSpPr>
            <p:spPr bwMode="auto">
              <a:xfrm>
                <a:off x="4711" y="3568"/>
                <a:ext cx="1" cy="1"/>
              </a:xfrm>
              <a:prstGeom prst="line">
                <a:avLst/>
              </a:prstGeom>
              <a:noFill/>
              <a:ln w="0">
                <a:solidFill>
                  <a:srgbClr val="0000FF"/>
                </a:solidFill>
                <a:round/>
                <a:headEnd/>
                <a:tailEnd/>
              </a:ln>
            </p:spPr>
            <p:txBody>
              <a:bodyPr/>
              <a:lstStyle/>
              <a:p>
                <a:endParaRPr lang="en-US"/>
              </a:p>
            </p:txBody>
          </p:sp>
          <p:sp>
            <p:nvSpPr>
              <p:cNvPr id="233688" name="Line 2264"/>
              <p:cNvSpPr>
                <a:spLocks noChangeShapeType="1"/>
              </p:cNvSpPr>
              <p:nvPr/>
            </p:nvSpPr>
            <p:spPr bwMode="auto">
              <a:xfrm>
                <a:off x="4712" y="3568"/>
                <a:ext cx="1" cy="1"/>
              </a:xfrm>
              <a:prstGeom prst="line">
                <a:avLst/>
              </a:prstGeom>
              <a:noFill/>
              <a:ln w="0">
                <a:solidFill>
                  <a:srgbClr val="0000FF"/>
                </a:solidFill>
                <a:round/>
                <a:headEnd/>
                <a:tailEnd/>
              </a:ln>
            </p:spPr>
            <p:txBody>
              <a:bodyPr/>
              <a:lstStyle/>
              <a:p>
                <a:endParaRPr lang="en-US"/>
              </a:p>
            </p:txBody>
          </p:sp>
          <p:sp>
            <p:nvSpPr>
              <p:cNvPr id="233689" name="Line 2265"/>
              <p:cNvSpPr>
                <a:spLocks noChangeShapeType="1"/>
              </p:cNvSpPr>
              <p:nvPr/>
            </p:nvSpPr>
            <p:spPr bwMode="auto">
              <a:xfrm>
                <a:off x="4713" y="3568"/>
                <a:ext cx="1" cy="1"/>
              </a:xfrm>
              <a:prstGeom prst="line">
                <a:avLst/>
              </a:prstGeom>
              <a:noFill/>
              <a:ln w="0">
                <a:solidFill>
                  <a:srgbClr val="0000FF"/>
                </a:solidFill>
                <a:round/>
                <a:headEnd/>
                <a:tailEnd/>
              </a:ln>
            </p:spPr>
            <p:txBody>
              <a:bodyPr/>
              <a:lstStyle/>
              <a:p>
                <a:endParaRPr lang="en-US"/>
              </a:p>
            </p:txBody>
          </p:sp>
          <p:sp>
            <p:nvSpPr>
              <p:cNvPr id="233690" name="Line 2266"/>
              <p:cNvSpPr>
                <a:spLocks noChangeShapeType="1"/>
              </p:cNvSpPr>
              <p:nvPr/>
            </p:nvSpPr>
            <p:spPr bwMode="auto">
              <a:xfrm>
                <a:off x="4714" y="3568"/>
                <a:ext cx="1" cy="1"/>
              </a:xfrm>
              <a:prstGeom prst="line">
                <a:avLst/>
              </a:prstGeom>
              <a:noFill/>
              <a:ln w="0">
                <a:solidFill>
                  <a:srgbClr val="0000FF"/>
                </a:solidFill>
                <a:round/>
                <a:headEnd/>
                <a:tailEnd/>
              </a:ln>
            </p:spPr>
            <p:txBody>
              <a:bodyPr/>
              <a:lstStyle/>
              <a:p>
                <a:endParaRPr lang="en-US"/>
              </a:p>
            </p:txBody>
          </p:sp>
          <p:sp>
            <p:nvSpPr>
              <p:cNvPr id="233691" name="Freeform 2267"/>
              <p:cNvSpPr>
                <a:spLocks/>
              </p:cNvSpPr>
              <p:nvPr/>
            </p:nvSpPr>
            <p:spPr bwMode="auto">
              <a:xfrm>
                <a:off x="471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692" name="Line 2268"/>
              <p:cNvSpPr>
                <a:spLocks noChangeShapeType="1"/>
              </p:cNvSpPr>
              <p:nvPr/>
            </p:nvSpPr>
            <p:spPr bwMode="auto">
              <a:xfrm>
                <a:off x="4716" y="3568"/>
                <a:ext cx="1" cy="1"/>
              </a:xfrm>
              <a:prstGeom prst="line">
                <a:avLst/>
              </a:prstGeom>
              <a:noFill/>
              <a:ln w="0">
                <a:solidFill>
                  <a:srgbClr val="0000FF"/>
                </a:solidFill>
                <a:round/>
                <a:headEnd/>
                <a:tailEnd/>
              </a:ln>
            </p:spPr>
            <p:txBody>
              <a:bodyPr/>
              <a:lstStyle/>
              <a:p>
                <a:endParaRPr lang="en-US"/>
              </a:p>
            </p:txBody>
          </p:sp>
          <p:sp>
            <p:nvSpPr>
              <p:cNvPr id="233693" name="Freeform 2269"/>
              <p:cNvSpPr>
                <a:spLocks/>
              </p:cNvSpPr>
              <p:nvPr/>
            </p:nvSpPr>
            <p:spPr bwMode="auto">
              <a:xfrm>
                <a:off x="472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694" name="Line 2270"/>
              <p:cNvSpPr>
                <a:spLocks noChangeShapeType="1"/>
              </p:cNvSpPr>
              <p:nvPr/>
            </p:nvSpPr>
            <p:spPr bwMode="auto">
              <a:xfrm>
                <a:off x="4722" y="3568"/>
                <a:ext cx="1" cy="1"/>
              </a:xfrm>
              <a:prstGeom prst="line">
                <a:avLst/>
              </a:prstGeom>
              <a:noFill/>
              <a:ln w="0">
                <a:solidFill>
                  <a:srgbClr val="0000FF"/>
                </a:solidFill>
                <a:round/>
                <a:headEnd/>
                <a:tailEnd/>
              </a:ln>
            </p:spPr>
            <p:txBody>
              <a:bodyPr/>
              <a:lstStyle/>
              <a:p>
                <a:endParaRPr lang="en-US"/>
              </a:p>
            </p:txBody>
          </p:sp>
          <p:sp>
            <p:nvSpPr>
              <p:cNvPr id="233695" name="Line 2271"/>
              <p:cNvSpPr>
                <a:spLocks noChangeShapeType="1"/>
              </p:cNvSpPr>
              <p:nvPr/>
            </p:nvSpPr>
            <p:spPr bwMode="auto">
              <a:xfrm>
                <a:off x="4723" y="3568"/>
                <a:ext cx="1" cy="1"/>
              </a:xfrm>
              <a:prstGeom prst="line">
                <a:avLst/>
              </a:prstGeom>
              <a:noFill/>
              <a:ln w="0">
                <a:solidFill>
                  <a:srgbClr val="0000FF"/>
                </a:solidFill>
                <a:round/>
                <a:headEnd/>
                <a:tailEnd/>
              </a:ln>
            </p:spPr>
            <p:txBody>
              <a:bodyPr/>
              <a:lstStyle/>
              <a:p>
                <a:endParaRPr lang="en-US"/>
              </a:p>
            </p:txBody>
          </p:sp>
          <p:sp>
            <p:nvSpPr>
              <p:cNvPr id="233696" name="Line 2272"/>
              <p:cNvSpPr>
                <a:spLocks noChangeShapeType="1"/>
              </p:cNvSpPr>
              <p:nvPr/>
            </p:nvSpPr>
            <p:spPr bwMode="auto">
              <a:xfrm>
                <a:off x="4724" y="3568"/>
                <a:ext cx="1" cy="1"/>
              </a:xfrm>
              <a:prstGeom prst="line">
                <a:avLst/>
              </a:prstGeom>
              <a:noFill/>
              <a:ln w="0">
                <a:solidFill>
                  <a:srgbClr val="0000FF"/>
                </a:solidFill>
                <a:round/>
                <a:headEnd/>
                <a:tailEnd/>
              </a:ln>
            </p:spPr>
            <p:txBody>
              <a:bodyPr/>
              <a:lstStyle/>
              <a:p>
                <a:endParaRPr lang="en-US"/>
              </a:p>
            </p:txBody>
          </p:sp>
          <p:sp>
            <p:nvSpPr>
              <p:cNvPr id="233697" name="Line 2273"/>
              <p:cNvSpPr>
                <a:spLocks noChangeShapeType="1"/>
              </p:cNvSpPr>
              <p:nvPr/>
            </p:nvSpPr>
            <p:spPr bwMode="auto">
              <a:xfrm>
                <a:off x="4725" y="3568"/>
                <a:ext cx="1" cy="1"/>
              </a:xfrm>
              <a:prstGeom prst="line">
                <a:avLst/>
              </a:prstGeom>
              <a:noFill/>
              <a:ln w="0">
                <a:solidFill>
                  <a:srgbClr val="0000FF"/>
                </a:solidFill>
                <a:round/>
                <a:headEnd/>
                <a:tailEnd/>
              </a:ln>
            </p:spPr>
            <p:txBody>
              <a:bodyPr/>
              <a:lstStyle/>
              <a:p>
                <a:endParaRPr lang="en-US"/>
              </a:p>
            </p:txBody>
          </p:sp>
          <p:sp>
            <p:nvSpPr>
              <p:cNvPr id="233698" name="Line 2274"/>
              <p:cNvSpPr>
                <a:spLocks noChangeShapeType="1"/>
              </p:cNvSpPr>
              <p:nvPr/>
            </p:nvSpPr>
            <p:spPr bwMode="auto">
              <a:xfrm>
                <a:off x="4726" y="3568"/>
                <a:ext cx="1" cy="1"/>
              </a:xfrm>
              <a:prstGeom prst="line">
                <a:avLst/>
              </a:prstGeom>
              <a:noFill/>
              <a:ln w="0">
                <a:solidFill>
                  <a:srgbClr val="0000FF"/>
                </a:solidFill>
                <a:round/>
                <a:headEnd/>
                <a:tailEnd/>
              </a:ln>
            </p:spPr>
            <p:txBody>
              <a:bodyPr/>
              <a:lstStyle/>
              <a:p>
                <a:endParaRPr lang="en-US"/>
              </a:p>
            </p:txBody>
          </p:sp>
          <p:sp>
            <p:nvSpPr>
              <p:cNvPr id="233699" name="Line 2275"/>
              <p:cNvSpPr>
                <a:spLocks noChangeShapeType="1"/>
              </p:cNvSpPr>
              <p:nvPr/>
            </p:nvSpPr>
            <p:spPr bwMode="auto">
              <a:xfrm>
                <a:off x="4728" y="3568"/>
                <a:ext cx="1" cy="1"/>
              </a:xfrm>
              <a:prstGeom prst="line">
                <a:avLst/>
              </a:prstGeom>
              <a:noFill/>
              <a:ln w="0">
                <a:solidFill>
                  <a:srgbClr val="0000FF"/>
                </a:solidFill>
                <a:round/>
                <a:headEnd/>
                <a:tailEnd/>
              </a:ln>
            </p:spPr>
            <p:txBody>
              <a:bodyPr/>
              <a:lstStyle/>
              <a:p>
                <a:endParaRPr lang="en-US"/>
              </a:p>
            </p:txBody>
          </p:sp>
          <p:sp>
            <p:nvSpPr>
              <p:cNvPr id="233700" name="Line 2276"/>
              <p:cNvSpPr>
                <a:spLocks noChangeShapeType="1"/>
              </p:cNvSpPr>
              <p:nvPr/>
            </p:nvSpPr>
            <p:spPr bwMode="auto">
              <a:xfrm>
                <a:off x="4730" y="3568"/>
                <a:ext cx="1" cy="1"/>
              </a:xfrm>
              <a:prstGeom prst="line">
                <a:avLst/>
              </a:prstGeom>
              <a:noFill/>
              <a:ln w="0">
                <a:solidFill>
                  <a:srgbClr val="0000FF"/>
                </a:solidFill>
                <a:round/>
                <a:headEnd/>
                <a:tailEnd/>
              </a:ln>
            </p:spPr>
            <p:txBody>
              <a:bodyPr/>
              <a:lstStyle/>
              <a:p>
                <a:endParaRPr lang="en-US"/>
              </a:p>
            </p:txBody>
          </p:sp>
          <p:sp>
            <p:nvSpPr>
              <p:cNvPr id="233701" name="Freeform 2277"/>
              <p:cNvSpPr>
                <a:spLocks/>
              </p:cNvSpPr>
              <p:nvPr/>
            </p:nvSpPr>
            <p:spPr bwMode="auto">
              <a:xfrm>
                <a:off x="473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702" name="Rectangle 2278"/>
              <p:cNvSpPr>
                <a:spLocks noChangeArrowheads="1"/>
              </p:cNvSpPr>
              <p:nvPr/>
            </p:nvSpPr>
            <p:spPr bwMode="auto">
              <a:xfrm>
                <a:off x="4735" y="3568"/>
                <a:ext cx="1" cy="1"/>
              </a:xfrm>
              <a:prstGeom prst="rect">
                <a:avLst/>
              </a:prstGeom>
              <a:noFill/>
              <a:ln w="0">
                <a:solidFill>
                  <a:srgbClr val="0000FF"/>
                </a:solidFill>
                <a:miter lim="800000"/>
                <a:headEnd/>
                <a:tailEnd/>
              </a:ln>
            </p:spPr>
            <p:txBody>
              <a:bodyPr/>
              <a:lstStyle/>
              <a:p>
                <a:endParaRPr lang="en-US"/>
              </a:p>
            </p:txBody>
          </p:sp>
          <p:sp>
            <p:nvSpPr>
              <p:cNvPr id="233703" name="Line 2279"/>
              <p:cNvSpPr>
                <a:spLocks noChangeShapeType="1"/>
              </p:cNvSpPr>
              <p:nvPr/>
            </p:nvSpPr>
            <p:spPr bwMode="auto">
              <a:xfrm>
                <a:off x="4735" y="3568"/>
                <a:ext cx="1" cy="1"/>
              </a:xfrm>
              <a:prstGeom prst="line">
                <a:avLst/>
              </a:prstGeom>
              <a:noFill/>
              <a:ln w="0">
                <a:solidFill>
                  <a:srgbClr val="0000FF"/>
                </a:solidFill>
                <a:round/>
                <a:headEnd/>
                <a:tailEnd/>
              </a:ln>
            </p:spPr>
            <p:txBody>
              <a:bodyPr/>
              <a:lstStyle/>
              <a:p>
                <a:endParaRPr lang="en-US"/>
              </a:p>
            </p:txBody>
          </p:sp>
          <p:sp>
            <p:nvSpPr>
              <p:cNvPr id="233704" name="Rectangle 2280"/>
              <p:cNvSpPr>
                <a:spLocks noChangeArrowheads="1"/>
              </p:cNvSpPr>
              <p:nvPr/>
            </p:nvSpPr>
            <p:spPr bwMode="auto">
              <a:xfrm>
                <a:off x="4736" y="3568"/>
                <a:ext cx="1" cy="1"/>
              </a:xfrm>
              <a:prstGeom prst="rect">
                <a:avLst/>
              </a:prstGeom>
              <a:noFill/>
              <a:ln w="0">
                <a:solidFill>
                  <a:srgbClr val="0000FF"/>
                </a:solidFill>
                <a:miter lim="800000"/>
                <a:headEnd/>
                <a:tailEnd/>
              </a:ln>
            </p:spPr>
            <p:txBody>
              <a:bodyPr/>
              <a:lstStyle/>
              <a:p>
                <a:endParaRPr lang="en-US"/>
              </a:p>
            </p:txBody>
          </p:sp>
          <p:sp>
            <p:nvSpPr>
              <p:cNvPr id="233705" name="Freeform 2281"/>
              <p:cNvSpPr>
                <a:spLocks/>
              </p:cNvSpPr>
              <p:nvPr/>
            </p:nvSpPr>
            <p:spPr bwMode="auto">
              <a:xfrm>
                <a:off x="473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706" name="Rectangle 2282"/>
              <p:cNvSpPr>
                <a:spLocks noChangeArrowheads="1"/>
              </p:cNvSpPr>
              <p:nvPr/>
            </p:nvSpPr>
            <p:spPr bwMode="auto">
              <a:xfrm>
                <a:off x="4738" y="3568"/>
                <a:ext cx="1" cy="1"/>
              </a:xfrm>
              <a:prstGeom prst="rect">
                <a:avLst/>
              </a:prstGeom>
              <a:noFill/>
              <a:ln w="0">
                <a:solidFill>
                  <a:srgbClr val="0000FF"/>
                </a:solidFill>
                <a:miter lim="800000"/>
                <a:headEnd/>
                <a:tailEnd/>
              </a:ln>
            </p:spPr>
            <p:txBody>
              <a:bodyPr/>
              <a:lstStyle/>
              <a:p>
                <a:endParaRPr lang="en-US"/>
              </a:p>
            </p:txBody>
          </p:sp>
          <p:sp>
            <p:nvSpPr>
              <p:cNvPr id="233707" name="Line 2283"/>
              <p:cNvSpPr>
                <a:spLocks noChangeShapeType="1"/>
              </p:cNvSpPr>
              <p:nvPr/>
            </p:nvSpPr>
            <p:spPr bwMode="auto">
              <a:xfrm>
                <a:off x="4741" y="3568"/>
                <a:ext cx="1" cy="1"/>
              </a:xfrm>
              <a:prstGeom prst="line">
                <a:avLst/>
              </a:prstGeom>
              <a:noFill/>
              <a:ln w="0">
                <a:solidFill>
                  <a:srgbClr val="0000FF"/>
                </a:solidFill>
                <a:round/>
                <a:headEnd/>
                <a:tailEnd/>
              </a:ln>
            </p:spPr>
            <p:txBody>
              <a:bodyPr/>
              <a:lstStyle/>
              <a:p>
                <a:endParaRPr lang="en-US"/>
              </a:p>
            </p:txBody>
          </p:sp>
          <p:sp>
            <p:nvSpPr>
              <p:cNvPr id="233708" name="Line 2284"/>
              <p:cNvSpPr>
                <a:spLocks noChangeShapeType="1"/>
              </p:cNvSpPr>
              <p:nvPr/>
            </p:nvSpPr>
            <p:spPr bwMode="auto">
              <a:xfrm>
                <a:off x="4744" y="3568"/>
                <a:ext cx="1" cy="1"/>
              </a:xfrm>
              <a:prstGeom prst="line">
                <a:avLst/>
              </a:prstGeom>
              <a:noFill/>
              <a:ln w="0">
                <a:solidFill>
                  <a:srgbClr val="0000FF"/>
                </a:solidFill>
                <a:round/>
                <a:headEnd/>
                <a:tailEnd/>
              </a:ln>
            </p:spPr>
            <p:txBody>
              <a:bodyPr/>
              <a:lstStyle/>
              <a:p>
                <a:endParaRPr lang="en-US"/>
              </a:p>
            </p:txBody>
          </p:sp>
          <p:sp>
            <p:nvSpPr>
              <p:cNvPr id="233709" name="Line 2285"/>
              <p:cNvSpPr>
                <a:spLocks noChangeShapeType="1"/>
              </p:cNvSpPr>
              <p:nvPr/>
            </p:nvSpPr>
            <p:spPr bwMode="auto">
              <a:xfrm>
                <a:off x="4746" y="3568"/>
                <a:ext cx="1" cy="1"/>
              </a:xfrm>
              <a:prstGeom prst="line">
                <a:avLst/>
              </a:prstGeom>
              <a:noFill/>
              <a:ln w="0">
                <a:solidFill>
                  <a:srgbClr val="0000FF"/>
                </a:solidFill>
                <a:round/>
                <a:headEnd/>
                <a:tailEnd/>
              </a:ln>
            </p:spPr>
            <p:txBody>
              <a:bodyPr/>
              <a:lstStyle/>
              <a:p>
                <a:endParaRPr lang="en-US"/>
              </a:p>
            </p:txBody>
          </p:sp>
          <p:sp>
            <p:nvSpPr>
              <p:cNvPr id="233710" name="Rectangle 2286"/>
              <p:cNvSpPr>
                <a:spLocks noChangeArrowheads="1"/>
              </p:cNvSpPr>
              <p:nvPr/>
            </p:nvSpPr>
            <p:spPr bwMode="auto">
              <a:xfrm>
                <a:off x="4747" y="3568"/>
                <a:ext cx="1" cy="1"/>
              </a:xfrm>
              <a:prstGeom prst="rect">
                <a:avLst/>
              </a:prstGeom>
              <a:noFill/>
              <a:ln w="0">
                <a:solidFill>
                  <a:srgbClr val="0000FF"/>
                </a:solidFill>
                <a:miter lim="800000"/>
                <a:headEnd/>
                <a:tailEnd/>
              </a:ln>
            </p:spPr>
            <p:txBody>
              <a:bodyPr/>
              <a:lstStyle/>
              <a:p>
                <a:endParaRPr lang="en-US"/>
              </a:p>
            </p:txBody>
          </p:sp>
          <p:sp>
            <p:nvSpPr>
              <p:cNvPr id="233711" name="Line 2287"/>
              <p:cNvSpPr>
                <a:spLocks noChangeShapeType="1"/>
              </p:cNvSpPr>
              <p:nvPr/>
            </p:nvSpPr>
            <p:spPr bwMode="auto">
              <a:xfrm>
                <a:off x="4748" y="3568"/>
                <a:ext cx="1" cy="1"/>
              </a:xfrm>
              <a:prstGeom prst="line">
                <a:avLst/>
              </a:prstGeom>
              <a:noFill/>
              <a:ln w="0">
                <a:solidFill>
                  <a:srgbClr val="0000FF"/>
                </a:solidFill>
                <a:round/>
                <a:headEnd/>
                <a:tailEnd/>
              </a:ln>
            </p:spPr>
            <p:txBody>
              <a:bodyPr/>
              <a:lstStyle/>
              <a:p>
                <a:endParaRPr lang="en-US"/>
              </a:p>
            </p:txBody>
          </p:sp>
          <p:sp>
            <p:nvSpPr>
              <p:cNvPr id="233712" name="Line 2288"/>
              <p:cNvSpPr>
                <a:spLocks noChangeShapeType="1"/>
              </p:cNvSpPr>
              <p:nvPr/>
            </p:nvSpPr>
            <p:spPr bwMode="auto">
              <a:xfrm>
                <a:off x="4748" y="3568"/>
                <a:ext cx="1" cy="1"/>
              </a:xfrm>
              <a:prstGeom prst="line">
                <a:avLst/>
              </a:prstGeom>
              <a:noFill/>
              <a:ln w="0">
                <a:solidFill>
                  <a:srgbClr val="0000FF"/>
                </a:solidFill>
                <a:round/>
                <a:headEnd/>
                <a:tailEnd/>
              </a:ln>
            </p:spPr>
            <p:txBody>
              <a:bodyPr/>
              <a:lstStyle/>
              <a:p>
                <a:endParaRPr lang="en-US"/>
              </a:p>
            </p:txBody>
          </p:sp>
          <p:sp>
            <p:nvSpPr>
              <p:cNvPr id="233713" name="Freeform 2289"/>
              <p:cNvSpPr>
                <a:spLocks/>
              </p:cNvSpPr>
              <p:nvPr/>
            </p:nvSpPr>
            <p:spPr bwMode="auto">
              <a:xfrm>
                <a:off x="4749"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714" name="Freeform 2290"/>
              <p:cNvSpPr>
                <a:spLocks/>
              </p:cNvSpPr>
              <p:nvPr/>
            </p:nvSpPr>
            <p:spPr bwMode="auto">
              <a:xfrm>
                <a:off x="475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715" name="Line 2291"/>
              <p:cNvSpPr>
                <a:spLocks noChangeShapeType="1"/>
              </p:cNvSpPr>
              <p:nvPr/>
            </p:nvSpPr>
            <p:spPr bwMode="auto">
              <a:xfrm>
                <a:off x="4751" y="3568"/>
                <a:ext cx="1" cy="1"/>
              </a:xfrm>
              <a:prstGeom prst="line">
                <a:avLst/>
              </a:prstGeom>
              <a:noFill/>
              <a:ln w="0">
                <a:solidFill>
                  <a:srgbClr val="0000FF"/>
                </a:solidFill>
                <a:round/>
                <a:headEnd/>
                <a:tailEnd/>
              </a:ln>
            </p:spPr>
            <p:txBody>
              <a:bodyPr/>
              <a:lstStyle/>
              <a:p>
                <a:endParaRPr lang="en-US"/>
              </a:p>
            </p:txBody>
          </p:sp>
          <p:sp>
            <p:nvSpPr>
              <p:cNvPr id="233716" name="Freeform 2292"/>
              <p:cNvSpPr>
                <a:spLocks/>
              </p:cNvSpPr>
              <p:nvPr/>
            </p:nvSpPr>
            <p:spPr bwMode="auto">
              <a:xfrm>
                <a:off x="475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717" name="Line 2293"/>
              <p:cNvSpPr>
                <a:spLocks noChangeShapeType="1"/>
              </p:cNvSpPr>
              <p:nvPr/>
            </p:nvSpPr>
            <p:spPr bwMode="auto">
              <a:xfrm>
                <a:off x="4754" y="3568"/>
                <a:ext cx="1" cy="1"/>
              </a:xfrm>
              <a:prstGeom prst="line">
                <a:avLst/>
              </a:prstGeom>
              <a:noFill/>
              <a:ln w="0">
                <a:solidFill>
                  <a:srgbClr val="0000FF"/>
                </a:solidFill>
                <a:round/>
                <a:headEnd/>
                <a:tailEnd/>
              </a:ln>
            </p:spPr>
            <p:txBody>
              <a:bodyPr/>
              <a:lstStyle/>
              <a:p>
                <a:endParaRPr lang="en-US"/>
              </a:p>
            </p:txBody>
          </p:sp>
          <p:sp>
            <p:nvSpPr>
              <p:cNvPr id="233718" name="Line 2294"/>
              <p:cNvSpPr>
                <a:spLocks noChangeShapeType="1"/>
              </p:cNvSpPr>
              <p:nvPr/>
            </p:nvSpPr>
            <p:spPr bwMode="auto">
              <a:xfrm>
                <a:off x="4755" y="3568"/>
                <a:ext cx="1" cy="1"/>
              </a:xfrm>
              <a:prstGeom prst="line">
                <a:avLst/>
              </a:prstGeom>
              <a:noFill/>
              <a:ln w="0">
                <a:solidFill>
                  <a:srgbClr val="0000FF"/>
                </a:solidFill>
                <a:round/>
                <a:headEnd/>
                <a:tailEnd/>
              </a:ln>
            </p:spPr>
            <p:txBody>
              <a:bodyPr/>
              <a:lstStyle/>
              <a:p>
                <a:endParaRPr lang="en-US"/>
              </a:p>
            </p:txBody>
          </p:sp>
          <p:sp>
            <p:nvSpPr>
              <p:cNvPr id="233719" name="Line 2295"/>
              <p:cNvSpPr>
                <a:spLocks noChangeShapeType="1"/>
              </p:cNvSpPr>
              <p:nvPr/>
            </p:nvSpPr>
            <p:spPr bwMode="auto">
              <a:xfrm>
                <a:off x="4756" y="3568"/>
                <a:ext cx="1" cy="1"/>
              </a:xfrm>
              <a:prstGeom prst="line">
                <a:avLst/>
              </a:prstGeom>
              <a:noFill/>
              <a:ln w="0">
                <a:solidFill>
                  <a:srgbClr val="0000FF"/>
                </a:solidFill>
                <a:round/>
                <a:headEnd/>
                <a:tailEnd/>
              </a:ln>
            </p:spPr>
            <p:txBody>
              <a:bodyPr/>
              <a:lstStyle/>
              <a:p>
                <a:endParaRPr lang="en-US"/>
              </a:p>
            </p:txBody>
          </p:sp>
          <p:sp>
            <p:nvSpPr>
              <p:cNvPr id="233720" name="Line 2296"/>
              <p:cNvSpPr>
                <a:spLocks noChangeShapeType="1"/>
              </p:cNvSpPr>
              <p:nvPr/>
            </p:nvSpPr>
            <p:spPr bwMode="auto">
              <a:xfrm>
                <a:off x="4757" y="3568"/>
                <a:ext cx="1" cy="1"/>
              </a:xfrm>
              <a:prstGeom prst="line">
                <a:avLst/>
              </a:prstGeom>
              <a:noFill/>
              <a:ln w="0">
                <a:solidFill>
                  <a:srgbClr val="0000FF"/>
                </a:solidFill>
                <a:round/>
                <a:headEnd/>
                <a:tailEnd/>
              </a:ln>
            </p:spPr>
            <p:txBody>
              <a:bodyPr/>
              <a:lstStyle/>
              <a:p>
                <a:endParaRPr lang="en-US"/>
              </a:p>
            </p:txBody>
          </p:sp>
          <p:sp>
            <p:nvSpPr>
              <p:cNvPr id="233721" name="Line 2297"/>
              <p:cNvSpPr>
                <a:spLocks noChangeShapeType="1"/>
              </p:cNvSpPr>
              <p:nvPr/>
            </p:nvSpPr>
            <p:spPr bwMode="auto">
              <a:xfrm>
                <a:off x="4759" y="3568"/>
                <a:ext cx="1" cy="1"/>
              </a:xfrm>
              <a:prstGeom prst="line">
                <a:avLst/>
              </a:prstGeom>
              <a:noFill/>
              <a:ln w="0">
                <a:solidFill>
                  <a:srgbClr val="0000FF"/>
                </a:solidFill>
                <a:round/>
                <a:headEnd/>
                <a:tailEnd/>
              </a:ln>
            </p:spPr>
            <p:txBody>
              <a:bodyPr/>
              <a:lstStyle/>
              <a:p>
                <a:endParaRPr lang="en-US"/>
              </a:p>
            </p:txBody>
          </p:sp>
          <p:sp>
            <p:nvSpPr>
              <p:cNvPr id="233722" name="Rectangle 2298"/>
              <p:cNvSpPr>
                <a:spLocks noChangeArrowheads="1"/>
              </p:cNvSpPr>
              <p:nvPr/>
            </p:nvSpPr>
            <p:spPr bwMode="auto">
              <a:xfrm>
                <a:off x="4761" y="3568"/>
                <a:ext cx="1" cy="1"/>
              </a:xfrm>
              <a:prstGeom prst="rect">
                <a:avLst/>
              </a:prstGeom>
              <a:noFill/>
              <a:ln w="0">
                <a:solidFill>
                  <a:srgbClr val="0000FF"/>
                </a:solidFill>
                <a:miter lim="800000"/>
                <a:headEnd/>
                <a:tailEnd/>
              </a:ln>
            </p:spPr>
            <p:txBody>
              <a:bodyPr/>
              <a:lstStyle/>
              <a:p>
                <a:endParaRPr lang="en-US"/>
              </a:p>
            </p:txBody>
          </p:sp>
          <p:sp>
            <p:nvSpPr>
              <p:cNvPr id="233723" name="Line 2299"/>
              <p:cNvSpPr>
                <a:spLocks noChangeShapeType="1"/>
              </p:cNvSpPr>
              <p:nvPr/>
            </p:nvSpPr>
            <p:spPr bwMode="auto">
              <a:xfrm>
                <a:off x="4761" y="3568"/>
                <a:ext cx="1" cy="1"/>
              </a:xfrm>
              <a:prstGeom prst="line">
                <a:avLst/>
              </a:prstGeom>
              <a:noFill/>
              <a:ln w="0">
                <a:solidFill>
                  <a:srgbClr val="0000FF"/>
                </a:solidFill>
                <a:round/>
                <a:headEnd/>
                <a:tailEnd/>
              </a:ln>
            </p:spPr>
            <p:txBody>
              <a:bodyPr/>
              <a:lstStyle/>
              <a:p>
                <a:endParaRPr lang="en-US"/>
              </a:p>
            </p:txBody>
          </p:sp>
          <p:sp>
            <p:nvSpPr>
              <p:cNvPr id="233724" name="Rectangle 2300"/>
              <p:cNvSpPr>
                <a:spLocks noChangeArrowheads="1"/>
              </p:cNvSpPr>
              <p:nvPr/>
            </p:nvSpPr>
            <p:spPr bwMode="auto">
              <a:xfrm>
                <a:off x="4762" y="3568"/>
                <a:ext cx="1" cy="1"/>
              </a:xfrm>
              <a:prstGeom prst="rect">
                <a:avLst/>
              </a:prstGeom>
              <a:noFill/>
              <a:ln w="0">
                <a:solidFill>
                  <a:srgbClr val="0000FF"/>
                </a:solidFill>
                <a:miter lim="800000"/>
                <a:headEnd/>
                <a:tailEnd/>
              </a:ln>
            </p:spPr>
            <p:txBody>
              <a:bodyPr/>
              <a:lstStyle/>
              <a:p>
                <a:endParaRPr lang="en-US"/>
              </a:p>
            </p:txBody>
          </p:sp>
          <p:sp>
            <p:nvSpPr>
              <p:cNvPr id="233725" name="Rectangle 2301"/>
              <p:cNvSpPr>
                <a:spLocks noChangeArrowheads="1"/>
              </p:cNvSpPr>
              <p:nvPr/>
            </p:nvSpPr>
            <p:spPr bwMode="auto">
              <a:xfrm>
                <a:off x="4763" y="3568"/>
                <a:ext cx="1" cy="1"/>
              </a:xfrm>
              <a:prstGeom prst="rect">
                <a:avLst/>
              </a:prstGeom>
              <a:noFill/>
              <a:ln w="0">
                <a:solidFill>
                  <a:srgbClr val="0000FF"/>
                </a:solidFill>
                <a:miter lim="800000"/>
                <a:headEnd/>
                <a:tailEnd/>
              </a:ln>
            </p:spPr>
            <p:txBody>
              <a:bodyPr/>
              <a:lstStyle/>
              <a:p>
                <a:endParaRPr lang="en-US"/>
              </a:p>
            </p:txBody>
          </p:sp>
          <p:sp>
            <p:nvSpPr>
              <p:cNvPr id="233726" name="Rectangle 2302"/>
              <p:cNvSpPr>
                <a:spLocks noChangeArrowheads="1"/>
              </p:cNvSpPr>
              <p:nvPr/>
            </p:nvSpPr>
            <p:spPr bwMode="auto">
              <a:xfrm>
                <a:off x="4764" y="3568"/>
                <a:ext cx="1" cy="1"/>
              </a:xfrm>
              <a:prstGeom prst="rect">
                <a:avLst/>
              </a:prstGeom>
              <a:noFill/>
              <a:ln w="0">
                <a:solidFill>
                  <a:srgbClr val="0000FF"/>
                </a:solidFill>
                <a:miter lim="800000"/>
                <a:headEnd/>
                <a:tailEnd/>
              </a:ln>
            </p:spPr>
            <p:txBody>
              <a:bodyPr/>
              <a:lstStyle/>
              <a:p>
                <a:endParaRPr lang="en-US"/>
              </a:p>
            </p:txBody>
          </p:sp>
          <p:sp>
            <p:nvSpPr>
              <p:cNvPr id="233727" name="Rectangle 2303"/>
              <p:cNvSpPr>
                <a:spLocks noChangeArrowheads="1"/>
              </p:cNvSpPr>
              <p:nvPr/>
            </p:nvSpPr>
            <p:spPr bwMode="auto">
              <a:xfrm>
                <a:off x="4765" y="3568"/>
                <a:ext cx="1" cy="1"/>
              </a:xfrm>
              <a:prstGeom prst="rect">
                <a:avLst/>
              </a:prstGeom>
              <a:noFill/>
              <a:ln w="0">
                <a:solidFill>
                  <a:srgbClr val="0000FF"/>
                </a:solidFill>
                <a:miter lim="800000"/>
                <a:headEnd/>
                <a:tailEnd/>
              </a:ln>
            </p:spPr>
            <p:txBody>
              <a:bodyPr/>
              <a:lstStyle/>
              <a:p>
                <a:endParaRPr lang="en-US"/>
              </a:p>
            </p:txBody>
          </p:sp>
          <p:sp>
            <p:nvSpPr>
              <p:cNvPr id="233728" name="Freeform 2304"/>
              <p:cNvSpPr>
                <a:spLocks/>
              </p:cNvSpPr>
              <p:nvPr/>
            </p:nvSpPr>
            <p:spPr bwMode="auto">
              <a:xfrm>
                <a:off x="4766" y="3568"/>
                <a:ext cx="1" cy="1"/>
              </a:xfrm>
              <a:custGeom>
                <a:avLst/>
                <a:gdLst/>
                <a:ahLst/>
                <a:cxnLst>
                  <a:cxn ang="0">
                    <a:pos x="0" y="0"/>
                  </a:cxn>
                  <a:cxn ang="0">
                    <a:pos x="0" y="0"/>
                  </a:cxn>
                  <a:cxn ang="0">
                    <a:pos x="0"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729" name="Rectangle 2305"/>
              <p:cNvSpPr>
                <a:spLocks noChangeArrowheads="1"/>
              </p:cNvSpPr>
              <p:nvPr/>
            </p:nvSpPr>
            <p:spPr bwMode="auto">
              <a:xfrm>
                <a:off x="4768" y="3568"/>
                <a:ext cx="1" cy="1"/>
              </a:xfrm>
              <a:prstGeom prst="rect">
                <a:avLst/>
              </a:prstGeom>
              <a:noFill/>
              <a:ln w="0">
                <a:solidFill>
                  <a:srgbClr val="0000FF"/>
                </a:solidFill>
                <a:miter lim="800000"/>
                <a:headEnd/>
                <a:tailEnd/>
              </a:ln>
            </p:spPr>
            <p:txBody>
              <a:bodyPr/>
              <a:lstStyle/>
              <a:p>
                <a:endParaRPr lang="en-US"/>
              </a:p>
            </p:txBody>
          </p:sp>
          <p:sp>
            <p:nvSpPr>
              <p:cNvPr id="233730" name="Rectangle 2306"/>
              <p:cNvSpPr>
                <a:spLocks noChangeArrowheads="1"/>
              </p:cNvSpPr>
              <p:nvPr/>
            </p:nvSpPr>
            <p:spPr bwMode="auto">
              <a:xfrm>
                <a:off x="4769" y="3568"/>
                <a:ext cx="1" cy="1"/>
              </a:xfrm>
              <a:prstGeom prst="rect">
                <a:avLst/>
              </a:prstGeom>
              <a:noFill/>
              <a:ln w="0">
                <a:solidFill>
                  <a:srgbClr val="0000FF"/>
                </a:solidFill>
                <a:miter lim="800000"/>
                <a:headEnd/>
                <a:tailEnd/>
              </a:ln>
            </p:spPr>
            <p:txBody>
              <a:bodyPr/>
              <a:lstStyle/>
              <a:p>
                <a:endParaRPr lang="en-US"/>
              </a:p>
            </p:txBody>
          </p:sp>
          <p:sp>
            <p:nvSpPr>
              <p:cNvPr id="233731" name="Rectangle 2307"/>
              <p:cNvSpPr>
                <a:spLocks noChangeArrowheads="1"/>
              </p:cNvSpPr>
              <p:nvPr/>
            </p:nvSpPr>
            <p:spPr bwMode="auto">
              <a:xfrm>
                <a:off x="4770" y="3568"/>
                <a:ext cx="1" cy="1"/>
              </a:xfrm>
              <a:prstGeom prst="rect">
                <a:avLst/>
              </a:prstGeom>
              <a:noFill/>
              <a:ln w="0">
                <a:solidFill>
                  <a:srgbClr val="0000FF"/>
                </a:solidFill>
                <a:miter lim="800000"/>
                <a:headEnd/>
                <a:tailEnd/>
              </a:ln>
            </p:spPr>
            <p:txBody>
              <a:bodyPr/>
              <a:lstStyle/>
              <a:p>
                <a:endParaRPr lang="en-US"/>
              </a:p>
            </p:txBody>
          </p:sp>
          <p:sp>
            <p:nvSpPr>
              <p:cNvPr id="233732" name="Freeform 2308"/>
              <p:cNvSpPr>
                <a:spLocks/>
              </p:cNvSpPr>
              <p:nvPr/>
            </p:nvSpPr>
            <p:spPr bwMode="auto">
              <a:xfrm>
                <a:off x="477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733" name="Line 2309"/>
              <p:cNvSpPr>
                <a:spLocks noChangeShapeType="1"/>
              </p:cNvSpPr>
              <p:nvPr/>
            </p:nvSpPr>
            <p:spPr bwMode="auto">
              <a:xfrm>
                <a:off x="4772" y="3568"/>
                <a:ext cx="1" cy="1"/>
              </a:xfrm>
              <a:prstGeom prst="line">
                <a:avLst/>
              </a:prstGeom>
              <a:noFill/>
              <a:ln w="0">
                <a:solidFill>
                  <a:srgbClr val="0000FF"/>
                </a:solidFill>
                <a:round/>
                <a:headEnd/>
                <a:tailEnd/>
              </a:ln>
            </p:spPr>
            <p:txBody>
              <a:bodyPr/>
              <a:lstStyle/>
              <a:p>
                <a:endParaRPr lang="en-US"/>
              </a:p>
            </p:txBody>
          </p:sp>
          <p:sp>
            <p:nvSpPr>
              <p:cNvPr id="233734" name="Rectangle 2310"/>
              <p:cNvSpPr>
                <a:spLocks noChangeArrowheads="1"/>
              </p:cNvSpPr>
              <p:nvPr/>
            </p:nvSpPr>
            <p:spPr bwMode="auto">
              <a:xfrm>
                <a:off x="4774" y="3568"/>
                <a:ext cx="1" cy="1"/>
              </a:xfrm>
              <a:prstGeom prst="rect">
                <a:avLst/>
              </a:prstGeom>
              <a:noFill/>
              <a:ln w="0">
                <a:solidFill>
                  <a:srgbClr val="0000FF"/>
                </a:solidFill>
                <a:miter lim="800000"/>
                <a:headEnd/>
                <a:tailEnd/>
              </a:ln>
            </p:spPr>
            <p:txBody>
              <a:bodyPr/>
              <a:lstStyle/>
              <a:p>
                <a:endParaRPr lang="en-US"/>
              </a:p>
            </p:txBody>
          </p:sp>
          <p:sp>
            <p:nvSpPr>
              <p:cNvPr id="233735" name="Line 2311"/>
              <p:cNvSpPr>
                <a:spLocks noChangeShapeType="1"/>
              </p:cNvSpPr>
              <p:nvPr/>
            </p:nvSpPr>
            <p:spPr bwMode="auto">
              <a:xfrm>
                <a:off x="4774" y="3568"/>
                <a:ext cx="1" cy="1"/>
              </a:xfrm>
              <a:prstGeom prst="line">
                <a:avLst/>
              </a:prstGeom>
              <a:noFill/>
              <a:ln w="0">
                <a:solidFill>
                  <a:srgbClr val="0000FF"/>
                </a:solidFill>
                <a:round/>
                <a:headEnd/>
                <a:tailEnd/>
              </a:ln>
            </p:spPr>
            <p:txBody>
              <a:bodyPr/>
              <a:lstStyle/>
              <a:p>
                <a:endParaRPr lang="en-US"/>
              </a:p>
            </p:txBody>
          </p:sp>
          <p:sp>
            <p:nvSpPr>
              <p:cNvPr id="233736" name="Freeform 2312"/>
              <p:cNvSpPr>
                <a:spLocks/>
              </p:cNvSpPr>
              <p:nvPr/>
            </p:nvSpPr>
            <p:spPr bwMode="auto">
              <a:xfrm>
                <a:off x="477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737" name="Line 2313"/>
              <p:cNvSpPr>
                <a:spLocks noChangeShapeType="1"/>
              </p:cNvSpPr>
              <p:nvPr/>
            </p:nvSpPr>
            <p:spPr bwMode="auto">
              <a:xfrm>
                <a:off x="4776" y="3568"/>
                <a:ext cx="1" cy="1"/>
              </a:xfrm>
              <a:prstGeom prst="line">
                <a:avLst/>
              </a:prstGeom>
              <a:noFill/>
              <a:ln w="0">
                <a:solidFill>
                  <a:srgbClr val="0000FF"/>
                </a:solidFill>
                <a:round/>
                <a:headEnd/>
                <a:tailEnd/>
              </a:ln>
            </p:spPr>
            <p:txBody>
              <a:bodyPr/>
              <a:lstStyle/>
              <a:p>
                <a:endParaRPr lang="en-US"/>
              </a:p>
            </p:txBody>
          </p:sp>
          <p:sp>
            <p:nvSpPr>
              <p:cNvPr id="233738" name="Line 2314"/>
              <p:cNvSpPr>
                <a:spLocks noChangeShapeType="1"/>
              </p:cNvSpPr>
              <p:nvPr/>
            </p:nvSpPr>
            <p:spPr bwMode="auto">
              <a:xfrm>
                <a:off x="4777" y="3568"/>
                <a:ext cx="1" cy="1"/>
              </a:xfrm>
              <a:prstGeom prst="line">
                <a:avLst/>
              </a:prstGeom>
              <a:noFill/>
              <a:ln w="0">
                <a:solidFill>
                  <a:srgbClr val="0000FF"/>
                </a:solidFill>
                <a:round/>
                <a:headEnd/>
                <a:tailEnd/>
              </a:ln>
            </p:spPr>
            <p:txBody>
              <a:bodyPr/>
              <a:lstStyle/>
              <a:p>
                <a:endParaRPr lang="en-US"/>
              </a:p>
            </p:txBody>
          </p:sp>
          <p:sp>
            <p:nvSpPr>
              <p:cNvPr id="233739" name="Freeform 2315"/>
              <p:cNvSpPr>
                <a:spLocks/>
              </p:cNvSpPr>
              <p:nvPr/>
            </p:nvSpPr>
            <p:spPr bwMode="auto">
              <a:xfrm>
                <a:off x="477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740" name="Line 2316"/>
              <p:cNvSpPr>
                <a:spLocks noChangeShapeType="1"/>
              </p:cNvSpPr>
              <p:nvPr/>
            </p:nvSpPr>
            <p:spPr bwMode="auto">
              <a:xfrm>
                <a:off x="4781" y="3568"/>
                <a:ext cx="1" cy="1"/>
              </a:xfrm>
              <a:prstGeom prst="line">
                <a:avLst/>
              </a:prstGeom>
              <a:noFill/>
              <a:ln w="0">
                <a:solidFill>
                  <a:srgbClr val="0000FF"/>
                </a:solidFill>
                <a:round/>
                <a:headEnd/>
                <a:tailEnd/>
              </a:ln>
            </p:spPr>
            <p:txBody>
              <a:bodyPr/>
              <a:lstStyle/>
              <a:p>
                <a:endParaRPr lang="en-US"/>
              </a:p>
            </p:txBody>
          </p:sp>
          <p:sp>
            <p:nvSpPr>
              <p:cNvPr id="233741" name="Freeform 2317"/>
              <p:cNvSpPr>
                <a:spLocks/>
              </p:cNvSpPr>
              <p:nvPr/>
            </p:nvSpPr>
            <p:spPr bwMode="auto">
              <a:xfrm>
                <a:off x="478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742" name="Freeform 2318"/>
              <p:cNvSpPr>
                <a:spLocks/>
              </p:cNvSpPr>
              <p:nvPr/>
            </p:nvSpPr>
            <p:spPr bwMode="auto">
              <a:xfrm>
                <a:off x="478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743" name="Line 2319"/>
              <p:cNvSpPr>
                <a:spLocks noChangeShapeType="1"/>
              </p:cNvSpPr>
              <p:nvPr/>
            </p:nvSpPr>
            <p:spPr bwMode="auto">
              <a:xfrm>
                <a:off x="4787" y="3568"/>
                <a:ext cx="1" cy="1"/>
              </a:xfrm>
              <a:prstGeom prst="line">
                <a:avLst/>
              </a:prstGeom>
              <a:noFill/>
              <a:ln w="0">
                <a:solidFill>
                  <a:srgbClr val="0000FF"/>
                </a:solidFill>
                <a:round/>
                <a:headEnd/>
                <a:tailEnd/>
              </a:ln>
            </p:spPr>
            <p:txBody>
              <a:bodyPr/>
              <a:lstStyle/>
              <a:p>
                <a:endParaRPr lang="en-US"/>
              </a:p>
            </p:txBody>
          </p:sp>
          <p:sp>
            <p:nvSpPr>
              <p:cNvPr id="233744" name="Freeform 2320"/>
              <p:cNvSpPr>
                <a:spLocks/>
              </p:cNvSpPr>
              <p:nvPr/>
            </p:nvSpPr>
            <p:spPr bwMode="auto">
              <a:xfrm>
                <a:off x="4791"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745" name="Line 2321"/>
              <p:cNvSpPr>
                <a:spLocks noChangeShapeType="1"/>
              </p:cNvSpPr>
              <p:nvPr/>
            </p:nvSpPr>
            <p:spPr bwMode="auto">
              <a:xfrm>
                <a:off x="4792" y="3568"/>
                <a:ext cx="1" cy="1"/>
              </a:xfrm>
              <a:prstGeom prst="line">
                <a:avLst/>
              </a:prstGeom>
              <a:noFill/>
              <a:ln w="0">
                <a:solidFill>
                  <a:srgbClr val="0000FF"/>
                </a:solidFill>
                <a:round/>
                <a:headEnd/>
                <a:tailEnd/>
              </a:ln>
            </p:spPr>
            <p:txBody>
              <a:bodyPr/>
              <a:lstStyle/>
              <a:p>
                <a:endParaRPr lang="en-US"/>
              </a:p>
            </p:txBody>
          </p:sp>
          <p:sp>
            <p:nvSpPr>
              <p:cNvPr id="233746" name="Line 2322"/>
              <p:cNvSpPr>
                <a:spLocks noChangeShapeType="1"/>
              </p:cNvSpPr>
              <p:nvPr/>
            </p:nvSpPr>
            <p:spPr bwMode="auto">
              <a:xfrm>
                <a:off x="4794" y="3568"/>
                <a:ext cx="1" cy="1"/>
              </a:xfrm>
              <a:prstGeom prst="line">
                <a:avLst/>
              </a:prstGeom>
              <a:noFill/>
              <a:ln w="0">
                <a:solidFill>
                  <a:srgbClr val="0000FF"/>
                </a:solidFill>
                <a:round/>
                <a:headEnd/>
                <a:tailEnd/>
              </a:ln>
            </p:spPr>
            <p:txBody>
              <a:bodyPr/>
              <a:lstStyle/>
              <a:p>
                <a:endParaRPr lang="en-US"/>
              </a:p>
            </p:txBody>
          </p:sp>
          <p:sp>
            <p:nvSpPr>
              <p:cNvPr id="233747" name="Freeform 2323"/>
              <p:cNvSpPr>
                <a:spLocks/>
              </p:cNvSpPr>
              <p:nvPr/>
            </p:nvSpPr>
            <p:spPr bwMode="auto">
              <a:xfrm>
                <a:off x="479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748" name="Line 2324"/>
              <p:cNvSpPr>
                <a:spLocks noChangeShapeType="1"/>
              </p:cNvSpPr>
              <p:nvPr/>
            </p:nvSpPr>
            <p:spPr bwMode="auto">
              <a:xfrm>
                <a:off x="4800" y="3568"/>
                <a:ext cx="1" cy="1"/>
              </a:xfrm>
              <a:prstGeom prst="line">
                <a:avLst/>
              </a:prstGeom>
              <a:noFill/>
              <a:ln w="0">
                <a:solidFill>
                  <a:srgbClr val="0000FF"/>
                </a:solidFill>
                <a:round/>
                <a:headEnd/>
                <a:tailEnd/>
              </a:ln>
            </p:spPr>
            <p:txBody>
              <a:bodyPr/>
              <a:lstStyle/>
              <a:p>
                <a:endParaRPr lang="en-US"/>
              </a:p>
            </p:txBody>
          </p:sp>
          <p:sp>
            <p:nvSpPr>
              <p:cNvPr id="233749" name="Line 2325"/>
              <p:cNvSpPr>
                <a:spLocks noChangeShapeType="1"/>
              </p:cNvSpPr>
              <p:nvPr/>
            </p:nvSpPr>
            <p:spPr bwMode="auto">
              <a:xfrm>
                <a:off x="4803" y="3568"/>
                <a:ext cx="1" cy="1"/>
              </a:xfrm>
              <a:prstGeom prst="line">
                <a:avLst/>
              </a:prstGeom>
              <a:noFill/>
              <a:ln w="0">
                <a:solidFill>
                  <a:srgbClr val="0000FF"/>
                </a:solidFill>
                <a:round/>
                <a:headEnd/>
                <a:tailEnd/>
              </a:ln>
            </p:spPr>
            <p:txBody>
              <a:bodyPr/>
              <a:lstStyle/>
              <a:p>
                <a:endParaRPr lang="en-US"/>
              </a:p>
            </p:txBody>
          </p:sp>
          <p:sp>
            <p:nvSpPr>
              <p:cNvPr id="233750" name="Line 2326"/>
              <p:cNvSpPr>
                <a:spLocks noChangeShapeType="1"/>
              </p:cNvSpPr>
              <p:nvPr/>
            </p:nvSpPr>
            <p:spPr bwMode="auto">
              <a:xfrm>
                <a:off x="4805" y="3568"/>
                <a:ext cx="1" cy="1"/>
              </a:xfrm>
              <a:prstGeom prst="line">
                <a:avLst/>
              </a:prstGeom>
              <a:noFill/>
              <a:ln w="0">
                <a:solidFill>
                  <a:srgbClr val="0000FF"/>
                </a:solidFill>
                <a:round/>
                <a:headEnd/>
                <a:tailEnd/>
              </a:ln>
            </p:spPr>
            <p:txBody>
              <a:bodyPr/>
              <a:lstStyle/>
              <a:p>
                <a:endParaRPr lang="en-US"/>
              </a:p>
            </p:txBody>
          </p:sp>
          <p:sp>
            <p:nvSpPr>
              <p:cNvPr id="233751" name="Line 2327"/>
              <p:cNvSpPr>
                <a:spLocks noChangeShapeType="1"/>
              </p:cNvSpPr>
              <p:nvPr/>
            </p:nvSpPr>
            <p:spPr bwMode="auto">
              <a:xfrm>
                <a:off x="4807" y="3568"/>
                <a:ext cx="1" cy="1"/>
              </a:xfrm>
              <a:prstGeom prst="line">
                <a:avLst/>
              </a:prstGeom>
              <a:noFill/>
              <a:ln w="0">
                <a:solidFill>
                  <a:srgbClr val="0000FF"/>
                </a:solidFill>
                <a:round/>
                <a:headEnd/>
                <a:tailEnd/>
              </a:ln>
            </p:spPr>
            <p:txBody>
              <a:bodyPr/>
              <a:lstStyle/>
              <a:p>
                <a:endParaRPr lang="en-US"/>
              </a:p>
            </p:txBody>
          </p:sp>
          <p:sp>
            <p:nvSpPr>
              <p:cNvPr id="233752" name="Line 2328"/>
              <p:cNvSpPr>
                <a:spLocks noChangeShapeType="1"/>
              </p:cNvSpPr>
              <p:nvPr/>
            </p:nvSpPr>
            <p:spPr bwMode="auto">
              <a:xfrm>
                <a:off x="4808" y="3568"/>
                <a:ext cx="1" cy="1"/>
              </a:xfrm>
              <a:prstGeom prst="line">
                <a:avLst/>
              </a:prstGeom>
              <a:noFill/>
              <a:ln w="0">
                <a:solidFill>
                  <a:srgbClr val="0000FF"/>
                </a:solidFill>
                <a:round/>
                <a:headEnd/>
                <a:tailEnd/>
              </a:ln>
            </p:spPr>
            <p:txBody>
              <a:bodyPr/>
              <a:lstStyle/>
              <a:p>
                <a:endParaRPr lang="en-US"/>
              </a:p>
            </p:txBody>
          </p:sp>
          <p:sp>
            <p:nvSpPr>
              <p:cNvPr id="233753" name="Freeform 2329"/>
              <p:cNvSpPr>
                <a:spLocks/>
              </p:cNvSpPr>
              <p:nvPr/>
            </p:nvSpPr>
            <p:spPr bwMode="auto">
              <a:xfrm>
                <a:off x="480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754" name="Freeform 2330"/>
              <p:cNvSpPr>
                <a:spLocks/>
              </p:cNvSpPr>
              <p:nvPr/>
            </p:nvSpPr>
            <p:spPr bwMode="auto">
              <a:xfrm>
                <a:off x="481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755" name="Rectangle 2331"/>
              <p:cNvSpPr>
                <a:spLocks noChangeArrowheads="1"/>
              </p:cNvSpPr>
              <p:nvPr/>
            </p:nvSpPr>
            <p:spPr bwMode="auto">
              <a:xfrm>
                <a:off x="4811" y="3568"/>
                <a:ext cx="1" cy="1"/>
              </a:xfrm>
              <a:prstGeom prst="rect">
                <a:avLst/>
              </a:prstGeom>
              <a:noFill/>
              <a:ln w="0">
                <a:solidFill>
                  <a:srgbClr val="0000FF"/>
                </a:solidFill>
                <a:miter lim="800000"/>
                <a:headEnd/>
                <a:tailEnd/>
              </a:ln>
            </p:spPr>
            <p:txBody>
              <a:bodyPr/>
              <a:lstStyle/>
              <a:p>
                <a:endParaRPr lang="en-US"/>
              </a:p>
            </p:txBody>
          </p:sp>
          <p:sp>
            <p:nvSpPr>
              <p:cNvPr id="233756" name="Line 2332"/>
              <p:cNvSpPr>
                <a:spLocks noChangeShapeType="1"/>
              </p:cNvSpPr>
              <p:nvPr/>
            </p:nvSpPr>
            <p:spPr bwMode="auto">
              <a:xfrm>
                <a:off x="4812" y="3568"/>
                <a:ext cx="1" cy="1"/>
              </a:xfrm>
              <a:prstGeom prst="line">
                <a:avLst/>
              </a:prstGeom>
              <a:noFill/>
              <a:ln w="0">
                <a:solidFill>
                  <a:srgbClr val="0000FF"/>
                </a:solidFill>
                <a:round/>
                <a:headEnd/>
                <a:tailEnd/>
              </a:ln>
            </p:spPr>
            <p:txBody>
              <a:bodyPr/>
              <a:lstStyle/>
              <a:p>
                <a:endParaRPr lang="en-US"/>
              </a:p>
            </p:txBody>
          </p:sp>
          <p:sp>
            <p:nvSpPr>
              <p:cNvPr id="233757" name="Line 2333"/>
              <p:cNvSpPr>
                <a:spLocks noChangeShapeType="1"/>
              </p:cNvSpPr>
              <p:nvPr/>
            </p:nvSpPr>
            <p:spPr bwMode="auto">
              <a:xfrm>
                <a:off x="4815" y="3568"/>
                <a:ext cx="1" cy="1"/>
              </a:xfrm>
              <a:prstGeom prst="line">
                <a:avLst/>
              </a:prstGeom>
              <a:noFill/>
              <a:ln w="0">
                <a:solidFill>
                  <a:srgbClr val="0000FF"/>
                </a:solidFill>
                <a:round/>
                <a:headEnd/>
                <a:tailEnd/>
              </a:ln>
            </p:spPr>
            <p:txBody>
              <a:bodyPr/>
              <a:lstStyle/>
              <a:p>
                <a:endParaRPr lang="en-US"/>
              </a:p>
            </p:txBody>
          </p:sp>
          <p:sp>
            <p:nvSpPr>
              <p:cNvPr id="233758" name="Line 2334"/>
              <p:cNvSpPr>
                <a:spLocks noChangeShapeType="1"/>
              </p:cNvSpPr>
              <p:nvPr/>
            </p:nvSpPr>
            <p:spPr bwMode="auto">
              <a:xfrm>
                <a:off x="4817" y="3568"/>
                <a:ext cx="1" cy="1"/>
              </a:xfrm>
              <a:prstGeom prst="line">
                <a:avLst/>
              </a:prstGeom>
              <a:noFill/>
              <a:ln w="0">
                <a:solidFill>
                  <a:srgbClr val="0000FF"/>
                </a:solidFill>
                <a:round/>
                <a:headEnd/>
                <a:tailEnd/>
              </a:ln>
            </p:spPr>
            <p:txBody>
              <a:bodyPr/>
              <a:lstStyle/>
              <a:p>
                <a:endParaRPr lang="en-US"/>
              </a:p>
            </p:txBody>
          </p:sp>
          <p:sp>
            <p:nvSpPr>
              <p:cNvPr id="233759" name="Line 2335"/>
              <p:cNvSpPr>
                <a:spLocks noChangeShapeType="1"/>
              </p:cNvSpPr>
              <p:nvPr/>
            </p:nvSpPr>
            <p:spPr bwMode="auto">
              <a:xfrm>
                <a:off x="4818" y="3568"/>
                <a:ext cx="1" cy="1"/>
              </a:xfrm>
              <a:prstGeom prst="line">
                <a:avLst/>
              </a:prstGeom>
              <a:noFill/>
              <a:ln w="0">
                <a:solidFill>
                  <a:srgbClr val="0000FF"/>
                </a:solidFill>
                <a:round/>
                <a:headEnd/>
                <a:tailEnd/>
              </a:ln>
            </p:spPr>
            <p:txBody>
              <a:bodyPr/>
              <a:lstStyle/>
              <a:p>
                <a:endParaRPr lang="en-US"/>
              </a:p>
            </p:txBody>
          </p:sp>
          <p:sp>
            <p:nvSpPr>
              <p:cNvPr id="233760" name="Freeform 2336"/>
              <p:cNvSpPr>
                <a:spLocks/>
              </p:cNvSpPr>
              <p:nvPr/>
            </p:nvSpPr>
            <p:spPr bwMode="auto">
              <a:xfrm>
                <a:off x="482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761" name="Freeform 2337"/>
              <p:cNvSpPr>
                <a:spLocks/>
              </p:cNvSpPr>
              <p:nvPr/>
            </p:nvSpPr>
            <p:spPr bwMode="auto">
              <a:xfrm>
                <a:off x="482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762" name="Freeform 2338"/>
              <p:cNvSpPr>
                <a:spLocks/>
              </p:cNvSpPr>
              <p:nvPr/>
            </p:nvSpPr>
            <p:spPr bwMode="auto">
              <a:xfrm>
                <a:off x="482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763" name="Freeform 2339"/>
              <p:cNvSpPr>
                <a:spLocks/>
              </p:cNvSpPr>
              <p:nvPr/>
            </p:nvSpPr>
            <p:spPr bwMode="auto">
              <a:xfrm>
                <a:off x="482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764" name="Rectangle 2340"/>
              <p:cNvSpPr>
                <a:spLocks noChangeArrowheads="1"/>
              </p:cNvSpPr>
              <p:nvPr/>
            </p:nvSpPr>
            <p:spPr bwMode="auto">
              <a:xfrm>
                <a:off x="4830" y="3568"/>
                <a:ext cx="1" cy="1"/>
              </a:xfrm>
              <a:prstGeom prst="rect">
                <a:avLst/>
              </a:prstGeom>
              <a:noFill/>
              <a:ln w="0">
                <a:solidFill>
                  <a:srgbClr val="0000FF"/>
                </a:solidFill>
                <a:miter lim="800000"/>
                <a:headEnd/>
                <a:tailEnd/>
              </a:ln>
            </p:spPr>
            <p:txBody>
              <a:bodyPr/>
              <a:lstStyle/>
              <a:p>
                <a:endParaRPr lang="en-US"/>
              </a:p>
            </p:txBody>
          </p:sp>
          <p:sp>
            <p:nvSpPr>
              <p:cNvPr id="233765" name="Line 2341"/>
              <p:cNvSpPr>
                <a:spLocks noChangeShapeType="1"/>
              </p:cNvSpPr>
              <p:nvPr/>
            </p:nvSpPr>
            <p:spPr bwMode="auto">
              <a:xfrm>
                <a:off x="4831" y="3568"/>
                <a:ext cx="1" cy="1"/>
              </a:xfrm>
              <a:prstGeom prst="line">
                <a:avLst/>
              </a:prstGeom>
              <a:noFill/>
              <a:ln w="0">
                <a:solidFill>
                  <a:srgbClr val="0000FF"/>
                </a:solidFill>
                <a:round/>
                <a:headEnd/>
                <a:tailEnd/>
              </a:ln>
            </p:spPr>
            <p:txBody>
              <a:bodyPr/>
              <a:lstStyle/>
              <a:p>
                <a:endParaRPr lang="en-US"/>
              </a:p>
            </p:txBody>
          </p:sp>
          <p:sp>
            <p:nvSpPr>
              <p:cNvPr id="233766" name="Freeform 2342"/>
              <p:cNvSpPr>
                <a:spLocks/>
              </p:cNvSpPr>
              <p:nvPr/>
            </p:nvSpPr>
            <p:spPr bwMode="auto">
              <a:xfrm>
                <a:off x="483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767" name="Line 2343"/>
              <p:cNvSpPr>
                <a:spLocks noChangeShapeType="1"/>
              </p:cNvSpPr>
              <p:nvPr/>
            </p:nvSpPr>
            <p:spPr bwMode="auto">
              <a:xfrm>
                <a:off x="4833" y="3568"/>
                <a:ext cx="1" cy="1"/>
              </a:xfrm>
              <a:prstGeom prst="line">
                <a:avLst/>
              </a:prstGeom>
              <a:noFill/>
              <a:ln w="0">
                <a:solidFill>
                  <a:srgbClr val="0000FF"/>
                </a:solidFill>
                <a:round/>
                <a:headEnd/>
                <a:tailEnd/>
              </a:ln>
            </p:spPr>
            <p:txBody>
              <a:bodyPr/>
              <a:lstStyle/>
              <a:p>
                <a:endParaRPr lang="en-US"/>
              </a:p>
            </p:txBody>
          </p:sp>
          <p:sp>
            <p:nvSpPr>
              <p:cNvPr id="233768" name="Line 2344"/>
              <p:cNvSpPr>
                <a:spLocks noChangeShapeType="1"/>
              </p:cNvSpPr>
              <p:nvPr/>
            </p:nvSpPr>
            <p:spPr bwMode="auto">
              <a:xfrm>
                <a:off x="4834" y="3568"/>
                <a:ext cx="1" cy="1"/>
              </a:xfrm>
              <a:prstGeom prst="line">
                <a:avLst/>
              </a:prstGeom>
              <a:noFill/>
              <a:ln w="0">
                <a:solidFill>
                  <a:srgbClr val="0000FF"/>
                </a:solidFill>
                <a:round/>
                <a:headEnd/>
                <a:tailEnd/>
              </a:ln>
            </p:spPr>
            <p:txBody>
              <a:bodyPr/>
              <a:lstStyle/>
              <a:p>
                <a:endParaRPr lang="en-US"/>
              </a:p>
            </p:txBody>
          </p:sp>
          <p:sp>
            <p:nvSpPr>
              <p:cNvPr id="233769" name="Line 2345"/>
              <p:cNvSpPr>
                <a:spLocks noChangeShapeType="1"/>
              </p:cNvSpPr>
              <p:nvPr/>
            </p:nvSpPr>
            <p:spPr bwMode="auto">
              <a:xfrm>
                <a:off x="4838" y="3568"/>
                <a:ext cx="1" cy="1"/>
              </a:xfrm>
              <a:prstGeom prst="line">
                <a:avLst/>
              </a:prstGeom>
              <a:noFill/>
              <a:ln w="0">
                <a:solidFill>
                  <a:srgbClr val="0000FF"/>
                </a:solidFill>
                <a:round/>
                <a:headEnd/>
                <a:tailEnd/>
              </a:ln>
            </p:spPr>
            <p:txBody>
              <a:bodyPr/>
              <a:lstStyle/>
              <a:p>
                <a:endParaRPr lang="en-US"/>
              </a:p>
            </p:txBody>
          </p:sp>
          <p:sp>
            <p:nvSpPr>
              <p:cNvPr id="233770" name="Line 2346"/>
              <p:cNvSpPr>
                <a:spLocks noChangeShapeType="1"/>
              </p:cNvSpPr>
              <p:nvPr/>
            </p:nvSpPr>
            <p:spPr bwMode="auto">
              <a:xfrm>
                <a:off x="4839" y="3568"/>
                <a:ext cx="1" cy="1"/>
              </a:xfrm>
              <a:prstGeom prst="line">
                <a:avLst/>
              </a:prstGeom>
              <a:noFill/>
              <a:ln w="0">
                <a:solidFill>
                  <a:srgbClr val="0000FF"/>
                </a:solidFill>
                <a:round/>
                <a:headEnd/>
                <a:tailEnd/>
              </a:ln>
            </p:spPr>
            <p:txBody>
              <a:bodyPr/>
              <a:lstStyle/>
              <a:p>
                <a:endParaRPr lang="en-US"/>
              </a:p>
            </p:txBody>
          </p:sp>
          <p:sp>
            <p:nvSpPr>
              <p:cNvPr id="233771" name="Line 2347"/>
              <p:cNvSpPr>
                <a:spLocks noChangeShapeType="1"/>
              </p:cNvSpPr>
              <p:nvPr/>
            </p:nvSpPr>
            <p:spPr bwMode="auto">
              <a:xfrm>
                <a:off x="4842" y="3568"/>
                <a:ext cx="1" cy="1"/>
              </a:xfrm>
              <a:prstGeom prst="line">
                <a:avLst/>
              </a:prstGeom>
              <a:noFill/>
              <a:ln w="0">
                <a:solidFill>
                  <a:srgbClr val="0000FF"/>
                </a:solidFill>
                <a:round/>
                <a:headEnd/>
                <a:tailEnd/>
              </a:ln>
            </p:spPr>
            <p:txBody>
              <a:bodyPr/>
              <a:lstStyle/>
              <a:p>
                <a:endParaRPr lang="en-US"/>
              </a:p>
            </p:txBody>
          </p:sp>
          <p:sp>
            <p:nvSpPr>
              <p:cNvPr id="233772" name="Line 2348"/>
              <p:cNvSpPr>
                <a:spLocks noChangeShapeType="1"/>
              </p:cNvSpPr>
              <p:nvPr/>
            </p:nvSpPr>
            <p:spPr bwMode="auto">
              <a:xfrm>
                <a:off x="4844" y="3568"/>
                <a:ext cx="1" cy="1"/>
              </a:xfrm>
              <a:prstGeom prst="line">
                <a:avLst/>
              </a:prstGeom>
              <a:noFill/>
              <a:ln w="0">
                <a:solidFill>
                  <a:srgbClr val="0000FF"/>
                </a:solidFill>
                <a:round/>
                <a:headEnd/>
                <a:tailEnd/>
              </a:ln>
            </p:spPr>
            <p:txBody>
              <a:bodyPr/>
              <a:lstStyle/>
              <a:p>
                <a:endParaRPr lang="en-US"/>
              </a:p>
            </p:txBody>
          </p:sp>
          <p:sp>
            <p:nvSpPr>
              <p:cNvPr id="233773" name="Line 2349"/>
              <p:cNvSpPr>
                <a:spLocks noChangeShapeType="1"/>
              </p:cNvSpPr>
              <p:nvPr/>
            </p:nvSpPr>
            <p:spPr bwMode="auto">
              <a:xfrm>
                <a:off x="4845" y="3568"/>
                <a:ext cx="1" cy="1"/>
              </a:xfrm>
              <a:prstGeom prst="line">
                <a:avLst/>
              </a:prstGeom>
              <a:noFill/>
              <a:ln w="0">
                <a:solidFill>
                  <a:srgbClr val="0000FF"/>
                </a:solidFill>
                <a:round/>
                <a:headEnd/>
                <a:tailEnd/>
              </a:ln>
            </p:spPr>
            <p:txBody>
              <a:bodyPr/>
              <a:lstStyle/>
              <a:p>
                <a:endParaRPr lang="en-US"/>
              </a:p>
            </p:txBody>
          </p:sp>
          <p:sp>
            <p:nvSpPr>
              <p:cNvPr id="233774" name="Line 2350"/>
              <p:cNvSpPr>
                <a:spLocks noChangeShapeType="1"/>
              </p:cNvSpPr>
              <p:nvPr/>
            </p:nvSpPr>
            <p:spPr bwMode="auto">
              <a:xfrm>
                <a:off x="4849" y="3568"/>
                <a:ext cx="1" cy="1"/>
              </a:xfrm>
              <a:prstGeom prst="line">
                <a:avLst/>
              </a:prstGeom>
              <a:noFill/>
              <a:ln w="0">
                <a:solidFill>
                  <a:srgbClr val="0000FF"/>
                </a:solidFill>
                <a:round/>
                <a:headEnd/>
                <a:tailEnd/>
              </a:ln>
            </p:spPr>
            <p:txBody>
              <a:bodyPr/>
              <a:lstStyle/>
              <a:p>
                <a:endParaRPr lang="en-US"/>
              </a:p>
            </p:txBody>
          </p:sp>
          <p:sp>
            <p:nvSpPr>
              <p:cNvPr id="233775" name="Line 2351"/>
              <p:cNvSpPr>
                <a:spLocks noChangeShapeType="1"/>
              </p:cNvSpPr>
              <p:nvPr/>
            </p:nvSpPr>
            <p:spPr bwMode="auto">
              <a:xfrm>
                <a:off x="4855" y="3568"/>
                <a:ext cx="1" cy="1"/>
              </a:xfrm>
              <a:prstGeom prst="line">
                <a:avLst/>
              </a:prstGeom>
              <a:noFill/>
              <a:ln w="0">
                <a:solidFill>
                  <a:srgbClr val="0000FF"/>
                </a:solidFill>
                <a:round/>
                <a:headEnd/>
                <a:tailEnd/>
              </a:ln>
            </p:spPr>
            <p:txBody>
              <a:bodyPr/>
              <a:lstStyle/>
              <a:p>
                <a:endParaRPr lang="en-US"/>
              </a:p>
            </p:txBody>
          </p:sp>
          <p:sp>
            <p:nvSpPr>
              <p:cNvPr id="233776" name="Line 2352"/>
              <p:cNvSpPr>
                <a:spLocks noChangeShapeType="1"/>
              </p:cNvSpPr>
              <p:nvPr/>
            </p:nvSpPr>
            <p:spPr bwMode="auto">
              <a:xfrm>
                <a:off x="4861" y="3568"/>
                <a:ext cx="1" cy="1"/>
              </a:xfrm>
              <a:prstGeom prst="line">
                <a:avLst/>
              </a:prstGeom>
              <a:noFill/>
              <a:ln w="0">
                <a:solidFill>
                  <a:srgbClr val="0000FF"/>
                </a:solidFill>
                <a:round/>
                <a:headEnd/>
                <a:tailEnd/>
              </a:ln>
            </p:spPr>
            <p:txBody>
              <a:bodyPr/>
              <a:lstStyle/>
              <a:p>
                <a:endParaRPr lang="en-US"/>
              </a:p>
            </p:txBody>
          </p:sp>
          <p:sp>
            <p:nvSpPr>
              <p:cNvPr id="233777" name="Rectangle 2353"/>
              <p:cNvSpPr>
                <a:spLocks noChangeArrowheads="1"/>
              </p:cNvSpPr>
              <p:nvPr/>
            </p:nvSpPr>
            <p:spPr bwMode="auto">
              <a:xfrm>
                <a:off x="4863" y="3568"/>
                <a:ext cx="1" cy="1"/>
              </a:xfrm>
              <a:prstGeom prst="rect">
                <a:avLst/>
              </a:prstGeom>
              <a:noFill/>
              <a:ln w="0">
                <a:solidFill>
                  <a:srgbClr val="0000FF"/>
                </a:solidFill>
                <a:miter lim="800000"/>
                <a:headEnd/>
                <a:tailEnd/>
              </a:ln>
            </p:spPr>
            <p:txBody>
              <a:bodyPr/>
              <a:lstStyle/>
              <a:p>
                <a:endParaRPr lang="en-US"/>
              </a:p>
            </p:txBody>
          </p:sp>
          <p:sp>
            <p:nvSpPr>
              <p:cNvPr id="233778" name="Line 2354"/>
              <p:cNvSpPr>
                <a:spLocks noChangeShapeType="1"/>
              </p:cNvSpPr>
              <p:nvPr/>
            </p:nvSpPr>
            <p:spPr bwMode="auto">
              <a:xfrm>
                <a:off x="4865" y="3568"/>
                <a:ext cx="1" cy="1"/>
              </a:xfrm>
              <a:prstGeom prst="line">
                <a:avLst/>
              </a:prstGeom>
              <a:noFill/>
              <a:ln w="0">
                <a:solidFill>
                  <a:srgbClr val="0000FF"/>
                </a:solidFill>
                <a:round/>
                <a:headEnd/>
                <a:tailEnd/>
              </a:ln>
            </p:spPr>
            <p:txBody>
              <a:bodyPr/>
              <a:lstStyle/>
              <a:p>
                <a:endParaRPr lang="en-US"/>
              </a:p>
            </p:txBody>
          </p:sp>
          <p:sp>
            <p:nvSpPr>
              <p:cNvPr id="233779" name="Line 2355"/>
              <p:cNvSpPr>
                <a:spLocks noChangeShapeType="1"/>
              </p:cNvSpPr>
              <p:nvPr/>
            </p:nvSpPr>
            <p:spPr bwMode="auto">
              <a:xfrm>
                <a:off x="4866" y="3568"/>
                <a:ext cx="1" cy="1"/>
              </a:xfrm>
              <a:prstGeom prst="line">
                <a:avLst/>
              </a:prstGeom>
              <a:noFill/>
              <a:ln w="0">
                <a:solidFill>
                  <a:srgbClr val="0000FF"/>
                </a:solidFill>
                <a:round/>
                <a:headEnd/>
                <a:tailEnd/>
              </a:ln>
            </p:spPr>
            <p:txBody>
              <a:bodyPr/>
              <a:lstStyle/>
              <a:p>
                <a:endParaRPr lang="en-US"/>
              </a:p>
            </p:txBody>
          </p:sp>
          <p:sp>
            <p:nvSpPr>
              <p:cNvPr id="233780" name="Line 2356"/>
              <p:cNvSpPr>
                <a:spLocks noChangeShapeType="1"/>
              </p:cNvSpPr>
              <p:nvPr/>
            </p:nvSpPr>
            <p:spPr bwMode="auto">
              <a:xfrm>
                <a:off x="4870" y="3568"/>
                <a:ext cx="1" cy="1"/>
              </a:xfrm>
              <a:prstGeom prst="line">
                <a:avLst/>
              </a:prstGeom>
              <a:noFill/>
              <a:ln w="0">
                <a:solidFill>
                  <a:srgbClr val="0000FF"/>
                </a:solidFill>
                <a:round/>
                <a:headEnd/>
                <a:tailEnd/>
              </a:ln>
            </p:spPr>
            <p:txBody>
              <a:bodyPr/>
              <a:lstStyle/>
              <a:p>
                <a:endParaRPr lang="en-US"/>
              </a:p>
            </p:txBody>
          </p:sp>
          <p:sp>
            <p:nvSpPr>
              <p:cNvPr id="233781" name="Line 2357"/>
              <p:cNvSpPr>
                <a:spLocks noChangeShapeType="1"/>
              </p:cNvSpPr>
              <p:nvPr/>
            </p:nvSpPr>
            <p:spPr bwMode="auto">
              <a:xfrm>
                <a:off x="4874" y="3568"/>
                <a:ext cx="1" cy="1"/>
              </a:xfrm>
              <a:prstGeom prst="line">
                <a:avLst/>
              </a:prstGeom>
              <a:noFill/>
              <a:ln w="0">
                <a:solidFill>
                  <a:srgbClr val="0000FF"/>
                </a:solidFill>
                <a:round/>
                <a:headEnd/>
                <a:tailEnd/>
              </a:ln>
            </p:spPr>
            <p:txBody>
              <a:bodyPr/>
              <a:lstStyle/>
              <a:p>
                <a:endParaRPr lang="en-US"/>
              </a:p>
            </p:txBody>
          </p:sp>
          <p:sp>
            <p:nvSpPr>
              <p:cNvPr id="233782" name="Freeform 2358"/>
              <p:cNvSpPr>
                <a:spLocks/>
              </p:cNvSpPr>
              <p:nvPr/>
            </p:nvSpPr>
            <p:spPr bwMode="auto">
              <a:xfrm>
                <a:off x="487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783" name="Rectangle 2359"/>
              <p:cNvSpPr>
                <a:spLocks noChangeArrowheads="1"/>
              </p:cNvSpPr>
              <p:nvPr/>
            </p:nvSpPr>
            <p:spPr bwMode="auto">
              <a:xfrm>
                <a:off x="4879" y="3568"/>
                <a:ext cx="1" cy="1"/>
              </a:xfrm>
              <a:prstGeom prst="rect">
                <a:avLst/>
              </a:prstGeom>
              <a:noFill/>
              <a:ln w="0">
                <a:solidFill>
                  <a:srgbClr val="0000FF"/>
                </a:solidFill>
                <a:miter lim="800000"/>
                <a:headEnd/>
                <a:tailEnd/>
              </a:ln>
            </p:spPr>
            <p:txBody>
              <a:bodyPr/>
              <a:lstStyle/>
              <a:p>
                <a:endParaRPr lang="en-US"/>
              </a:p>
            </p:txBody>
          </p:sp>
          <p:sp>
            <p:nvSpPr>
              <p:cNvPr id="233784" name="Line 2360"/>
              <p:cNvSpPr>
                <a:spLocks noChangeShapeType="1"/>
              </p:cNvSpPr>
              <p:nvPr/>
            </p:nvSpPr>
            <p:spPr bwMode="auto">
              <a:xfrm>
                <a:off x="4880" y="3568"/>
                <a:ext cx="1" cy="1"/>
              </a:xfrm>
              <a:prstGeom prst="line">
                <a:avLst/>
              </a:prstGeom>
              <a:noFill/>
              <a:ln w="0">
                <a:solidFill>
                  <a:srgbClr val="0000FF"/>
                </a:solidFill>
                <a:round/>
                <a:headEnd/>
                <a:tailEnd/>
              </a:ln>
            </p:spPr>
            <p:txBody>
              <a:bodyPr/>
              <a:lstStyle/>
              <a:p>
                <a:endParaRPr lang="en-US"/>
              </a:p>
            </p:txBody>
          </p:sp>
          <p:sp>
            <p:nvSpPr>
              <p:cNvPr id="233785" name="Line 2361"/>
              <p:cNvSpPr>
                <a:spLocks noChangeShapeType="1"/>
              </p:cNvSpPr>
              <p:nvPr/>
            </p:nvSpPr>
            <p:spPr bwMode="auto">
              <a:xfrm>
                <a:off x="4881" y="3568"/>
                <a:ext cx="1" cy="1"/>
              </a:xfrm>
              <a:prstGeom prst="line">
                <a:avLst/>
              </a:prstGeom>
              <a:noFill/>
              <a:ln w="0">
                <a:solidFill>
                  <a:srgbClr val="0000FF"/>
                </a:solidFill>
                <a:round/>
                <a:headEnd/>
                <a:tailEnd/>
              </a:ln>
            </p:spPr>
            <p:txBody>
              <a:bodyPr/>
              <a:lstStyle/>
              <a:p>
                <a:endParaRPr lang="en-US"/>
              </a:p>
            </p:txBody>
          </p:sp>
          <p:sp>
            <p:nvSpPr>
              <p:cNvPr id="233786" name="Rectangle 2362"/>
              <p:cNvSpPr>
                <a:spLocks noChangeArrowheads="1"/>
              </p:cNvSpPr>
              <p:nvPr/>
            </p:nvSpPr>
            <p:spPr bwMode="auto">
              <a:xfrm>
                <a:off x="4894" y="3568"/>
                <a:ext cx="1" cy="1"/>
              </a:xfrm>
              <a:prstGeom prst="rect">
                <a:avLst/>
              </a:prstGeom>
              <a:noFill/>
              <a:ln w="0">
                <a:solidFill>
                  <a:srgbClr val="0000FF"/>
                </a:solidFill>
                <a:miter lim="800000"/>
                <a:headEnd/>
                <a:tailEnd/>
              </a:ln>
            </p:spPr>
            <p:txBody>
              <a:bodyPr/>
              <a:lstStyle/>
              <a:p>
                <a:endParaRPr lang="en-US"/>
              </a:p>
            </p:txBody>
          </p:sp>
          <p:sp>
            <p:nvSpPr>
              <p:cNvPr id="233787" name="Line 2363"/>
              <p:cNvSpPr>
                <a:spLocks noChangeShapeType="1"/>
              </p:cNvSpPr>
              <p:nvPr/>
            </p:nvSpPr>
            <p:spPr bwMode="auto">
              <a:xfrm>
                <a:off x="4896" y="3568"/>
                <a:ext cx="1" cy="1"/>
              </a:xfrm>
              <a:prstGeom prst="line">
                <a:avLst/>
              </a:prstGeom>
              <a:noFill/>
              <a:ln w="0">
                <a:solidFill>
                  <a:srgbClr val="0000FF"/>
                </a:solidFill>
                <a:round/>
                <a:headEnd/>
                <a:tailEnd/>
              </a:ln>
            </p:spPr>
            <p:txBody>
              <a:bodyPr/>
              <a:lstStyle/>
              <a:p>
                <a:endParaRPr lang="en-US"/>
              </a:p>
            </p:txBody>
          </p:sp>
          <p:sp>
            <p:nvSpPr>
              <p:cNvPr id="233788" name="Freeform 2364"/>
              <p:cNvSpPr>
                <a:spLocks/>
              </p:cNvSpPr>
              <p:nvPr/>
            </p:nvSpPr>
            <p:spPr bwMode="auto">
              <a:xfrm>
                <a:off x="489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789" name="Line 2365"/>
              <p:cNvSpPr>
                <a:spLocks noChangeShapeType="1"/>
              </p:cNvSpPr>
              <p:nvPr/>
            </p:nvSpPr>
            <p:spPr bwMode="auto">
              <a:xfrm>
                <a:off x="4898" y="3568"/>
                <a:ext cx="1" cy="1"/>
              </a:xfrm>
              <a:prstGeom prst="line">
                <a:avLst/>
              </a:prstGeom>
              <a:noFill/>
              <a:ln w="0">
                <a:solidFill>
                  <a:srgbClr val="0000FF"/>
                </a:solidFill>
                <a:round/>
                <a:headEnd/>
                <a:tailEnd/>
              </a:ln>
            </p:spPr>
            <p:txBody>
              <a:bodyPr/>
              <a:lstStyle/>
              <a:p>
                <a:endParaRPr lang="en-US"/>
              </a:p>
            </p:txBody>
          </p:sp>
          <p:sp>
            <p:nvSpPr>
              <p:cNvPr id="233790" name="Freeform 2366"/>
              <p:cNvSpPr>
                <a:spLocks/>
              </p:cNvSpPr>
              <p:nvPr/>
            </p:nvSpPr>
            <p:spPr bwMode="auto">
              <a:xfrm>
                <a:off x="489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791" name="Line 2367"/>
              <p:cNvSpPr>
                <a:spLocks noChangeShapeType="1"/>
              </p:cNvSpPr>
              <p:nvPr/>
            </p:nvSpPr>
            <p:spPr bwMode="auto">
              <a:xfrm>
                <a:off x="4902" y="3568"/>
                <a:ext cx="1" cy="1"/>
              </a:xfrm>
              <a:prstGeom prst="line">
                <a:avLst/>
              </a:prstGeom>
              <a:noFill/>
              <a:ln w="0">
                <a:solidFill>
                  <a:srgbClr val="0000FF"/>
                </a:solidFill>
                <a:round/>
                <a:headEnd/>
                <a:tailEnd/>
              </a:ln>
            </p:spPr>
            <p:txBody>
              <a:bodyPr/>
              <a:lstStyle/>
              <a:p>
                <a:endParaRPr lang="en-US"/>
              </a:p>
            </p:txBody>
          </p:sp>
          <p:sp>
            <p:nvSpPr>
              <p:cNvPr id="233792" name="Freeform 2368"/>
              <p:cNvSpPr>
                <a:spLocks/>
              </p:cNvSpPr>
              <p:nvPr/>
            </p:nvSpPr>
            <p:spPr bwMode="auto">
              <a:xfrm>
                <a:off x="490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793" name="Line 2369"/>
              <p:cNvSpPr>
                <a:spLocks noChangeShapeType="1"/>
              </p:cNvSpPr>
              <p:nvPr/>
            </p:nvSpPr>
            <p:spPr bwMode="auto">
              <a:xfrm>
                <a:off x="4911" y="3568"/>
                <a:ext cx="1" cy="1"/>
              </a:xfrm>
              <a:prstGeom prst="line">
                <a:avLst/>
              </a:prstGeom>
              <a:noFill/>
              <a:ln w="0">
                <a:solidFill>
                  <a:srgbClr val="0000FF"/>
                </a:solidFill>
                <a:round/>
                <a:headEnd/>
                <a:tailEnd/>
              </a:ln>
            </p:spPr>
            <p:txBody>
              <a:bodyPr/>
              <a:lstStyle/>
              <a:p>
                <a:endParaRPr lang="en-US"/>
              </a:p>
            </p:txBody>
          </p:sp>
          <p:sp>
            <p:nvSpPr>
              <p:cNvPr id="233794" name="Line 2370"/>
              <p:cNvSpPr>
                <a:spLocks noChangeShapeType="1"/>
              </p:cNvSpPr>
              <p:nvPr/>
            </p:nvSpPr>
            <p:spPr bwMode="auto">
              <a:xfrm>
                <a:off x="4914" y="3568"/>
                <a:ext cx="1" cy="1"/>
              </a:xfrm>
              <a:prstGeom prst="line">
                <a:avLst/>
              </a:prstGeom>
              <a:noFill/>
              <a:ln w="0">
                <a:solidFill>
                  <a:srgbClr val="0000FF"/>
                </a:solidFill>
                <a:round/>
                <a:headEnd/>
                <a:tailEnd/>
              </a:ln>
            </p:spPr>
            <p:txBody>
              <a:bodyPr/>
              <a:lstStyle/>
              <a:p>
                <a:endParaRPr lang="en-US"/>
              </a:p>
            </p:txBody>
          </p:sp>
          <p:sp>
            <p:nvSpPr>
              <p:cNvPr id="233795" name="Line 2371"/>
              <p:cNvSpPr>
                <a:spLocks noChangeShapeType="1"/>
              </p:cNvSpPr>
              <p:nvPr/>
            </p:nvSpPr>
            <p:spPr bwMode="auto">
              <a:xfrm>
                <a:off x="4917" y="3568"/>
                <a:ext cx="1" cy="1"/>
              </a:xfrm>
              <a:prstGeom prst="line">
                <a:avLst/>
              </a:prstGeom>
              <a:noFill/>
              <a:ln w="0">
                <a:solidFill>
                  <a:srgbClr val="0000FF"/>
                </a:solidFill>
                <a:round/>
                <a:headEnd/>
                <a:tailEnd/>
              </a:ln>
            </p:spPr>
            <p:txBody>
              <a:bodyPr/>
              <a:lstStyle/>
              <a:p>
                <a:endParaRPr lang="en-US"/>
              </a:p>
            </p:txBody>
          </p:sp>
          <p:sp>
            <p:nvSpPr>
              <p:cNvPr id="233796" name="Freeform 2372"/>
              <p:cNvSpPr>
                <a:spLocks/>
              </p:cNvSpPr>
              <p:nvPr/>
            </p:nvSpPr>
            <p:spPr bwMode="auto">
              <a:xfrm>
                <a:off x="491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797" name="Rectangle 2373"/>
              <p:cNvSpPr>
                <a:spLocks noChangeArrowheads="1"/>
              </p:cNvSpPr>
              <p:nvPr/>
            </p:nvSpPr>
            <p:spPr bwMode="auto">
              <a:xfrm>
                <a:off x="4920" y="3568"/>
                <a:ext cx="1" cy="1"/>
              </a:xfrm>
              <a:prstGeom prst="rect">
                <a:avLst/>
              </a:prstGeom>
              <a:noFill/>
              <a:ln w="0">
                <a:solidFill>
                  <a:srgbClr val="0000FF"/>
                </a:solidFill>
                <a:miter lim="800000"/>
                <a:headEnd/>
                <a:tailEnd/>
              </a:ln>
            </p:spPr>
            <p:txBody>
              <a:bodyPr/>
              <a:lstStyle/>
              <a:p>
                <a:endParaRPr lang="en-US"/>
              </a:p>
            </p:txBody>
          </p:sp>
          <p:sp>
            <p:nvSpPr>
              <p:cNvPr id="233798" name="Line 2374"/>
              <p:cNvSpPr>
                <a:spLocks noChangeShapeType="1"/>
              </p:cNvSpPr>
              <p:nvPr/>
            </p:nvSpPr>
            <p:spPr bwMode="auto">
              <a:xfrm>
                <a:off x="4921" y="3568"/>
                <a:ext cx="1" cy="1"/>
              </a:xfrm>
              <a:prstGeom prst="line">
                <a:avLst/>
              </a:prstGeom>
              <a:noFill/>
              <a:ln w="0">
                <a:solidFill>
                  <a:srgbClr val="0000FF"/>
                </a:solidFill>
                <a:round/>
                <a:headEnd/>
                <a:tailEnd/>
              </a:ln>
            </p:spPr>
            <p:txBody>
              <a:bodyPr/>
              <a:lstStyle/>
              <a:p>
                <a:endParaRPr lang="en-US"/>
              </a:p>
            </p:txBody>
          </p:sp>
          <p:sp>
            <p:nvSpPr>
              <p:cNvPr id="233799" name="Rectangle 2375"/>
              <p:cNvSpPr>
                <a:spLocks noChangeArrowheads="1"/>
              </p:cNvSpPr>
              <p:nvPr/>
            </p:nvSpPr>
            <p:spPr bwMode="auto">
              <a:xfrm>
                <a:off x="4922" y="3568"/>
                <a:ext cx="1" cy="1"/>
              </a:xfrm>
              <a:prstGeom prst="rect">
                <a:avLst/>
              </a:prstGeom>
              <a:noFill/>
              <a:ln w="0">
                <a:solidFill>
                  <a:srgbClr val="0000FF"/>
                </a:solidFill>
                <a:miter lim="800000"/>
                <a:headEnd/>
                <a:tailEnd/>
              </a:ln>
            </p:spPr>
            <p:txBody>
              <a:bodyPr/>
              <a:lstStyle/>
              <a:p>
                <a:endParaRPr lang="en-US"/>
              </a:p>
            </p:txBody>
          </p:sp>
          <p:sp>
            <p:nvSpPr>
              <p:cNvPr id="233800" name="Freeform 2376"/>
              <p:cNvSpPr>
                <a:spLocks/>
              </p:cNvSpPr>
              <p:nvPr/>
            </p:nvSpPr>
            <p:spPr bwMode="auto">
              <a:xfrm>
                <a:off x="492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801" name="Freeform 2377"/>
              <p:cNvSpPr>
                <a:spLocks/>
              </p:cNvSpPr>
              <p:nvPr/>
            </p:nvSpPr>
            <p:spPr bwMode="auto">
              <a:xfrm>
                <a:off x="493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802" name="Line 2378"/>
              <p:cNvSpPr>
                <a:spLocks noChangeShapeType="1"/>
              </p:cNvSpPr>
              <p:nvPr/>
            </p:nvSpPr>
            <p:spPr bwMode="auto">
              <a:xfrm>
                <a:off x="4934" y="3568"/>
                <a:ext cx="1" cy="1"/>
              </a:xfrm>
              <a:prstGeom prst="line">
                <a:avLst/>
              </a:prstGeom>
              <a:noFill/>
              <a:ln w="0">
                <a:solidFill>
                  <a:srgbClr val="0000FF"/>
                </a:solidFill>
                <a:round/>
                <a:headEnd/>
                <a:tailEnd/>
              </a:ln>
            </p:spPr>
            <p:txBody>
              <a:bodyPr/>
              <a:lstStyle/>
              <a:p>
                <a:endParaRPr lang="en-US"/>
              </a:p>
            </p:txBody>
          </p:sp>
          <p:sp>
            <p:nvSpPr>
              <p:cNvPr id="233803" name="Line 2379"/>
              <p:cNvSpPr>
                <a:spLocks noChangeShapeType="1"/>
              </p:cNvSpPr>
              <p:nvPr/>
            </p:nvSpPr>
            <p:spPr bwMode="auto">
              <a:xfrm>
                <a:off x="4935" y="3568"/>
                <a:ext cx="1" cy="1"/>
              </a:xfrm>
              <a:prstGeom prst="line">
                <a:avLst/>
              </a:prstGeom>
              <a:noFill/>
              <a:ln w="0">
                <a:solidFill>
                  <a:srgbClr val="0000FF"/>
                </a:solidFill>
                <a:round/>
                <a:headEnd/>
                <a:tailEnd/>
              </a:ln>
            </p:spPr>
            <p:txBody>
              <a:bodyPr/>
              <a:lstStyle/>
              <a:p>
                <a:endParaRPr lang="en-US"/>
              </a:p>
            </p:txBody>
          </p:sp>
          <p:sp>
            <p:nvSpPr>
              <p:cNvPr id="233804" name="Line 2380"/>
              <p:cNvSpPr>
                <a:spLocks noChangeShapeType="1"/>
              </p:cNvSpPr>
              <p:nvPr/>
            </p:nvSpPr>
            <p:spPr bwMode="auto">
              <a:xfrm>
                <a:off x="4941" y="3568"/>
                <a:ext cx="1" cy="1"/>
              </a:xfrm>
              <a:prstGeom prst="line">
                <a:avLst/>
              </a:prstGeom>
              <a:noFill/>
              <a:ln w="0">
                <a:solidFill>
                  <a:srgbClr val="0000FF"/>
                </a:solidFill>
                <a:round/>
                <a:headEnd/>
                <a:tailEnd/>
              </a:ln>
            </p:spPr>
            <p:txBody>
              <a:bodyPr/>
              <a:lstStyle/>
              <a:p>
                <a:endParaRPr lang="en-US"/>
              </a:p>
            </p:txBody>
          </p:sp>
          <p:sp>
            <p:nvSpPr>
              <p:cNvPr id="233805" name="Freeform 2381"/>
              <p:cNvSpPr>
                <a:spLocks/>
              </p:cNvSpPr>
              <p:nvPr/>
            </p:nvSpPr>
            <p:spPr bwMode="auto">
              <a:xfrm>
                <a:off x="494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806" name="Line 2382"/>
              <p:cNvSpPr>
                <a:spLocks noChangeShapeType="1"/>
              </p:cNvSpPr>
              <p:nvPr/>
            </p:nvSpPr>
            <p:spPr bwMode="auto">
              <a:xfrm>
                <a:off x="4947" y="3568"/>
                <a:ext cx="1" cy="1"/>
              </a:xfrm>
              <a:prstGeom prst="line">
                <a:avLst/>
              </a:prstGeom>
              <a:noFill/>
              <a:ln w="0">
                <a:solidFill>
                  <a:srgbClr val="0000FF"/>
                </a:solidFill>
                <a:round/>
                <a:headEnd/>
                <a:tailEnd/>
              </a:ln>
            </p:spPr>
            <p:txBody>
              <a:bodyPr/>
              <a:lstStyle/>
              <a:p>
                <a:endParaRPr lang="en-US"/>
              </a:p>
            </p:txBody>
          </p:sp>
          <p:sp>
            <p:nvSpPr>
              <p:cNvPr id="233807" name="Line 2383"/>
              <p:cNvSpPr>
                <a:spLocks noChangeShapeType="1"/>
              </p:cNvSpPr>
              <p:nvPr/>
            </p:nvSpPr>
            <p:spPr bwMode="auto">
              <a:xfrm>
                <a:off x="4951" y="3568"/>
                <a:ext cx="1" cy="1"/>
              </a:xfrm>
              <a:prstGeom prst="line">
                <a:avLst/>
              </a:prstGeom>
              <a:noFill/>
              <a:ln w="0">
                <a:solidFill>
                  <a:srgbClr val="0000FF"/>
                </a:solidFill>
                <a:round/>
                <a:headEnd/>
                <a:tailEnd/>
              </a:ln>
            </p:spPr>
            <p:txBody>
              <a:bodyPr/>
              <a:lstStyle/>
              <a:p>
                <a:endParaRPr lang="en-US"/>
              </a:p>
            </p:txBody>
          </p:sp>
          <p:sp>
            <p:nvSpPr>
              <p:cNvPr id="233808" name="Line 2384"/>
              <p:cNvSpPr>
                <a:spLocks noChangeShapeType="1"/>
              </p:cNvSpPr>
              <p:nvPr/>
            </p:nvSpPr>
            <p:spPr bwMode="auto">
              <a:xfrm>
                <a:off x="4956" y="3568"/>
                <a:ext cx="1" cy="1"/>
              </a:xfrm>
              <a:prstGeom prst="line">
                <a:avLst/>
              </a:prstGeom>
              <a:noFill/>
              <a:ln w="0">
                <a:solidFill>
                  <a:srgbClr val="0000FF"/>
                </a:solidFill>
                <a:round/>
                <a:headEnd/>
                <a:tailEnd/>
              </a:ln>
            </p:spPr>
            <p:txBody>
              <a:bodyPr/>
              <a:lstStyle/>
              <a:p>
                <a:endParaRPr lang="en-US"/>
              </a:p>
            </p:txBody>
          </p:sp>
          <p:sp>
            <p:nvSpPr>
              <p:cNvPr id="233809" name="Freeform 2385"/>
              <p:cNvSpPr>
                <a:spLocks/>
              </p:cNvSpPr>
              <p:nvPr/>
            </p:nvSpPr>
            <p:spPr bwMode="auto">
              <a:xfrm>
                <a:off x="495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810" name="Rectangle 2386"/>
              <p:cNvSpPr>
                <a:spLocks noChangeArrowheads="1"/>
              </p:cNvSpPr>
              <p:nvPr/>
            </p:nvSpPr>
            <p:spPr bwMode="auto">
              <a:xfrm>
                <a:off x="4962" y="3568"/>
                <a:ext cx="1" cy="1"/>
              </a:xfrm>
              <a:prstGeom prst="rect">
                <a:avLst/>
              </a:prstGeom>
              <a:noFill/>
              <a:ln w="0">
                <a:solidFill>
                  <a:srgbClr val="0000FF"/>
                </a:solidFill>
                <a:miter lim="800000"/>
                <a:headEnd/>
                <a:tailEnd/>
              </a:ln>
            </p:spPr>
            <p:txBody>
              <a:bodyPr/>
              <a:lstStyle/>
              <a:p>
                <a:endParaRPr lang="en-US"/>
              </a:p>
            </p:txBody>
          </p:sp>
          <p:sp>
            <p:nvSpPr>
              <p:cNvPr id="233811" name="Line 2387"/>
              <p:cNvSpPr>
                <a:spLocks noChangeShapeType="1"/>
              </p:cNvSpPr>
              <p:nvPr/>
            </p:nvSpPr>
            <p:spPr bwMode="auto">
              <a:xfrm>
                <a:off x="4963" y="3568"/>
                <a:ext cx="1" cy="1"/>
              </a:xfrm>
              <a:prstGeom prst="line">
                <a:avLst/>
              </a:prstGeom>
              <a:noFill/>
              <a:ln w="0">
                <a:solidFill>
                  <a:srgbClr val="0000FF"/>
                </a:solidFill>
                <a:round/>
                <a:headEnd/>
                <a:tailEnd/>
              </a:ln>
            </p:spPr>
            <p:txBody>
              <a:bodyPr/>
              <a:lstStyle/>
              <a:p>
                <a:endParaRPr lang="en-US"/>
              </a:p>
            </p:txBody>
          </p:sp>
          <p:sp>
            <p:nvSpPr>
              <p:cNvPr id="233812" name="Line 2388"/>
              <p:cNvSpPr>
                <a:spLocks noChangeShapeType="1"/>
              </p:cNvSpPr>
              <p:nvPr/>
            </p:nvSpPr>
            <p:spPr bwMode="auto">
              <a:xfrm>
                <a:off x="4965" y="3568"/>
                <a:ext cx="1" cy="1"/>
              </a:xfrm>
              <a:prstGeom prst="line">
                <a:avLst/>
              </a:prstGeom>
              <a:noFill/>
              <a:ln w="0">
                <a:solidFill>
                  <a:srgbClr val="0000FF"/>
                </a:solidFill>
                <a:round/>
                <a:headEnd/>
                <a:tailEnd/>
              </a:ln>
            </p:spPr>
            <p:txBody>
              <a:bodyPr/>
              <a:lstStyle/>
              <a:p>
                <a:endParaRPr lang="en-US"/>
              </a:p>
            </p:txBody>
          </p:sp>
          <p:sp>
            <p:nvSpPr>
              <p:cNvPr id="233813" name="Line 2389"/>
              <p:cNvSpPr>
                <a:spLocks noChangeShapeType="1"/>
              </p:cNvSpPr>
              <p:nvPr/>
            </p:nvSpPr>
            <p:spPr bwMode="auto">
              <a:xfrm>
                <a:off x="4970" y="3568"/>
                <a:ext cx="1" cy="1"/>
              </a:xfrm>
              <a:prstGeom prst="line">
                <a:avLst/>
              </a:prstGeom>
              <a:noFill/>
              <a:ln w="0">
                <a:solidFill>
                  <a:srgbClr val="0000FF"/>
                </a:solidFill>
                <a:round/>
                <a:headEnd/>
                <a:tailEnd/>
              </a:ln>
            </p:spPr>
            <p:txBody>
              <a:bodyPr/>
              <a:lstStyle/>
              <a:p>
                <a:endParaRPr lang="en-US"/>
              </a:p>
            </p:txBody>
          </p:sp>
          <p:sp>
            <p:nvSpPr>
              <p:cNvPr id="233814" name="Line 2390"/>
              <p:cNvSpPr>
                <a:spLocks noChangeShapeType="1"/>
              </p:cNvSpPr>
              <p:nvPr/>
            </p:nvSpPr>
            <p:spPr bwMode="auto">
              <a:xfrm>
                <a:off x="4971" y="3568"/>
                <a:ext cx="1" cy="1"/>
              </a:xfrm>
              <a:prstGeom prst="line">
                <a:avLst/>
              </a:prstGeom>
              <a:noFill/>
              <a:ln w="0">
                <a:solidFill>
                  <a:srgbClr val="0000FF"/>
                </a:solidFill>
                <a:round/>
                <a:headEnd/>
                <a:tailEnd/>
              </a:ln>
            </p:spPr>
            <p:txBody>
              <a:bodyPr/>
              <a:lstStyle/>
              <a:p>
                <a:endParaRPr lang="en-US"/>
              </a:p>
            </p:txBody>
          </p:sp>
          <p:sp>
            <p:nvSpPr>
              <p:cNvPr id="233815" name="Freeform 2391"/>
              <p:cNvSpPr>
                <a:spLocks/>
              </p:cNvSpPr>
              <p:nvPr/>
            </p:nvSpPr>
            <p:spPr bwMode="auto">
              <a:xfrm>
                <a:off x="497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816" name="Line 2392"/>
              <p:cNvSpPr>
                <a:spLocks noChangeShapeType="1"/>
              </p:cNvSpPr>
              <p:nvPr/>
            </p:nvSpPr>
            <p:spPr bwMode="auto">
              <a:xfrm>
                <a:off x="4982" y="3568"/>
                <a:ext cx="1" cy="1"/>
              </a:xfrm>
              <a:prstGeom prst="line">
                <a:avLst/>
              </a:prstGeom>
              <a:noFill/>
              <a:ln w="0">
                <a:solidFill>
                  <a:srgbClr val="0000FF"/>
                </a:solidFill>
                <a:round/>
                <a:headEnd/>
                <a:tailEnd/>
              </a:ln>
            </p:spPr>
            <p:txBody>
              <a:bodyPr/>
              <a:lstStyle/>
              <a:p>
                <a:endParaRPr lang="en-US"/>
              </a:p>
            </p:txBody>
          </p:sp>
          <p:sp>
            <p:nvSpPr>
              <p:cNvPr id="233817" name="Line 2393"/>
              <p:cNvSpPr>
                <a:spLocks noChangeShapeType="1"/>
              </p:cNvSpPr>
              <p:nvPr/>
            </p:nvSpPr>
            <p:spPr bwMode="auto">
              <a:xfrm>
                <a:off x="4983" y="3568"/>
                <a:ext cx="1" cy="1"/>
              </a:xfrm>
              <a:prstGeom prst="line">
                <a:avLst/>
              </a:prstGeom>
              <a:noFill/>
              <a:ln w="0">
                <a:solidFill>
                  <a:srgbClr val="0000FF"/>
                </a:solidFill>
                <a:round/>
                <a:headEnd/>
                <a:tailEnd/>
              </a:ln>
            </p:spPr>
            <p:txBody>
              <a:bodyPr/>
              <a:lstStyle/>
              <a:p>
                <a:endParaRPr lang="en-US"/>
              </a:p>
            </p:txBody>
          </p:sp>
          <p:sp>
            <p:nvSpPr>
              <p:cNvPr id="233818" name="Line 2394"/>
              <p:cNvSpPr>
                <a:spLocks noChangeShapeType="1"/>
              </p:cNvSpPr>
              <p:nvPr/>
            </p:nvSpPr>
            <p:spPr bwMode="auto">
              <a:xfrm>
                <a:off x="4986" y="3568"/>
                <a:ext cx="1" cy="1"/>
              </a:xfrm>
              <a:prstGeom prst="line">
                <a:avLst/>
              </a:prstGeom>
              <a:noFill/>
              <a:ln w="0">
                <a:solidFill>
                  <a:srgbClr val="0000FF"/>
                </a:solidFill>
                <a:round/>
                <a:headEnd/>
                <a:tailEnd/>
              </a:ln>
            </p:spPr>
            <p:txBody>
              <a:bodyPr/>
              <a:lstStyle/>
              <a:p>
                <a:endParaRPr lang="en-US"/>
              </a:p>
            </p:txBody>
          </p:sp>
          <p:sp>
            <p:nvSpPr>
              <p:cNvPr id="233819" name="Line 2395"/>
              <p:cNvSpPr>
                <a:spLocks noChangeShapeType="1"/>
              </p:cNvSpPr>
              <p:nvPr/>
            </p:nvSpPr>
            <p:spPr bwMode="auto">
              <a:xfrm>
                <a:off x="4988" y="3568"/>
                <a:ext cx="1" cy="1"/>
              </a:xfrm>
              <a:prstGeom prst="line">
                <a:avLst/>
              </a:prstGeom>
              <a:noFill/>
              <a:ln w="0">
                <a:solidFill>
                  <a:srgbClr val="0000FF"/>
                </a:solidFill>
                <a:round/>
                <a:headEnd/>
                <a:tailEnd/>
              </a:ln>
            </p:spPr>
            <p:txBody>
              <a:bodyPr/>
              <a:lstStyle/>
              <a:p>
                <a:endParaRPr lang="en-US"/>
              </a:p>
            </p:txBody>
          </p:sp>
          <p:sp>
            <p:nvSpPr>
              <p:cNvPr id="233820" name="Line 2396"/>
              <p:cNvSpPr>
                <a:spLocks noChangeShapeType="1"/>
              </p:cNvSpPr>
              <p:nvPr/>
            </p:nvSpPr>
            <p:spPr bwMode="auto">
              <a:xfrm>
                <a:off x="4993" y="3568"/>
                <a:ext cx="1" cy="1"/>
              </a:xfrm>
              <a:prstGeom prst="line">
                <a:avLst/>
              </a:prstGeom>
              <a:noFill/>
              <a:ln w="0">
                <a:solidFill>
                  <a:srgbClr val="0000FF"/>
                </a:solidFill>
                <a:round/>
                <a:headEnd/>
                <a:tailEnd/>
              </a:ln>
            </p:spPr>
            <p:txBody>
              <a:bodyPr/>
              <a:lstStyle/>
              <a:p>
                <a:endParaRPr lang="en-US"/>
              </a:p>
            </p:txBody>
          </p:sp>
          <p:sp>
            <p:nvSpPr>
              <p:cNvPr id="233821" name="Freeform 2397"/>
              <p:cNvSpPr>
                <a:spLocks/>
              </p:cNvSpPr>
              <p:nvPr/>
            </p:nvSpPr>
            <p:spPr bwMode="auto">
              <a:xfrm>
                <a:off x="499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822" name="Line 2398"/>
              <p:cNvSpPr>
                <a:spLocks noChangeShapeType="1"/>
              </p:cNvSpPr>
              <p:nvPr/>
            </p:nvSpPr>
            <p:spPr bwMode="auto">
              <a:xfrm>
                <a:off x="4996" y="3568"/>
                <a:ext cx="1" cy="1"/>
              </a:xfrm>
              <a:prstGeom prst="line">
                <a:avLst/>
              </a:prstGeom>
              <a:noFill/>
              <a:ln w="0">
                <a:solidFill>
                  <a:srgbClr val="0000FF"/>
                </a:solidFill>
                <a:round/>
                <a:headEnd/>
                <a:tailEnd/>
              </a:ln>
            </p:spPr>
            <p:txBody>
              <a:bodyPr/>
              <a:lstStyle/>
              <a:p>
                <a:endParaRPr lang="en-US"/>
              </a:p>
            </p:txBody>
          </p:sp>
          <p:sp>
            <p:nvSpPr>
              <p:cNvPr id="233823" name="Line 2399"/>
              <p:cNvSpPr>
                <a:spLocks noChangeShapeType="1"/>
              </p:cNvSpPr>
              <p:nvPr/>
            </p:nvSpPr>
            <p:spPr bwMode="auto">
              <a:xfrm>
                <a:off x="5002" y="3568"/>
                <a:ext cx="1" cy="1"/>
              </a:xfrm>
              <a:prstGeom prst="line">
                <a:avLst/>
              </a:prstGeom>
              <a:noFill/>
              <a:ln w="0">
                <a:solidFill>
                  <a:srgbClr val="0000FF"/>
                </a:solidFill>
                <a:round/>
                <a:headEnd/>
                <a:tailEnd/>
              </a:ln>
            </p:spPr>
            <p:txBody>
              <a:bodyPr/>
              <a:lstStyle/>
              <a:p>
                <a:endParaRPr lang="en-US"/>
              </a:p>
            </p:txBody>
          </p:sp>
          <p:sp>
            <p:nvSpPr>
              <p:cNvPr id="233824" name="Line 2400"/>
              <p:cNvSpPr>
                <a:spLocks noChangeShapeType="1"/>
              </p:cNvSpPr>
              <p:nvPr/>
            </p:nvSpPr>
            <p:spPr bwMode="auto">
              <a:xfrm>
                <a:off x="5013" y="3568"/>
                <a:ext cx="1" cy="1"/>
              </a:xfrm>
              <a:prstGeom prst="line">
                <a:avLst/>
              </a:prstGeom>
              <a:noFill/>
              <a:ln w="0">
                <a:solidFill>
                  <a:srgbClr val="0000FF"/>
                </a:solidFill>
                <a:round/>
                <a:headEnd/>
                <a:tailEnd/>
              </a:ln>
            </p:spPr>
            <p:txBody>
              <a:bodyPr/>
              <a:lstStyle/>
              <a:p>
                <a:endParaRPr lang="en-US"/>
              </a:p>
            </p:txBody>
          </p:sp>
          <p:sp>
            <p:nvSpPr>
              <p:cNvPr id="233825" name="Line 2401"/>
              <p:cNvSpPr>
                <a:spLocks noChangeShapeType="1"/>
              </p:cNvSpPr>
              <p:nvPr/>
            </p:nvSpPr>
            <p:spPr bwMode="auto">
              <a:xfrm>
                <a:off x="5020" y="3568"/>
                <a:ext cx="1" cy="1"/>
              </a:xfrm>
              <a:prstGeom prst="line">
                <a:avLst/>
              </a:prstGeom>
              <a:noFill/>
              <a:ln w="0">
                <a:solidFill>
                  <a:srgbClr val="0000FF"/>
                </a:solidFill>
                <a:round/>
                <a:headEnd/>
                <a:tailEnd/>
              </a:ln>
            </p:spPr>
            <p:txBody>
              <a:bodyPr/>
              <a:lstStyle/>
              <a:p>
                <a:endParaRPr lang="en-US"/>
              </a:p>
            </p:txBody>
          </p:sp>
          <p:sp>
            <p:nvSpPr>
              <p:cNvPr id="233826" name="Line 2402"/>
              <p:cNvSpPr>
                <a:spLocks noChangeShapeType="1"/>
              </p:cNvSpPr>
              <p:nvPr/>
            </p:nvSpPr>
            <p:spPr bwMode="auto">
              <a:xfrm>
                <a:off x="5022" y="3568"/>
                <a:ext cx="1" cy="1"/>
              </a:xfrm>
              <a:prstGeom prst="line">
                <a:avLst/>
              </a:prstGeom>
              <a:noFill/>
              <a:ln w="0">
                <a:solidFill>
                  <a:srgbClr val="0000FF"/>
                </a:solidFill>
                <a:round/>
                <a:headEnd/>
                <a:tailEnd/>
              </a:ln>
            </p:spPr>
            <p:txBody>
              <a:bodyPr/>
              <a:lstStyle/>
              <a:p>
                <a:endParaRPr lang="en-US"/>
              </a:p>
            </p:txBody>
          </p:sp>
          <p:sp>
            <p:nvSpPr>
              <p:cNvPr id="233827" name="Line 2403"/>
              <p:cNvSpPr>
                <a:spLocks noChangeShapeType="1"/>
              </p:cNvSpPr>
              <p:nvPr/>
            </p:nvSpPr>
            <p:spPr bwMode="auto">
              <a:xfrm>
                <a:off x="5035" y="3568"/>
                <a:ext cx="1" cy="1"/>
              </a:xfrm>
              <a:prstGeom prst="line">
                <a:avLst/>
              </a:prstGeom>
              <a:noFill/>
              <a:ln w="0">
                <a:solidFill>
                  <a:srgbClr val="0000FF"/>
                </a:solidFill>
                <a:round/>
                <a:headEnd/>
                <a:tailEnd/>
              </a:ln>
            </p:spPr>
            <p:txBody>
              <a:bodyPr/>
              <a:lstStyle/>
              <a:p>
                <a:endParaRPr lang="en-US"/>
              </a:p>
            </p:txBody>
          </p:sp>
          <p:sp>
            <p:nvSpPr>
              <p:cNvPr id="233828" name="Line 2404"/>
              <p:cNvSpPr>
                <a:spLocks noChangeShapeType="1"/>
              </p:cNvSpPr>
              <p:nvPr/>
            </p:nvSpPr>
            <p:spPr bwMode="auto">
              <a:xfrm>
                <a:off x="5036" y="3568"/>
                <a:ext cx="1" cy="1"/>
              </a:xfrm>
              <a:prstGeom prst="line">
                <a:avLst/>
              </a:prstGeom>
              <a:noFill/>
              <a:ln w="0">
                <a:solidFill>
                  <a:srgbClr val="0000FF"/>
                </a:solidFill>
                <a:round/>
                <a:headEnd/>
                <a:tailEnd/>
              </a:ln>
            </p:spPr>
            <p:txBody>
              <a:bodyPr/>
              <a:lstStyle/>
              <a:p>
                <a:endParaRPr lang="en-US"/>
              </a:p>
            </p:txBody>
          </p:sp>
          <p:sp>
            <p:nvSpPr>
              <p:cNvPr id="233829" name="Line 2405"/>
              <p:cNvSpPr>
                <a:spLocks noChangeShapeType="1"/>
              </p:cNvSpPr>
              <p:nvPr/>
            </p:nvSpPr>
            <p:spPr bwMode="auto">
              <a:xfrm>
                <a:off x="5039" y="3568"/>
                <a:ext cx="1" cy="1"/>
              </a:xfrm>
              <a:prstGeom prst="line">
                <a:avLst/>
              </a:prstGeom>
              <a:noFill/>
              <a:ln w="0">
                <a:solidFill>
                  <a:srgbClr val="0000FF"/>
                </a:solidFill>
                <a:round/>
                <a:headEnd/>
                <a:tailEnd/>
              </a:ln>
            </p:spPr>
            <p:txBody>
              <a:bodyPr/>
              <a:lstStyle/>
              <a:p>
                <a:endParaRPr lang="en-US"/>
              </a:p>
            </p:txBody>
          </p:sp>
          <p:sp>
            <p:nvSpPr>
              <p:cNvPr id="233830" name="Line 2406"/>
              <p:cNvSpPr>
                <a:spLocks noChangeShapeType="1"/>
              </p:cNvSpPr>
              <p:nvPr/>
            </p:nvSpPr>
            <p:spPr bwMode="auto">
              <a:xfrm>
                <a:off x="5040" y="3568"/>
                <a:ext cx="1" cy="1"/>
              </a:xfrm>
              <a:prstGeom prst="line">
                <a:avLst/>
              </a:prstGeom>
              <a:noFill/>
              <a:ln w="0">
                <a:solidFill>
                  <a:srgbClr val="0000FF"/>
                </a:solidFill>
                <a:round/>
                <a:headEnd/>
                <a:tailEnd/>
              </a:ln>
            </p:spPr>
            <p:txBody>
              <a:bodyPr/>
              <a:lstStyle/>
              <a:p>
                <a:endParaRPr lang="en-US"/>
              </a:p>
            </p:txBody>
          </p:sp>
          <p:sp>
            <p:nvSpPr>
              <p:cNvPr id="233831" name="Line 2407"/>
              <p:cNvSpPr>
                <a:spLocks noChangeShapeType="1"/>
              </p:cNvSpPr>
              <p:nvPr/>
            </p:nvSpPr>
            <p:spPr bwMode="auto">
              <a:xfrm>
                <a:off x="5043" y="3568"/>
                <a:ext cx="1" cy="1"/>
              </a:xfrm>
              <a:prstGeom prst="line">
                <a:avLst/>
              </a:prstGeom>
              <a:noFill/>
              <a:ln w="0">
                <a:solidFill>
                  <a:srgbClr val="0000FF"/>
                </a:solidFill>
                <a:round/>
                <a:headEnd/>
                <a:tailEnd/>
              </a:ln>
            </p:spPr>
            <p:txBody>
              <a:bodyPr/>
              <a:lstStyle/>
              <a:p>
                <a:endParaRPr lang="en-US"/>
              </a:p>
            </p:txBody>
          </p:sp>
          <p:sp>
            <p:nvSpPr>
              <p:cNvPr id="233832" name="Line 2408"/>
              <p:cNvSpPr>
                <a:spLocks noChangeShapeType="1"/>
              </p:cNvSpPr>
              <p:nvPr/>
            </p:nvSpPr>
            <p:spPr bwMode="auto">
              <a:xfrm>
                <a:off x="5055" y="3568"/>
                <a:ext cx="1" cy="1"/>
              </a:xfrm>
              <a:prstGeom prst="line">
                <a:avLst/>
              </a:prstGeom>
              <a:noFill/>
              <a:ln w="0">
                <a:solidFill>
                  <a:srgbClr val="0000FF"/>
                </a:solidFill>
                <a:round/>
                <a:headEnd/>
                <a:tailEnd/>
              </a:ln>
            </p:spPr>
            <p:txBody>
              <a:bodyPr/>
              <a:lstStyle/>
              <a:p>
                <a:endParaRPr lang="en-US"/>
              </a:p>
            </p:txBody>
          </p:sp>
          <p:sp>
            <p:nvSpPr>
              <p:cNvPr id="233833" name="Rectangle 2409"/>
              <p:cNvSpPr>
                <a:spLocks noChangeArrowheads="1"/>
              </p:cNvSpPr>
              <p:nvPr/>
            </p:nvSpPr>
            <p:spPr bwMode="auto">
              <a:xfrm>
                <a:off x="5060" y="3568"/>
                <a:ext cx="1" cy="1"/>
              </a:xfrm>
              <a:prstGeom prst="rect">
                <a:avLst/>
              </a:prstGeom>
              <a:noFill/>
              <a:ln w="0">
                <a:solidFill>
                  <a:srgbClr val="0000FF"/>
                </a:solidFill>
                <a:miter lim="800000"/>
                <a:headEnd/>
                <a:tailEnd/>
              </a:ln>
            </p:spPr>
            <p:txBody>
              <a:bodyPr/>
              <a:lstStyle/>
              <a:p>
                <a:endParaRPr lang="en-US"/>
              </a:p>
            </p:txBody>
          </p:sp>
          <p:sp>
            <p:nvSpPr>
              <p:cNvPr id="233834" name="Line 2410"/>
              <p:cNvSpPr>
                <a:spLocks noChangeShapeType="1"/>
              </p:cNvSpPr>
              <p:nvPr/>
            </p:nvSpPr>
            <p:spPr bwMode="auto">
              <a:xfrm>
                <a:off x="5061" y="3568"/>
                <a:ext cx="1" cy="1"/>
              </a:xfrm>
              <a:prstGeom prst="line">
                <a:avLst/>
              </a:prstGeom>
              <a:noFill/>
              <a:ln w="0">
                <a:solidFill>
                  <a:srgbClr val="0000FF"/>
                </a:solidFill>
                <a:round/>
                <a:headEnd/>
                <a:tailEnd/>
              </a:ln>
            </p:spPr>
            <p:txBody>
              <a:bodyPr/>
              <a:lstStyle/>
              <a:p>
                <a:endParaRPr lang="en-US"/>
              </a:p>
            </p:txBody>
          </p:sp>
          <p:sp>
            <p:nvSpPr>
              <p:cNvPr id="233835" name="Line 2411"/>
              <p:cNvSpPr>
                <a:spLocks noChangeShapeType="1"/>
              </p:cNvSpPr>
              <p:nvPr/>
            </p:nvSpPr>
            <p:spPr bwMode="auto">
              <a:xfrm>
                <a:off x="5064" y="3568"/>
                <a:ext cx="1" cy="1"/>
              </a:xfrm>
              <a:prstGeom prst="line">
                <a:avLst/>
              </a:prstGeom>
              <a:noFill/>
              <a:ln w="0">
                <a:solidFill>
                  <a:srgbClr val="0000FF"/>
                </a:solidFill>
                <a:round/>
                <a:headEnd/>
                <a:tailEnd/>
              </a:ln>
            </p:spPr>
            <p:txBody>
              <a:bodyPr/>
              <a:lstStyle/>
              <a:p>
                <a:endParaRPr lang="en-US"/>
              </a:p>
            </p:txBody>
          </p:sp>
          <p:sp>
            <p:nvSpPr>
              <p:cNvPr id="233836" name="Rectangle 2412"/>
              <p:cNvSpPr>
                <a:spLocks noChangeArrowheads="1"/>
              </p:cNvSpPr>
              <p:nvPr/>
            </p:nvSpPr>
            <p:spPr bwMode="auto">
              <a:xfrm>
                <a:off x="5065" y="3568"/>
                <a:ext cx="1" cy="1"/>
              </a:xfrm>
              <a:prstGeom prst="rect">
                <a:avLst/>
              </a:prstGeom>
              <a:noFill/>
              <a:ln w="0">
                <a:solidFill>
                  <a:srgbClr val="0000FF"/>
                </a:solidFill>
                <a:miter lim="800000"/>
                <a:headEnd/>
                <a:tailEnd/>
              </a:ln>
            </p:spPr>
            <p:txBody>
              <a:bodyPr/>
              <a:lstStyle/>
              <a:p>
                <a:endParaRPr lang="en-US"/>
              </a:p>
            </p:txBody>
          </p:sp>
          <p:sp>
            <p:nvSpPr>
              <p:cNvPr id="233837" name="Line 2413"/>
              <p:cNvSpPr>
                <a:spLocks noChangeShapeType="1"/>
              </p:cNvSpPr>
              <p:nvPr/>
            </p:nvSpPr>
            <p:spPr bwMode="auto">
              <a:xfrm>
                <a:off x="5068" y="3568"/>
                <a:ext cx="1" cy="1"/>
              </a:xfrm>
              <a:prstGeom prst="line">
                <a:avLst/>
              </a:prstGeom>
              <a:noFill/>
              <a:ln w="0">
                <a:solidFill>
                  <a:srgbClr val="0000FF"/>
                </a:solidFill>
                <a:round/>
                <a:headEnd/>
                <a:tailEnd/>
              </a:ln>
            </p:spPr>
            <p:txBody>
              <a:bodyPr/>
              <a:lstStyle/>
              <a:p>
                <a:endParaRPr lang="en-US"/>
              </a:p>
            </p:txBody>
          </p:sp>
          <p:sp>
            <p:nvSpPr>
              <p:cNvPr id="233838" name="Line 2414"/>
              <p:cNvSpPr>
                <a:spLocks noChangeShapeType="1"/>
              </p:cNvSpPr>
              <p:nvPr/>
            </p:nvSpPr>
            <p:spPr bwMode="auto">
              <a:xfrm>
                <a:off x="5069" y="3568"/>
                <a:ext cx="1" cy="1"/>
              </a:xfrm>
              <a:prstGeom prst="line">
                <a:avLst/>
              </a:prstGeom>
              <a:noFill/>
              <a:ln w="0">
                <a:solidFill>
                  <a:srgbClr val="0000FF"/>
                </a:solidFill>
                <a:round/>
                <a:headEnd/>
                <a:tailEnd/>
              </a:ln>
            </p:spPr>
            <p:txBody>
              <a:bodyPr/>
              <a:lstStyle/>
              <a:p>
                <a:endParaRPr lang="en-US"/>
              </a:p>
            </p:txBody>
          </p:sp>
          <p:sp>
            <p:nvSpPr>
              <p:cNvPr id="233839" name="Line 2415"/>
              <p:cNvSpPr>
                <a:spLocks noChangeShapeType="1"/>
              </p:cNvSpPr>
              <p:nvPr/>
            </p:nvSpPr>
            <p:spPr bwMode="auto">
              <a:xfrm>
                <a:off x="5074" y="3568"/>
                <a:ext cx="1" cy="1"/>
              </a:xfrm>
              <a:prstGeom prst="line">
                <a:avLst/>
              </a:prstGeom>
              <a:noFill/>
              <a:ln w="0">
                <a:solidFill>
                  <a:srgbClr val="0000FF"/>
                </a:solidFill>
                <a:round/>
                <a:headEnd/>
                <a:tailEnd/>
              </a:ln>
            </p:spPr>
            <p:txBody>
              <a:bodyPr/>
              <a:lstStyle/>
              <a:p>
                <a:endParaRPr lang="en-US"/>
              </a:p>
            </p:txBody>
          </p:sp>
          <p:sp>
            <p:nvSpPr>
              <p:cNvPr id="233840" name="Line 2416"/>
              <p:cNvSpPr>
                <a:spLocks noChangeShapeType="1"/>
              </p:cNvSpPr>
              <p:nvPr/>
            </p:nvSpPr>
            <p:spPr bwMode="auto">
              <a:xfrm>
                <a:off x="5078" y="3568"/>
                <a:ext cx="1" cy="1"/>
              </a:xfrm>
              <a:prstGeom prst="line">
                <a:avLst/>
              </a:prstGeom>
              <a:noFill/>
              <a:ln w="0">
                <a:solidFill>
                  <a:srgbClr val="0000FF"/>
                </a:solidFill>
                <a:round/>
                <a:headEnd/>
                <a:tailEnd/>
              </a:ln>
            </p:spPr>
            <p:txBody>
              <a:bodyPr/>
              <a:lstStyle/>
              <a:p>
                <a:endParaRPr lang="en-US"/>
              </a:p>
            </p:txBody>
          </p:sp>
          <p:sp>
            <p:nvSpPr>
              <p:cNvPr id="233841" name="Line 2417"/>
              <p:cNvSpPr>
                <a:spLocks noChangeShapeType="1"/>
              </p:cNvSpPr>
              <p:nvPr/>
            </p:nvSpPr>
            <p:spPr bwMode="auto">
              <a:xfrm>
                <a:off x="5080" y="3568"/>
                <a:ext cx="1" cy="1"/>
              </a:xfrm>
              <a:prstGeom prst="line">
                <a:avLst/>
              </a:prstGeom>
              <a:noFill/>
              <a:ln w="0">
                <a:solidFill>
                  <a:srgbClr val="0000FF"/>
                </a:solidFill>
                <a:round/>
                <a:headEnd/>
                <a:tailEnd/>
              </a:ln>
            </p:spPr>
            <p:txBody>
              <a:bodyPr/>
              <a:lstStyle/>
              <a:p>
                <a:endParaRPr lang="en-US"/>
              </a:p>
            </p:txBody>
          </p:sp>
          <p:sp>
            <p:nvSpPr>
              <p:cNvPr id="233842" name="Line 2418"/>
              <p:cNvSpPr>
                <a:spLocks noChangeShapeType="1"/>
              </p:cNvSpPr>
              <p:nvPr/>
            </p:nvSpPr>
            <p:spPr bwMode="auto">
              <a:xfrm>
                <a:off x="5082" y="3568"/>
                <a:ext cx="1" cy="1"/>
              </a:xfrm>
              <a:prstGeom prst="line">
                <a:avLst/>
              </a:prstGeom>
              <a:noFill/>
              <a:ln w="0">
                <a:solidFill>
                  <a:srgbClr val="0000FF"/>
                </a:solidFill>
                <a:round/>
                <a:headEnd/>
                <a:tailEnd/>
              </a:ln>
            </p:spPr>
            <p:txBody>
              <a:bodyPr/>
              <a:lstStyle/>
              <a:p>
                <a:endParaRPr lang="en-US"/>
              </a:p>
            </p:txBody>
          </p:sp>
          <p:sp>
            <p:nvSpPr>
              <p:cNvPr id="233843" name="Line 2419"/>
              <p:cNvSpPr>
                <a:spLocks noChangeShapeType="1"/>
              </p:cNvSpPr>
              <p:nvPr/>
            </p:nvSpPr>
            <p:spPr bwMode="auto">
              <a:xfrm>
                <a:off x="5096" y="3568"/>
                <a:ext cx="1" cy="1"/>
              </a:xfrm>
              <a:prstGeom prst="line">
                <a:avLst/>
              </a:prstGeom>
              <a:noFill/>
              <a:ln w="0">
                <a:solidFill>
                  <a:srgbClr val="0000FF"/>
                </a:solidFill>
                <a:round/>
                <a:headEnd/>
                <a:tailEnd/>
              </a:ln>
            </p:spPr>
            <p:txBody>
              <a:bodyPr/>
              <a:lstStyle/>
              <a:p>
                <a:endParaRPr lang="en-US"/>
              </a:p>
            </p:txBody>
          </p:sp>
          <p:sp>
            <p:nvSpPr>
              <p:cNvPr id="233844" name="Line 2420"/>
              <p:cNvSpPr>
                <a:spLocks noChangeShapeType="1"/>
              </p:cNvSpPr>
              <p:nvPr/>
            </p:nvSpPr>
            <p:spPr bwMode="auto">
              <a:xfrm>
                <a:off x="5102" y="3568"/>
                <a:ext cx="1" cy="1"/>
              </a:xfrm>
              <a:prstGeom prst="line">
                <a:avLst/>
              </a:prstGeom>
              <a:noFill/>
              <a:ln w="0">
                <a:solidFill>
                  <a:srgbClr val="0000FF"/>
                </a:solidFill>
                <a:round/>
                <a:headEnd/>
                <a:tailEnd/>
              </a:ln>
            </p:spPr>
            <p:txBody>
              <a:bodyPr/>
              <a:lstStyle/>
              <a:p>
                <a:endParaRPr lang="en-US"/>
              </a:p>
            </p:txBody>
          </p:sp>
          <p:sp>
            <p:nvSpPr>
              <p:cNvPr id="233845" name="Line 2421"/>
              <p:cNvSpPr>
                <a:spLocks noChangeShapeType="1"/>
              </p:cNvSpPr>
              <p:nvPr/>
            </p:nvSpPr>
            <p:spPr bwMode="auto">
              <a:xfrm>
                <a:off x="5120" y="3568"/>
                <a:ext cx="1" cy="1"/>
              </a:xfrm>
              <a:prstGeom prst="line">
                <a:avLst/>
              </a:prstGeom>
              <a:noFill/>
              <a:ln w="0">
                <a:solidFill>
                  <a:srgbClr val="0000FF"/>
                </a:solidFill>
                <a:round/>
                <a:headEnd/>
                <a:tailEnd/>
              </a:ln>
            </p:spPr>
            <p:txBody>
              <a:bodyPr/>
              <a:lstStyle/>
              <a:p>
                <a:endParaRPr lang="en-US"/>
              </a:p>
            </p:txBody>
          </p:sp>
          <p:sp>
            <p:nvSpPr>
              <p:cNvPr id="233846" name="Freeform 2422"/>
              <p:cNvSpPr>
                <a:spLocks/>
              </p:cNvSpPr>
              <p:nvPr/>
            </p:nvSpPr>
            <p:spPr bwMode="auto">
              <a:xfrm>
                <a:off x="512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847" name="Freeform 2423"/>
              <p:cNvSpPr>
                <a:spLocks/>
              </p:cNvSpPr>
              <p:nvPr/>
            </p:nvSpPr>
            <p:spPr bwMode="auto">
              <a:xfrm>
                <a:off x="512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848" name="Line 2424"/>
              <p:cNvSpPr>
                <a:spLocks noChangeShapeType="1"/>
              </p:cNvSpPr>
              <p:nvPr/>
            </p:nvSpPr>
            <p:spPr bwMode="auto">
              <a:xfrm>
                <a:off x="5130" y="3568"/>
                <a:ext cx="1" cy="1"/>
              </a:xfrm>
              <a:prstGeom prst="line">
                <a:avLst/>
              </a:prstGeom>
              <a:noFill/>
              <a:ln w="0">
                <a:solidFill>
                  <a:srgbClr val="0000FF"/>
                </a:solidFill>
                <a:round/>
                <a:headEnd/>
                <a:tailEnd/>
              </a:ln>
            </p:spPr>
            <p:txBody>
              <a:bodyPr/>
              <a:lstStyle/>
              <a:p>
                <a:endParaRPr lang="en-US"/>
              </a:p>
            </p:txBody>
          </p:sp>
          <p:sp>
            <p:nvSpPr>
              <p:cNvPr id="233849" name="Freeform 2425"/>
              <p:cNvSpPr>
                <a:spLocks/>
              </p:cNvSpPr>
              <p:nvPr/>
            </p:nvSpPr>
            <p:spPr bwMode="auto">
              <a:xfrm>
                <a:off x="513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850" name="Line 2426"/>
              <p:cNvSpPr>
                <a:spLocks noChangeShapeType="1"/>
              </p:cNvSpPr>
              <p:nvPr/>
            </p:nvSpPr>
            <p:spPr bwMode="auto">
              <a:xfrm>
                <a:off x="5132" y="3568"/>
                <a:ext cx="1" cy="1"/>
              </a:xfrm>
              <a:prstGeom prst="line">
                <a:avLst/>
              </a:prstGeom>
              <a:noFill/>
              <a:ln w="0">
                <a:solidFill>
                  <a:srgbClr val="0000FF"/>
                </a:solidFill>
                <a:round/>
                <a:headEnd/>
                <a:tailEnd/>
              </a:ln>
            </p:spPr>
            <p:txBody>
              <a:bodyPr/>
              <a:lstStyle/>
              <a:p>
                <a:endParaRPr lang="en-US"/>
              </a:p>
            </p:txBody>
          </p:sp>
          <p:sp>
            <p:nvSpPr>
              <p:cNvPr id="233851" name="Rectangle 2427"/>
              <p:cNvSpPr>
                <a:spLocks noChangeArrowheads="1"/>
              </p:cNvSpPr>
              <p:nvPr/>
            </p:nvSpPr>
            <p:spPr bwMode="auto">
              <a:xfrm>
                <a:off x="5139" y="3568"/>
                <a:ext cx="1" cy="1"/>
              </a:xfrm>
              <a:prstGeom prst="rect">
                <a:avLst/>
              </a:prstGeom>
              <a:noFill/>
              <a:ln w="0">
                <a:solidFill>
                  <a:srgbClr val="0000FF"/>
                </a:solidFill>
                <a:miter lim="800000"/>
                <a:headEnd/>
                <a:tailEnd/>
              </a:ln>
            </p:spPr>
            <p:txBody>
              <a:bodyPr/>
              <a:lstStyle/>
              <a:p>
                <a:endParaRPr lang="en-US"/>
              </a:p>
            </p:txBody>
          </p:sp>
          <p:sp>
            <p:nvSpPr>
              <p:cNvPr id="233852" name="Freeform 2428"/>
              <p:cNvSpPr>
                <a:spLocks/>
              </p:cNvSpPr>
              <p:nvPr/>
            </p:nvSpPr>
            <p:spPr bwMode="auto">
              <a:xfrm>
                <a:off x="514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853" name="Line 2429"/>
              <p:cNvSpPr>
                <a:spLocks noChangeShapeType="1"/>
              </p:cNvSpPr>
              <p:nvPr/>
            </p:nvSpPr>
            <p:spPr bwMode="auto">
              <a:xfrm>
                <a:off x="5142" y="3568"/>
                <a:ext cx="1" cy="1"/>
              </a:xfrm>
              <a:prstGeom prst="line">
                <a:avLst/>
              </a:prstGeom>
              <a:noFill/>
              <a:ln w="0">
                <a:solidFill>
                  <a:srgbClr val="0000FF"/>
                </a:solidFill>
                <a:round/>
                <a:headEnd/>
                <a:tailEnd/>
              </a:ln>
            </p:spPr>
            <p:txBody>
              <a:bodyPr/>
              <a:lstStyle/>
              <a:p>
                <a:endParaRPr lang="en-US"/>
              </a:p>
            </p:txBody>
          </p:sp>
          <p:sp>
            <p:nvSpPr>
              <p:cNvPr id="233854" name="Freeform 2430"/>
              <p:cNvSpPr>
                <a:spLocks/>
              </p:cNvSpPr>
              <p:nvPr/>
            </p:nvSpPr>
            <p:spPr bwMode="auto">
              <a:xfrm>
                <a:off x="514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855" name="Line 2431"/>
              <p:cNvSpPr>
                <a:spLocks noChangeShapeType="1"/>
              </p:cNvSpPr>
              <p:nvPr/>
            </p:nvSpPr>
            <p:spPr bwMode="auto">
              <a:xfrm>
                <a:off x="5144" y="3568"/>
                <a:ext cx="1" cy="1"/>
              </a:xfrm>
              <a:prstGeom prst="line">
                <a:avLst/>
              </a:prstGeom>
              <a:noFill/>
              <a:ln w="0">
                <a:solidFill>
                  <a:srgbClr val="0000FF"/>
                </a:solidFill>
                <a:round/>
                <a:headEnd/>
                <a:tailEnd/>
              </a:ln>
            </p:spPr>
            <p:txBody>
              <a:bodyPr/>
              <a:lstStyle/>
              <a:p>
                <a:endParaRPr lang="en-US"/>
              </a:p>
            </p:txBody>
          </p:sp>
          <p:sp>
            <p:nvSpPr>
              <p:cNvPr id="233856" name="Line 2432"/>
              <p:cNvSpPr>
                <a:spLocks noChangeShapeType="1"/>
              </p:cNvSpPr>
              <p:nvPr/>
            </p:nvSpPr>
            <p:spPr bwMode="auto">
              <a:xfrm>
                <a:off x="5147" y="3568"/>
                <a:ext cx="1" cy="1"/>
              </a:xfrm>
              <a:prstGeom prst="line">
                <a:avLst/>
              </a:prstGeom>
              <a:noFill/>
              <a:ln w="0">
                <a:solidFill>
                  <a:srgbClr val="0000FF"/>
                </a:solidFill>
                <a:round/>
                <a:headEnd/>
                <a:tailEnd/>
              </a:ln>
            </p:spPr>
            <p:txBody>
              <a:bodyPr/>
              <a:lstStyle/>
              <a:p>
                <a:endParaRPr lang="en-US"/>
              </a:p>
            </p:txBody>
          </p:sp>
          <p:sp>
            <p:nvSpPr>
              <p:cNvPr id="233857" name="Line 2433"/>
              <p:cNvSpPr>
                <a:spLocks noChangeShapeType="1"/>
              </p:cNvSpPr>
              <p:nvPr/>
            </p:nvSpPr>
            <p:spPr bwMode="auto">
              <a:xfrm>
                <a:off x="5150" y="3568"/>
                <a:ext cx="1" cy="1"/>
              </a:xfrm>
              <a:prstGeom prst="line">
                <a:avLst/>
              </a:prstGeom>
              <a:noFill/>
              <a:ln w="0">
                <a:solidFill>
                  <a:srgbClr val="0000FF"/>
                </a:solidFill>
                <a:round/>
                <a:headEnd/>
                <a:tailEnd/>
              </a:ln>
            </p:spPr>
            <p:txBody>
              <a:bodyPr/>
              <a:lstStyle/>
              <a:p>
                <a:endParaRPr lang="en-US"/>
              </a:p>
            </p:txBody>
          </p:sp>
          <p:sp>
            <p:nvSpPr>
              <p:cNvPr id="233858" name="Line 2434"/>
              <p:cNvSpPr>
                <a:spLocks noChangeShapeType="1"/>
              </p:cNvSpPr>
              <p:nvPr/>
            </p:nvSpPr>
            <p:spPr bwMode="auto">
              <a:xfrm>
                <a:off x="5157" y="3568"/>
                <a:ext cx="1" cy="1"/>
              </a:xfrm>
              <a:prstGeom prst="line">
                <a:avLst/>
              </a:prstGeom>
              <a:noFill/>
              <a:ln w="0">
                <a:solidFill>
                  <a:srgbClr val="0000FF"/>
                </a:solidFill>
                <a:round/>
                <a:headEnd/>
                <a:tailEnd/>
              </a:ln>
            </p:spPr>
            <p:txBody>
              <a:bodyPr/>
              <a:lstStyle/>
              <a:p>
                <a:endParaRPr lang="en-US"/>
              </a:p>
            </p:txBody>
          </p:sp>
          <p:sp>
            <p:nvSpPr>
              <p:cNvPr id="233859" name="Line 2435"/>
              <p:cNvSpPr>
                <a:spLocks noChangeShapeType="1"/>
              </p:cNvSpPr>
              <p:nvPr/>
            </p:nvSpPr>
            <p:spPr bwMode="auto">
              <a:xfrm>
                <a:off x="5158" y="3568"/>
                <a:ext cx="1" cy="1"/>
              </a:xfrm>
              <a:prstGeom prst="line">
                <a:avLst/>
              </a:prstGeom>
              <a:noFill/>
              <a:ln w="0">
                <a:solidFill>
                  <a:srgbClr val="0000FF"/>
                </a:solidFill>
                <a:round/>
                <a:headEnd/>
                <a:tailEnd/>
              </a:ln>
            </p:spPr>
            <p:txBody>
              <a:bodyPr/>
              <a:lstStyle/>
              <a:p>
                <a:endParaRPr lang="en-US"/>
              </a:p>
            </p:txBody>
          </p:sp>
          <p:sp>
            <p:nvSpPr>
              <p:cNvPr id="233860" name="Line 2436"/>
              <p:cNvSpPr>
                <a:spLocks noChangeShapeType="1"/>
              </p:cNvSpPr>
              <p:nvPr/>
            </p:nvSpPr>
            <p:spPr bwMode="auto">
              <a:xfrm>
                <a:off x="5161" y="3568"/>
                <a:ext cx="1" cy="1"/>
              </a:xfrm>
              <a:prstGeom prst="line">
                <a:avLst/>
              </a:prstGeom>
              <a:noFill/>
              <a:ln w="0">
                <a:solidFill>
                  <a:srgbClr val="0000FF"/>
                </a:solidFill>
                <a:round/>
                <a:headEnd/>
                <a:tailEnd/>
              </a:ln>
            </p:spPr>
            <p:txBody>
              <a:bodyPr/>
              <a:lstStyle/>
              <a:p>
                <a:endParaRPr lang="en-US"/>
              </a:p>
            </p:txBody>
          </p:sp>
          <p:sp>
            <p:nvSpPr>
              <p:cNvPr id="233861" name="Freeform 2437"/>
              <p:cNvSpPr>
                <a:spLocks/>
              </p:cNvSpPr>
              <p:nvPr/>
            </p:nvSpPr>
            <p:spPr bwMode="auto">
              <a:xfrm>
                <a:off x="516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862" name="Freeform 2438"/>
              <p:cNvSpPr>
                <a:spLocks/>
              </p:cNvSpPr>
              <p:nvPr/>
            </p:nvSpPr>
            <p:spPr bwMode="auto">
              <a:xfrm>
                <a:off x="5164"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863" name="Line 2439"/>
              <p:cNvSpPr>
                <a:spLocks noChangeShapeType="1"/>
              </p:cNvSpPr>
              <p:nvPr/>
            </p:nvSpPr>
            <p:spPr bwMode="auto">
              <a:xfrm>
                <a:off x="5172" y="3568"/>
                <a:ext cx="1" cy="1"/>
              </a:xfrm>
              <a:prstGeom prst="line">
                <a:avLst/>
              </a:prstGeom>
              <a:noFill/>
              <a:ln w="0">
                <a:solidFill>
                  <a:srgbClr val="0000FF"/>
                </a:solidFill>
                <a:round/>
                <a:headEnd/>
                <a:tailEnd/>
              </a:ln>
            </p:spPr>
            <p:txBody>
              <a:bodyPr/>
              <a:lstStyle/>
              <a:p>
                <a:endParaRPr lang="en-US"/>
              </a:p>
            </p:txBody>
          </p:sp>
          <p:sp>
            <p:nvSpPr>
              <p:cNvPr id="233864" name="Line 2440"/>
              <p:cNvSpPr>
                <a:spLocks noChangeShapeType="1"/>
              </p:cNvSpPr>
              <p:nvPr/>
            </p:nvSpPr>
            <p:spPr bwMode="auto">
              <a:xfrm>
                <a:off x="5173" y="3568"/>
                <a:ext cx="1" cy="1"/>
              </a:xfrm>
              <a:prstGeom prst="line">
                <a:avLst/>
              </a:prstGeom>
              <a:noFill/>
              <a:ln w="0">
                <a:solidFill>
                  <a:srgbClr val="0000FF"/>
                </a:solidFill>
                <a:round/>
                <a:headEnd/>
                <a:tailEnd/>
              </a:ln>
            </p:spPr>
            <p:txBody>
              <a:bodyPr/>
              <a:lstStyle/>
              <a:p>
                <a:endParaRPr lang="en-US"/>
              </a:p>
            </p:txBody>
          </p:sp>
          <p:sp>
            <p:nvSpPr>
              <p:cNvPr id="233865" name="Line 2441"/>
              <p:cNvSpPr>
                <a:spLocks noChangeShapeType="1"/>
              </p:cNvSpPr>
              <p:nvPr/>
            </p:nvSpPr>
            <p:spPr bwMode="auto">
              <a:xfrm>
                <a:off x="5176" y="3568"/>
                <a:ext cx="1" cy="1"/>
              </a:xfrm>
              <a:prstGeom prst="line">
                <a:avLst/>
              </a:prstGeom>
              <a:noFill/>
              <a:ln w="0">
                <a:solidFill>
                  <a:srgbClr val="0000FF"/>
                </a:solidFill>
                <a:round/>
                <a:headEnd/>
                <a:tailEnd/>
              </a:ln>
            </p:spPr>
            <p:txBody>
              <a:bodyPr/>
              <a:lstStyle/>
              <a:p>
                <a:endParaRPr lang="en-US"/>
              </a:p>
            </p:txBody>
          </p:sp>
          <p:sp>
            <p:nvSpPr>
              <p:cNvPr id="233866" name="Line 2442"/>
              <p:cNvSpPr>
                <a:spLocks noChangeShapeType="1"/>
              </p:cNvSpPr>
              <p:nvPr/>
            </p:nvSpPr>
            <p:spPr bwMode="auto">
              <a:xfrm>
                <a:off x="5179" y="3568"/>
                <a:ext cx="1" cy="1"/>
              </a:xfrm>
              <a:prstGeom prst="line">
                <a:avLst/>
              </a:prstGeom>
              <a:noFill/>
              <a:ln w="0">
                <a:solidFill>
                  <a:srgbClr val="0000FF"/>
                </a:solidFill>
                <a:round/>
                <a:headEnd/>
                <a:tailEnd/>
              </a:ln>
            </p:spPr>
            <p:txBody>
              <a:bodyPr/>
              <a:lstStyle/>
              <a:p>
                <a:endParaRPr lang="en-US"/>
              </a:p>
            </p:txBody>
          </p:sp>
          <p:sp>
            <p:nvSpPr>
              <p:cNvPr id="233867" name="Line 2443"/>
              <p:cNvSpPr>
                <a:spLocks noChangeShapeType="1"/>
              </p:cNvSpPr>
              <p:nvPr/>
            </p:nvSpPr>
            <p:spPr bwMode="auto">
              <a:xfrm>
                <a:off x="5190" y="3568"/>
                <a:ext cx="1" cy="1"/>
              </a:xfrm>
              <a:prstGeom prst="line">
                <a:avLst/>
              </a:prstGeom>
              <a:noFill/>
              <a:ln w="0">
                <a:solidFill>
                  <a:srgbClr val="0000FF"/>
                </a:solidFill>
                <a:round/>
                <a:headEnd/>
                <a:tailEnd/>
              </a:ln>
            </p:spPr>
            <p:txBody>
              <a:bodyPr/>
              <a:lstStyle/>
              <a:p>
                <a:endParaRPr lang="en-US"/>
              </a:p>
            </p:txBody>
          </p:sp>
          <p:sp>
            <p:nvSpPr>
              <p:cNvPr id="233868" name="Freeform 2444"/>
              <p:cNvSpPr>
                <a:spLocks/>
              </p:cNvSpPr>
              <p:nvPr/>
            </p:nvSpPr>
            <p:spPr bwMode="auto">
              <a:xfrm>
                <a:off x="5190"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869" name="Line 2445"/>
              <p:cNvSpPr>
                <a:spLocks noChangeShapeType="1"/>
              </p:cNvSpPr>
              <p:nvPr/>
            </p:nvSpPr>
            <p:spPr bwMode="auto">
              <a:xfrm>
                <a:off x="5191" y="3568"/>
                <a:ext cx="1" cy="1"/>
              </a:xfrm>
              <a:prstGeom prst="line">
                <a:avLst/>
              </a:prstGeom>
              <a:noFill/>
              <a:ln w="0">
                <a:solidFill>
                  <a:srgbClr val="0000FF"/>
                </a:solidFill>
                <a:round/>
                <a:headEnd/>
                <a:tailEnd/>
              </a:ln>
            </p:spPr>
            <p:txBody>
              <a:bodyPr/>
              <a:lstStyle/>
              <a:p>
                <a:endParaRPr lang="en-US"/>
              </a:p>
            </p:txBody>
          </p:sp>
          <p:sp>
            <p:nvSpPr>
              <p:cNvPr id="233870" name="Line 2446"/>
              <p:cNvSpPr>
                <a:spLocks noChangeShapeType="1"/>
              </p:cNvSpPr>
              <p:nvPr/>
            </p:nvSpPr>
            <p:spPr bwMode="auto">
              <a:xfrm>
                <a:off x="5192" y="3568"/>
                <a:ext cx="1" cy="1"/>
              </a:xfrm>
              <a:prstGeom prst="line">
                <a:avLst/>
              </a:prstGeom>
              <a:noFill/>
              <a:ln w="0">
                <a:solidFill>
                  <a:srgbClr val="0000FF"/>
                </a:solidFill>
                <a:round/>
                <a:headEnd/>
                <a:tailEnd/>
              </a:ln>
            </p:spPr>
            <p:txBody>
              <a:bodyPr/>
              <a:lstStyle/>
              <a:p>
                <a:endParaRPr lang="en-US"/>
              </a:p>
            </p:txBody>
          </p:sp>
          <p:sp>
            <p:nvSpPr>
              <p:cNvPr id="233871" name="Line 2447"/>
              <p:cNvSpPr>
                <a:spLocks noChangeShapeType="1"/>
              </p:cNvSpPr>
              <p:nvPr/>
            </p:nvSpPr>
            <p:spPr bwMode="auto">
              <a:xfrm>
                <a:off x="5201" y="3568"/>
                <a:ext cx="1" cy="1"/>
              </a:xfrm>
              <a:prstGeom prst="line">
                <a:avLst/>
              </a:prstGeom>
              <a:noFill/>
              <a:ln w="0">
                <a:solidFill>
                  <a:srgbClr val="0000FF"/>
                </a:solidFill>
                <a:round/>
                <a:headEnd/>
                <a:tailEnd/>
              </a:ln>
            </p:spPr>
            <p:txBody>
              <a:bodyPr/>
              <a:lstStyle/>
              <a:p>
                <a:endParaRPr lang="en-US"/>
              </a:p>
            </p:txBody>
          </p:sp>
          <p:sp>
            <p:nvSpPr>
              <p:cNvPr id="233872" name="Line 2448"/>
              <p:cNvSpPr>
                <a:spLocks noChangeShapeType="1"/>
              </p:cNvSpPr>
              <p:nvPr/>
            </p:nvSpPr>
            <p:spPr bwMode="auto">
              <a:xfrm>
                <a:off x="5204" y="3568"/>
                <a:ext cx="1" cy="1"/>
              </a:xfrm>
              <a:prstGeom prst="line">
                <a:avLst/>
              </a:prstGeom>
              <a:noFill/>
              <a:ln w="0">
                <a:solidFill>
                  <a:srgbClr val="0000FF"/>
                </a:solidFill>
                <a:round/>
                <a:headEnd/>
                <a:tailEnd/>
              </a:ln>
            </p:spPr>
            <p:txBody>
              <a:bodyPr/>
              <a:lstStyle/>
              <a:p>
                <a:endParaRPr lang="en-US"/>
              </a:p>
            </p:txBody>
          </p:sp>
          <p:sp>
            <p:nvSpPr>
              <p:cNvPr id="233873" name="Line 2449"/>
              <p:cNvSpPr>
                <a:spLocks noChangeShapeType="1"/>
              </p:cNvSpPr>
              <p:nvPr/>
            </p:nvSpPr>
            <p:spPr bwMode="auto">
              <a:xfrm>
                <a:off x="5205" y="3568"/>
                <a:ext cx="1" cy="1"/>
              </a:xfrm>
              <a:prstGeom prst="line">
                <a:avLst/>
              </a:prstGeom>
              <a:noFill/>
              <a:ln w="0">
                <a:solidFill>
                  <a:srgbClr val="0000FF"/>
                </a:solidFill>
                <a:round/>
                <a:headEnd/>
                <a:tailEnd/>
              </a:ln>
            </p:spPr>
            <p:txBody>
              <a:bodyPr/>
              <a:lstStyle/>
              <a:p>
                <a:endParaRPr lang="en-US"/>
              </a:p>
            </p:txBody>
          </p:sp>
          <p:sp>
            <p:nvSpPr>
              <p:cNvPr id="233874" name="Line 2450"/>
              <p:cNvSpPr>
                <a:spLocks noChangeShapeType="1"/>
              </p:cNvSpPr>
              <p:nvPr/>
            </p:nvSpPr>
            <p:spPr bwMode="auto">
              <a:xfrm>
                <a:off x="5212" y="3568"/>
                <a:ext cx="1" cy="1"/>
              </a:xfrm>
              <a:prstGeom prst="line">
                <a:avLst/>
              </a:prstGeom>
              <a:noFill/>
              <a:ln w="0">
                <a:solidFill>
                  <a:srgbClr val="0000FF"/>
                </a:solidFill>
                <a:round/>
                <a:headEnd/>
                <a:tailEnd/>
              </a:ln>
            </p:spPr>
            <p:txBody>
              <a:bodyPr/>
              <a:lstStyle/>
              <a:p>
                <a:endParaRPr lang="en-US"/>
              </a:p>
            </p:txBody>
          </p:sp>
          <p:sp>
            <p:nvSpPr>
              <p:cNvPr id="233875" name="Rectangle 2451"/>
              <p:cNvSpPr>
                <a:spLocks noChangeArrowheads="1"/>
              </p:cNvSpPr>
              <p:nvPr/>
            </p:nvSpPr>
            <p:spPr bwMode="auto">
              <a:xfrm>
                <a:off x="5216" y="3568"/>
                <a:ext cx="1" cy="1"/>
              </a:xfrm>
              <a:prstGeom prst="rect">
                <a:avLst/>
              </a:prstGeom>
              <a:noFill/>
              <a:ln w="0">
                <a:solidFill>
                  <a:srgbClr val="0000FF"/>
                </a:solidFill>
                <a:miter lim="800000"/>
                <a:headEnd/>
                <a:tailEnd/>
              </a:ln>
            </p:spPr>
            <p:txBody>
              <a:bodyPr/>
              <a:lstStyle/>
              <a:p>
                <a:endParaRPr lang="en-US"/>
              </a:p>
            </p:txBody>
          </p:sp>
          <p:sp>
            <p:nvSpPr>
              <p:cNvPr id="233876" name="Freeform 2452"/>
              <p:cNvSpPr>
                <a:spLocks/>
              </p:cNvSpPr>
              <p:nvPr/>
            </p:nvSpPr>
            <p:spPr bwMode="auto">
              <a:xfrm>
                <a:off x="521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877" name="Line 2453"/>
              <p:cNvSpPr>
                <a:spLocks noChangeShapeType="1"/>
              </p:cNvSpPr>
              <p:nvPr/>
            </p:nvSpPr>
            <p:spPr bwMode="auto">
              <a:xfrm>
                <a:off x="5217" y="3568"/>
                <a:ext cx="1" cy="1"/>
              </a:xfrm>
              <a:prstGeom prst="line">
                <a:avLst/>
              </a:prstGeom>
              <a:noFill/>
              <a:ln w="0">
                <a:solidFill>
                  <a:srgbClr val="0000FF"/>
                </a:solidFill>
                <a:round/>
                <a:headEnd/>
                <a:tailEnd/>
              </a:ln>
            </p:spPr>
            <p:txBody>
              <a:bodyPr/>
              <a:lstStyle/>
              <a:p>
                <a:endParaRPr lang="en-US"/>
              </a:p>
            </p:txBody>
          </p:sp>
          <p:sp>
            <p:nvSpPr>
              <p:cNvPr id="233878" name="Line 2454"/>
              <p:cNvSpPr>
                <a:spLocks noChangeShapeType="1"/>
              </p:cNvSpPr>
              <p:nvPr/>
            </p:nvSpPr>
            <p:spPr bwMode="auto">
              <a:xfrm>
                <a:off x="5219" y="3568"/>
                <a:ext cx="1" cy="1"/>
              </a:xfrm>
              <a:prstGeom prst="line">
                <a:avLst/>
              </a:prstGeom>
              <a:noFill/>
              <a:ln w="0">
                <a:solidFill>
                  <a:srgbClr val="0000FF"/>
                </a:solidFill>
                <a:round/>
                <a:headEnd/>
                <a:tailEnd/>
              </a:ln>
            </p:spPr>
            <p:txBody>
              <a:bodyPr/>
              <a:lstStyle/>
              <a:p>
                <a:endParaRPr lang="en-US"/>
              </a:p>
            </p:txBody>
          </p:sp>
          <p:sp>
            <p:nvSpPr>
              <p:cNvPr id="233879" name="Line 2455"/>
              <p:cNvSpPr>
                <a:spLocks noChangeShapeType="1"/>
              </p:cNvSpPr>
              <p:nvPr/>
            </p:nvSpPr>
            <p:spPr bwMode="auto">
              <a:xfrm>
                <a:off x="5220" y="3568"/>
                <a:ext cx="1" cy="1"/>
              </a:xfrm>
              <a:prstGeom prst="line">
                <a:avLst/>
              </a:prstGeom>
              <a:noFill/>
              <a:ln w="0">
                <a:solidFill>
                  <a:srgbClr val="0000FF"/>
                </a:solidFill>
                <a:round/>
                <a:headEnd/>
                <a:tailEnd/>
              </a:ln>
            </p:spPr>
            <p:txBody>
              <a:bodyPr/>
              <a:lstStyle/>
              <a:p>
                <a:endParaRPr lang="en-US"/>
              </a:p>
            </p:txBody>
          </p:sp>
          <p:sp>
            <p:nvSpPr>
              <p:cNvPr id="233880" name="Line 2456"/>
              <p:cNvSpPr>
                <a:spLocks noChangeShapeType="1"/>
              </p:cNvSpPr>
              <p:nvPr/>
            </p:nvSpPr>
            <p:spPr bwMode="auto">
              <a:xfrm>
                <a:off x="5223" y="3568"/>
                <a:ext cx="1" cy="1"/>
              </a:xfrm>
              <a:prstGeom prst="line">
                <a:avLst/>
              </a:prstGeom>
              <a:noFill/>
              <a:ln w="0">
                <a:solidFill>
                  <a:srgbClr val="0000FF"/>
                </a:solidFill>
                <a:round/>
                <a:headEnd/>
                <a:tailEnd/>
              </a:ln>
            </p:spPr>
            <p:txBody>
              <a:bodyPr/>
              <a:lstStyle/>
              <a:p>
                <a:endParaRPr lang="en-US"/>
              </a:p>
            </p:txBody>
          </p:sp>
        </p:grpSp>
        <p:grpSp>
          <p:nvGrpSpPr>
            <p:cNvPr id="233881" name="Group 2457"/>
            <p:cNvGrpSpPr>
              <a:grpSpLocks/>
            </p:cNvGrpSpPr>
            <p:nvPr/>
          </p:nvGrpSpPr>
          <p:grpSpPr bwMode="auto">
            <a:xfrm>
              <a:off x="4683" y="3706"/>
              <a:ext cx="350" cy="0"/>
              <a:chOff x="5229" y="3568"/>
              <a:chExt cx="329" cy="1"/>
            </a:xfrm>
          </p:grpSpPr>
          <p:sp>
            <p:nvSpPr>
              <p:cNvPr id="233882" name="Line 2458"/>
              <p:cNvSpPr>
                <a:spLocks noChangeShapeType="1"/>
              </p:cNvSpPr>
              <p:nvPr/>
            </p:nvSpPr>
            <p:spPr bwMode="auto">
              <a:xfrm>
                <a:off x="5229" y="3568"/>
                <a:ext cx="1" cy="1"/>
              </a:xfrm>
              <a:prstGeom prst="line">
                <a:avLst/>
              </a:prstGeom>
              <a:noFill/>
              <a:ln w="0">
                <a:solidFill>
                  <a:srgbClr val="0000FF"/>
                </a:solidFill>
                <a:round/>
                <a:headEnd/>
                <a:tailEnd/>
              </a:ln>
            </p:spPr>
            <p:txBody>
              <a:bodyPr/>
              <a:lstStyle/>
              <a:p>
                <a:endParaRPr lang="en-US"/>
              </a:p>
            </p:txBody>
          </p:sp>
          <p:sp>
            <p:nvSpPr>
              <p:cNvPr id="233883" name="Line 2459"/>
              <p:cNvSpPr>
                <a:spLocks noChangeShapeType="1"/>
              </p:cNvSpPr>
              <p:nvPr/>
            </p:nvSpPr>
            <p:spPr bwMode="auto">
              <a:xfrm>
                <a:off x="5232" y="3568"/>
                <a:ext cx="1" cy="1"/>
              </a:xfrm>
              <a:prstGeom prst="line">
                <a:avLst/>
              </a:prstGeom>
              <a:noFill/>
              <a:ln w="0">
                <a:solidFill>
                  <a:srgbClr val="0000FF"/>
                </a:solidFill>
                <a:round/>
                <a:headEnd/>
                <a:tailEnd/>
              </a:ln>
            </p:spPr>
            <p:txBody>
              <a:bodyPr/>
              <a:lstStyle/>
              <a:p>
                <a:endParaRPr lang="en-US"/>
              </a:p>
            </p:txBody>
          </p:sp>
          <p:sp>
            <p:nvSpPr>
              <p:cNvPr id="233884" name="Line 2460"/>
              <p:cNvSpPr>
                <a:spLocks noChangeShapeType="1"/>
              </p:cNvSpPr>
              <p:nvPr/>
            </p:nvSpPr>
            <p:spPr bwMode="auto">
              <a:xfrm>
                <a:off x="5237" y="3568"/>
                <a:ext cx="1" cy="1"/>
              </a:xfrm>
              <a:prstGeom prst="line">
                <a:avLst/>
              </a:prstGeom>
              <a:noFill/>
              <a:ln w="0">
                <a:solidFill>
                  <a:srgbClr val="0000FF"/>
                </a:solidFill>
                <a:round/>
                <a:headEnd/>
                <a:tailEnd/>
              </a:ln>
            </p:spPr>
            <p:txBody>
              <a:bodyPr/>
              <a:lstStyle/>
              <a:p>
                <a:endParaRPr lang="en-US"/>
              </a:p>
            </p:txBody>
          </p:sp>
          <p:sp>
            <p:nvSpPr>
              <p:cNvPr id="233885" name="Line 2461"/>
              <p:cNvSpPr>
                <a:spLocks noChangeShapeType="1"/>
              </p:cNvSpPr>
              <p:nvPr/>
            </p:nvSpPr>
            <p:spPr bwMode="auto">
              <a:xfrm>
                <a:off x="5240" y="3568"/>
                <a:ext cx="1" cy="1"/>
              </a:xfrm>
              <a:prstGeom prst="line">
                <a:avLst/>
              </a:prstGeom>
              <a:noFill/>
              <a:ln w="0">
                <a:solidFill>
                  <a:srgbClr val="0000FF"/>
                </a:solidFill>
                <a:round/>
                <a:headEnd/>
                <a:tailEnd/>
              </a:ln>
            </p:spPr>
            <p:txBody>
              <a:bodyPr/>
              <a:lstStyle/>
              <a:p>
                <a:endParaRPr lang="en-US"/>
              </a:p>
            </p:txBody>
          </p:sp>
          <p:sp>
            <p:nvSpPr>
              <p:cNvPr id="233886" name="Line 2462"/>
              <p:cNvSpPr>
                <a:spLocks noChangeShapeType="1"/>
              </p:cNvSpPr>
              <p:nvPr/>
            </p:nvSpPr>
            <p:spPr bwMode="auto">
              <a:xfrm>
                <a:off x="5242" y="3568"/>
                <a:ext cx="1" cy="1"/>
              </a:xfrm>
              <a:prstGeom prst="line">
                <a:avLst/>
              </a:prstGeom>
              <a:noFill/>
              <a:ln w="0">
                <a:solidFill>
                  <a:srgbClr val="0000FF"/>
                </a:solidFill>
                <a:round/>
                <a:headEnd/>
                <a:tailEnd/>
              </a:ln>
            </p:spPr>
            <p:txBody>
              <a:bodyPr/>
              <a:lstStyle/>
              <a:p>
                <a:endParaRPr lang="en-US"/>
              </a:p>
            </p:txBody>
          </p:sp>
          <p:sp>
            <p:nvSpPr>
              <p:cNvPr id="233887" name="Line 2463"/>
              <p:cNvSpPr>
                <a:spLocks noChangeShapeType="1"/>
              </p:cNvSpPr>
              <p:nvPr/>
            </p:nvSpPr>
            <p:spPr bwMode="auto">
              <a:xfrm>
                <a:off x="5242" y="3568"/>
                <a:ext cx="1" cy="1"/>
              </a:xfrm>
              <a:prstGeom prst="line">
                <a:avLst/>
              </a:prstGeom>
              <a:noFill/>
              <a:ln w="0">
                <a:solidFill>
                  <a:srgbClr val="0000FF"/>
                </a:solidFill>
                <a:round/>
                <a:headEnd/>
                <a:tailEnd/>
              </a:ln>
            </p:spPr>
            <p:txBody>
              <a:bodyPr/>
              <a:lstStyle/>
              <a:p>
                <a:endParaRPr lang="en-US"/>
              </a:p>
            </p:txBody>
          </p:sp>
          <p:sp>
            <p:nvSpPr>
              <p:cNvPr id="233888" name="Line 2464"/>
              <p:cNvSpPr>
                <a:spLocks noChangeShapeType="1"/>
              </p:cNvSpPr>
              <p:nvPr/>
            </p:nvSpPr>
            <p:spPr bwMode="auto">
              <a:xfrm>
                <a:off x="5243" y="3568"/>
                <a:ext cx="1" cy="1"/>
              </a:xfrm>
              <a:prstGeom prst="line">
                <a:avLst/>
              </a:prstGeom>
              <a:noFill/>
              <a:ln w="0">
                <a:solidFill>
                  <a:srgbClr val="0000FF"/>
                </a:solidFill>
                <a:round/>
                <a:headEnd/>
                <a:tailEnd/>
              </a:ln>
            </p:spPr>
            <p:txBody>
              <a:bodyPr/>
              <a:lstStyle/>
              <a:p>
                <a:endParaRPr lang="en-US"/>
              </a:p>
            </p:txBody>
          </p:sp>
          <p:sp>
            <p:nvSpPr>
              <p:cNvPr id="233889" name="Line 2465"/>
              <p:cNvSpPr>
                <a:spLocks noChangeShapeType="1"/>
              </p:cNvSpPr>
              <p:nvPr/>
            </p:nvSpPr>
            <p:spPr bwMode="auto">
              <a:xfrm>
                <a:off x="5249" y="3568"/>
                <a:ext cx="1" cy="1"/>
              </a:xfrm>
              <a:prstGeom prst="line">
                <a:avLst/>
              </a:prstGeom>
              <a:noFill/>
              <a:ln w="0">
                <a:solidFill>
                  <a:srgbClr val="0000FF"/>
                </a:solidFill>
                <a:round/>
                <a:headEnd/>
                <a:tailEnd/>
              </a:ln>
            </p:spPr>
            <p:txBody>
              <a:bodyPr/>
              <a:lstStyle/>
              <a:p>
                <a:endParaRPr lang="en-US"/>
              </a:p>
            </p:txBody>
          </p:sp>
          <p:sp>
            <p:nvSpPr>
              <p:cNvPr id="233890" name="Line 2466"/>
              <p:cNvSpPr>
                <a:spLocks noChangeShapeType="1"/>
              </p:cNvSpPr>
              <p:nvPr/>
            </p:nvSpPr>
            <p:spPr bwMode="auto">
              <a:xfrm>
                <a:off x="5252" y="3568"/>
                <a:ext cx="1" cy="1"/>
              </a:xfrm>
              <a:prstGeom prst="line">
                <a:avLst/>
              </a:prstGeom>
              <a:noFill/>
              <a:ln w="0">
                <a:solidFill>
                  <a:srgbClr val="0000FF"/>
                </a:solidFill>
                <a:round/>
                <a:headEnd/>
                <a:tailEnd/>
              </a:ln>
            </p:spPr>
            <p:txBody>
              <a:bodyPr/>
              <a:lstStyle/>
              <a:p>
                <a:endParaRPr lang="en-US"/>
              </a:p>
            </p:txBody>
          </p:sp>
          <p:sp>
            <p:nvSpPr>
              <p:cNvPr id="233891" name="Line 2467"/>
              <p:cNvSpPr>
                <a:spLocks noChangeShapeType="1"/>
              </p:cNvSpPr>
              <p:nvPr/>
            </p:nvSpPr>
            <p:spPr bwMode="auto">
              <a:xfrm>
                <a:off x="5255" y="3568"/>
                <a:ext cx="1" cy="1"/>
              </a:xfrm>
              <a:prstGeom prst="line">
                <a:avLst/>
              </a:prstGeom>
              <a:noFill/>
              <a:ln w="0">
                <a:solidFill>
                  <a:srgbClr val="0000FF"/>
                </a:solidFill>
                <a:round/>
                <a:headEnd/>
                <a:tailEnd/>
              </a:ln>
            </p:spPr>
            <p:txBody>
              <a:bodyPr/>
              <a:lstStyle/>
              <a:p>
                <a:endParaRPr lang="en-US"/>
              </a:p>
            </p:txBody>
          </p:sp>
          <p:sp>
            <p:nvSpPr>
              <p:cNvPr id="233892" name="Line 2468"/>
              <p:cNvSpPr>
                <a:spLocks noChangeShapeType="1"/>
              </p:cNvSpPr>
              <p:nvPr/>
            </p:nvSpPr>
            <p:spPr bwMode="auto">
              <a:xfrm>
                <a:off x="5257" y="3568"/>
                <a:ext cx="1" cy="1"/>
              </a:xfrm>
              <a:prstGeom prst="line">
                <a:avLst/>
              </a:prstGeom>
              <a:noFill/>
              <a:ln w="0">
                <a:solidFill>
                  <a:srgbClr val="0000FF"/>
                </a:solidFill>
                <a:round/>
                <a:headEnd/>
                <a:tailEnd/>
              </a:ln>
            </p:spPr>
            <p:txBody>
              <a:bodyPr/>
              <a:lstStyle/>
              <a:p>
                <a:endParaRPr lang="en-US"/>
              </a:p>
            </p:txBody>
          </p:sp>
          <p:sp>
            <p:nvSpPr>
              <p:cNvPr id="233893" name="Line 2469"/>
              <p:cNvSpPr>
                <a:spLocks noChangeShapeType="1"/>
              </p:cNvSpPr>
              <p:nvPr/>
            </p:nvSpPr>
            <p:spPr bwMode="auto">
              <a:xfrm>
                <a:off x="5259" y="3568"/>
                <a:ext cx="1" cy="1"/>
              </a:xfrm>
              <a:prstGeom prst="line">
                <a:avLst/>
              </a:prstGeom>
              <a:noFill/>
              <a:ln w="0">
                <a:solidFill>
                  <a:srgbClr val="0000FF"/>
                </a:solidFill>
                <a:round/>
                <a:headEnd/>
                <a:tailEnd/>
              </a:ln>
            </p:spPr>
            <p:txBody>
              <a:bodyPr/>
              <a:lstStyle/>
              <a:p>
                <a:endParaRPr lang="en-US"/>
              </a:p>
            </p:txBody>
          </p:sp>
          <p:sp>
            <p:nvSpPr>
              <p:cNvPr id="233894" name="Rectangle 2470"/>
              <p:cNvSpPr>
                <a:spLocks noChangeArrowheads="1"/>
              </p:cNvSpPr>
              <p:nvPr/>
            </p:nvSpPr>
            <p:spPr bwMode="auto">
              <a:xfrm>
                <a:off x="5267" y="3568"/>
                <a:ext cx="1" cy="1"/>
              </a:xfrm>
              <a:prstGeom prst="rect">
                <a:avLst/>
              </a:prstGeom>
              <a:noFill/>
              <a:ln w="0">
                <a:solidFill>
                  <a:srgbClr val="0000FF"/>
                </a:solidFill>
                <a:miter lim="800000"/>
                <a:headEnd/>
                <a:tailEnd/>
              </a:ln>
            </p:spPr>
            <p:txBody>
              <a:bodyPr/>
              <a:lstStyle/>
              <a:p>
                <a:endParaRPr lang="en-US"/>
              </a:p>
            </p:txBody>
          </p:sp>
          <p:sp>
            <p:nvSpPr>
              <p:cNvPr id="233895" name="Line 2471"/>
              <p:cNvSpPr>
                <a:spLocks noChangeShapeType="1"/>
              </p:cNvSpPr>
              <p:nvPr/>
            </p:nvSpPr>
            <p:spPr bwMode="auto">
              <a:xfrm>
                <a:off x="5269" y="3568"/>
                <a:ext cx="1" cy="1"/>
              </a:xfrm>
              <a:prstGeom prst="line">
                <a:avLst/>
              </a:prstGeom>
              <a:noFill/>
              <a:ln w="0">
                <a:solidFill>
                  <a:srgbClr val="0000FF"/>
                </a:solidFill>
                <a:round/>
                <a:headEnd/>
                <a:tailEnd/>
              </a:ln>
            </p:spPr>
            <p:txBody>
              <a:bodyPr/>
              <a:lstStyle/>
              <a:p>
                <a:endParaRPr lang="en-US"/>
              </a:p>
            </p:txBody>
          </p:sp>
          <p:sp>
            <p:nvSpPr>
              <p:cNvPr id="233896" name="Line 2472"/>
              <p:cNvSpPr>
                <a:spLocks noChangeShapeType="1"/>
              </p:cNvSpPr>
              <p:nvPr/>
            </p:nvSpPr>
            <p:spPr bwMode="auto">
              <a:xfrm>
                <a:off x="5273" y="3568"/>
                <a:ext cx="1" cy="1"/>
              </a:xfrm>
              <a:prstGeom prst="line">
                <a:avLst/>
              </a:prstGeom>
              <a:noFill/>
              <a:ln w="0">
                <a:solidFill>
                  <a:srgbClr val="0000FF"/>
                </a:solidFill>
                <a:round/>
                <a:headEnd/>
                <a:tailEnd/>
              </a:ln>
            </p:spPr>
            <p:txBody>
              <a:bodyPr/>
              <a:lstStyle/>
              <a:p>
                <a:endParaRPr lang="en-US"/>
              </a:p>
            </p:txBody>
          </p:sp>
          <p:sp>
            <p:nvSpPr>
              <p:cNvPr id="233897" name="Line 2473"/>
              <p:cNvSpPr>
                <a:spLocks noChangeShapeType="1"/>
              </p:cNvSpPr>
              <p:nvPr/>
            </p:nvSpPr>
            <p:spPr bwMode="auto">
              <a:xfrm>
                <a:off x="5274" y="3568"/>
                <a:ext cx="1" cy="1"/>
              </a:xfrm>
              <a:prstGeom prst="line">
                <a:avLst/>
              </a:prstGeom>
              <a:noFill/>
              <a:ln w="0">
                <a:solidFill>
                  <a:srgbClr val="0000FF"/>
                </a:solidFill>
                <a:round/>
                <a:headEnd/>
                <a:tailEnd/>
              </a:ln>
            </p:spPr>
            <p:txBody>
              <a:bodyPr/>
              <a:lstStyle/>
              <a:p>
                <a:endParaRPr lang="en-US"/>
              </a:p>
            </p:txBody>
          </p:sp>
          <p:sp>
            <p:nvSpPr>
              <p:cNvPr id="233898" name="Rectangle 2474"/>
              <p:cNvSpPr>
                <a:spLocks noChangeArrowheads="1"/>
              </p:cNvSpPr>
              <p:nvPr/>
            </p:nvSpPr>
            <p:spPr bwMode="auto">
              <a:xfrm>
                <a:off x="5278" y="3568"/>
                <a:ext cx="1" cy="1"/>
              </a:xfrm>
              <a:prstGeom prst="rect">
                <a:avLst/>
              </a:prstGeom>
              <a:noFill/>
              <a:ln w="0">
                <a:solidFill>
                  <a:srgbClr val="0000FF"/>
                </a:solidFill>
                <a:miter lim="800000"/>
                <a:headEnd/>
                <a:tailEnd/>
              </a:ln>
            </p:spPr>
            <p:txBody>
              <a:bodyPr/>
              <a:lstStyle/>
              <a:p>
                <a:endParaRPr lang="en-US"/>
              </a:p>
            </p:txBody>
          </p:sp>
          <p:sp>
            <p:nvSpPr>
              <p:cNvPr id="233899" name="Line 2475"/>
              <p:cNvSpPr>
                <a:spLocks noChangeShapeType="1"/>
              </p:cNvSpPr>
              <p:nvPr/>
            </p:nvSpPr>
            <p:spPr bwMode="auto">
              <a:xfrm>
                <a:off x="5280" y="3568"/>
                <a:ext cx="1" cy="1"/>
              </a:xfrm>
              <a:prstGeom prst="line">
                <a:avLst/>
              </a:prstGeom>
              <a:noFill/>
              <a:ln w="0">
                <a:solidFill>
                  <a:srgbClr val="0000FF"/>
                </a:solidFill>
                <a:round/>
                <a:headEnd/>
                <a:tailEnd/>
              </a:ln>
            </p:spPr>
            <p:txBody>
              <a:bodyPr/>
              <a:lstStyle/>
              <a:p>
                <a:endParaRPr lang="en-US"/>
              </a:p>
            </p:txBody>
          </p:sp>
          <p:sp>
            <p:nvSpPr>
              <p:cNvPr id="233900" name="Freeform 2476"/>
              <p:cNvSpPr>
                <a:spLocks/>
              </p:cNvSpPr>
              <p:nvPr/>
            </p:nvSpPr>
            <p:spPr bwMode="auto">
              <a:xfrm>
                <a:off x="528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901" name="Line 2477"/>
              <p:cNvSpPr>
                <a:spLocks noChangeShapeType="1"/>
              </p:cNvSpPr>
              <p:nvPr/>
            </p:nvSpPr>
            <p:spPr bwMode="auto">
              <a:xfrm>
                <a:off x="5282" y="3568"/>
                <a:ext cx="1" cy="1"/>
              </a:xfrm>
              <a:prstGeom prst="line">
                <a:avLst/>
              </a:prstGeom>
              <a:noFill/>
              <a:ln w="0">
                <a:solidFill>
                  <a:srgbClr val="0000FF"/>
                </a:solidFill>
                <a:round/>
                <a:headEnd/>
                <a:tailEnd/>
              </a:ln>
            </p:spPr>
            <p:txBody>
              <a:bodyPr/>
              <a:lstStyle/>
              <a:p>
                <a:endParaRPr lang="en-US"/>
              </a:p>
            </p:txBody>
          </p:sp>
          <p:sp>
            <p:nvSpPr>
              <p:cNvPr id="233902" name="Freeform 2478"/>
              <p:cNvSpPr>
                <a:spLocks/>
              </p:cNvSpPr>
              <p:nvPr/>
            </p:nvSpPr>
            <p:spPr bwMode="auto">
              <a:xfrm>
                <a:off x="528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903" name="Line 2479"/>
              <p:cNvSpPr>
                <a:spLocks noChangeShapeType="1"/>
              </p:cNvSpPr>
              <p:nvPr/>
            </p:nvSpPr>
            <p:spPr bwMode="auto">
              <a:xfrm>
                <a:off x="5284" y="3568"/>
                <a:ext cx="1" cy="1"/>
              </a:xfrm>
              <a:prstGeom prst="line">
                <a:avLst/>
              </a:prstGeom>
              <a:noFill/>
              <a:ln w="0">
                <a:solidFill>
                  <a:srgbClr val="0000FF"/>
                </a:solidFill>
                <a:round/>
                <a:headEnd/>
                <a:tailEnd/>
              </a:ln>
            </p:spPr>
            <p:txBody>
              <a:bodyPr/>
              <a:lstStyle/>
              <a:p>
                <a:endParaRPr lang="en-US"/>
              </a:p>
            </p:txBody>
          </p:sp>
          <p:sp>
            <p:nvSpPr>
              <p:cNvPr id="233904" name="Line 2480"/>
              <p:cNvSpPr>
                <a:spLocks noChangeShapeType="1"/>
              </p:cNvSpPr>
              <p:nvPr/>
            </p:nvSpPr>
            <p:spPr bwMode="auto">
              <a:xfrm>
                <a:off x="5293" y="3568"/>
                <a:ext cx="1" cy="1"/>
              </a:xfrm>
              <a:prstGeom prst="line">
                <a:avLst/>
              </a:prstGeom>
              <a:noFill/>
              <a:ln w="0">
                <a:solidFill>
                  <a:srgbClr val="0000FF"/>
                </a:solidFill>
                <a:round/>
                <a:headEnd/>
                <a:tailEnd/>
              </a:ln>
            </p:spPr>
            <p:txBody>
              <a:bodyPr/>
              <a:lstStyle/>
              <a:p>
                <a:endParaRPr lang="en-US"/>
              </a:p>
            </p:txBody>
          </p:sp>
          <p:sp>
            <p:nvSpPr>
              <p:cNvPr id="233905" name="Rectangle 2481"/>
              <p:cNvSpPr>
                <a:spLocks noChangeArrowheads="1"/>
              </p:cNvSpPr>
              <p:nvPr/>
            </p:nvSpPr>
            <p:spPr bwMode="auto">
              <a:xfrm>
                <a:off x="5294" y="3568"/>
                <a:ext cx="1" cy="1"/>
              </a:xfrm>
              <a:prstGeom prst="rect">
                <a:avLst/>
              </a:prstGeom>
              <a:noFill/>
              <a:ln w="0">
                <a:solidFill>
                  <a:srgbClr val="0000FF"/>
                </a:solidFill>
                <a:miter lim="800000"/>
                <a:headEnd/>
                <a:tailEnd/>
              </a:ln>
            </p:spPr>
            <p:txBody>
              <a:bodyPr/>
              <a:lstStyle/>
              <a:p>
                <a:endParaRPr lang="en-US"/>
              </a:p>
            </p:txBody>
          </p:sp>
          <p:sp>
            <p:nvSpPr>
              <p:cNvPr id="233906" name="Freeform 2482"/>
              <p:cNvSpPr>
                <a:spLocks/>
              </p:cNvSpPr>
              <p:nvPr/>
            </p:nvSpPr>
            <p:spPr bwMode="auto">
              <a:xfrm>
                <a:off x="529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907" name="Line 2483"/>
              <p:cNvSpPr>
                <a:spLocks noChangeShapeType="1"/>
              </p:cNvSpPr>
              <p:nvPr/>
            </p:nvSpPr>
            <p:spPr bwMode="auto">
              <a:xfrm>
                <a:off x="5297" y="3568"/>
                <a:ext cx="1" cy="1"/>
              </a:xfrm>
              <a:prstGeom prst="line">
                <a:avLst/>
              </a:prstGeom>
              <a:noFill/>
              <a:ln w="0">
                <a:solidFill>
                  <a:srgbClr val="0000FF"/>
                </a:solidFill>
                <a:round/>
                <a:headEnd/>
                <a:tailEnd/>
              </a:ln>
            </p:spPr>
            <p:txBody>
              <a:bodyPr/>
              <a:lstStyle/>
              <a:p>
                <a:endParaRPr lang="en-US"/>
              </a:p>
            </p:txBody>
          </p:sp>
          <p:sp>
            <p:nvSpPr>
              <p:cNvPr id="233908" name="Line 2484"/>
              <p:cNvSpPr>
                <a:spLocks noChangeShapeType="1"/>
              </p:cNvSpPr>
              <p:nvPr/>
            </p:nvSpPr>
            <p:spPr bwMode="auto">
              <a:xfrm>
                <a:off x="5299" y="3568"/>
                <a:ext cx="1" cy="1"/>
              </a:xfrm>
              <a:prstGeom prst="line">
                <a:avLst/>
              </a:prstGeom>
              <a:noFill/>
              <a:ln w="0">
                <a:solidFill>
                  <a:srgbClr val="0000FF"/>
                </a:solidFill>
                <a:round/>
                <a:headEnd/>
                <a:tailEnd/>
              </a:ln>
            </p:spPr>
            <p:txBody>
              <a:bodyPr/>
              <a:lstStyle/>
              <a:p>
                <a:endParaRPr lang="en-US"/>
              </a:p>
            </p:txBody>
          </p:sp>
          <p:sp>
            <p:nvSpPr>
              <p:cNvPr id="233909" name="Line 2485"/>
              <p:cNvSpPr>
                <a:spLocks noChangeShapeType="1"/>
              </p:cNvSpPr>
              <p:nvPr/>
            </p:nvSpPr>
            <p:spPr bwMode="auto">
              <a:xfrm>
                <a:off x="5300" y="3568"/>
                <a:ext cx="1" cy="1"/>
              </a:xfrm>
              <a:prstGeom prst="line">
                <a:avLst/>
              </a:prstGeom>
              <a:noFill/>
              <a:ln w="0">
                <a:solidFill>
                  <a:srgbClr val="0000FF"/>
                </a:solidFill>
                <a:round/>
                <a:headEnd/>
                <a:tailEnd/>
              </a:ln>
            </p:spPr>
            <p:txBody>
              <a:bodyPr/>
              <a:lstStyle/>
              <a:p>
                <a:endParaRPr lang="en-US"/>
              </a:p>
            </p:txBody>
          </p:sp>
          <p:sp>
            <p:nvSpPr>
              <p:cNvPr id="233910" name="Rectangle 2486"/>
              <p:cNvSpPr>
                <a:spLocks noChangeArrowheads="1"/>
              </p:cNvSpPr>
              <p:nvPr/>
            </p:nvSpPr>
            <p:spPr bwMode="auto">
              <a:xfrm>
                <a:off x="5305" y="3568"/>
                <a:ext cx="1" cy="1"/>
              </a:xfrm>
              <a:prstGeom prst="rect">
                <a:avLst/>
              </a:prstGeom>
              <a:noFill/>
              <a:ln w="0">
                <a:solidFill>
                  <a:srgbClr val="0000FF"/>
                </a:solidFill>
                <a:miter lim="800000"/>
                <a:headEnd/>
                <a:tailEnd/>
              </a:ln>
            </p:spPr>
            <p:txBody>
              <a:bodyPr/>
              <a:lstStyle/>
              <a:p>
                <a:endParaRPr lang="en-US"/>
              </a:p>
            </p:txBody>
          </p:sp>
          <p:sp>
            <p:nvSpPr>
              <p:cNvPr id="233911" name="Line 2487"/>
              <p:cNvSpPr>
                <a:spLocks noChangeShapeType="1"/>
              </p:cNvSpPr>
              <p:nvPr/>
            </p:nvSpPr>
            <p:spPr bwMode="auto">
              <a:xfrm>
                <a:off x="5306" y="3568"/>
                <a:ext cx="1" cy="1"/>
              </a:xfrm>
              <a:prstGeom prst="line">
                <a:avLst/>
              </a:prstGeom>
              <a:noFill/>
              <a:ln w="0">
                <a:solidFill>
                  <a:srgbClr val="0000FF"/>
                </a:solidFill>
                <a:round/>
                <a:headEnd/>
                <a:tailEnd/>
              </a:ln>
            </p:spPr>
            <p:txBody>
              <a:bodyPr/>
              <a:lstStyle/>
              <a:p>
                <a:endParaRPr lang="en-US"/>
              </a:p>
            </p:txBody>
          </p:sp>
          <p:sp>
            <p:nvSpPr>
              <p:cNvPr id="233912" name="Line 2488"/>
              <p:cNvSpPr>
                <a:spLocks noChangeShapeType="1"/>
              </p:cNvSpPr>
              <p:nvPr/>
            </p:nvSpPr>
            <p:spPr bwMode="auto">
              <a:xfrm>
                <a:off x="5307" y="3568"/>
                <a:ext cx="1" cy="1"/>
              </a:xfrm>
              <a:prstGeom prst="line">
                <a:avLst/>
              </a:prstGeom>
              <a:noFill/>
              <a:ln w="0">
                <a:solidFill>
                  <a:srgbClr val="0000FF"/>
                </a:solidFill>
                <a:round/>
                <a:headEnd/>
                <a:tailEnd/>
              </a:ln>
            </p:spPr>
            <p:txBody>
              <a:bodyPr/>
              <a:lstStyle/>
              <a:p>
                <a:endParaRPr lang="en-US"/>
              </a:p>
            </p:txBody>
          </p:sp>
          <p:sp>
            <p:nvSpPr>
              <p:cNvPr id="233913" name="Line 2489"/>
              <p:cNvSpPr>
                <a:spLocks noChangeShapeType="1"/>
              </p:cNvSpPr>
              <p:nvPr/>
            </p:nvSpPr>
            <p:spPr bwMode="auto">
              <a:xfrm>
                <a:off x="5309" y="3568"/>
                <a:ext cx="1" cy="1"/>
              </a:xfrm>
              <a:prstGeom prst="line">
                <a:avLst/>
              </a:prstGeom>
              <a:noFill/>
              <a:ln w="0">
                <a:solidFill>
                  <a:srgbClr val="0000FF"/>
                </a:solidFill>
                <a:round/>
                <a:headEnd/>
                <a:tailEnd/>
              </a:ln>
            </p:spPr>
            <p:txBody>
              <a:bodyPr/>
              <a:lstStyle/>
              <a:p>
                <a:endParaRPr lang="en-US"/>
              </a:p>
            </p:txBody>
          </p:sp>
          <p:sp>
            <p:nvSpPr>
              <p:cNvPr id="233914" name="Line 2490"/>
              <p:cNvSpPr>
                <a:spLocks noChangeShapeType="1"/>
              </p:cNvSpPr>
              <p:nvPr/>
            </p:nvSpPr>
            <p:spPr bwMode="auto">
              <a:xfrm>
                <a:off x="5310" y="3568"/>
                <a:ext cx="1" cy="1"/>
              </a:xfrm>
              <a:prstGeom prst="line">
                <a:avLst/>
              </a:prstGeom>
              <a:noFill/>
              <a:ln w="0">
                <a:solidFill>
                  <a:srgbClr val="0000FF"/>
                </a:solidFill>
                <a:round/>
                <a:headEnd/>
                <a:tailEnd/>
              </a:ln>
            </p:spPr>
            <p:txBody>
              <a:bodyPr/>
              <a:lstStyle/>
              <a:p>
                <a:endParaRPr lang="en-US"/>
              </a:p>
            </p:txBody>
          </p:sp>
          <p:sp>
            <p:nvSpPr>
              <p:cNvPr id="233915" name="Line 2491"/>
              <p:cNvSpPr>
                <a:spLocks noChangeShapeType="1"/>
              </p:cNvSpPr>
              <p:nvPr/>
            </p:nvSpPr>
            <p:spPr bwMode="auto">
              <a:xfrm>
                <a:off x="5313" y="3568"/>
                <a:ext cx="1" cy="1"/>
              </a:xfrm>
              <a:prstGeom prst="line">
                <a:avLst/>
              </a:prstGeom>
              <a:noFill/>
              <a:ln w="0">
                <a:solidFill>
                  <a:srgbClr val="0000FF"/>
                </a:solidFill>
                <a:round/>
                <a:headEnd/>
                <a:tailEnd/>
              </a:ln>
            </p:spPr>
            <p:txBody>
              <a:bodyPr/>
              <a:lstStyle/>
              <a:p>
                <a:endParaRPr lang="en-US"/>
              </a:p>
            </p:txBody>
          </p:sp>
          <p:sp>
            <p:nvSpPr>
              <p:cNvPr id="233916" name="Line 2492"/>
              <p:cNvSpPr>
                <a:spLocks noChangeShapeType="1"/>
              </p:cNvSpPr>
              <p:nvPr/>
            </p:nvSpPr>
            <p:spPr bwMode="auto">
              <a:xfrm>
                <a:off x="5315" y="3568"/>
                <a:ext cx="1" cy="1"/>
              </a:xfrm>
              <a:prstGeom prst="line">
                <a:avLst/>
              </a:prstGeom>
              <a:noFill/>
              <a:ln w="0">
                <a:solidFill>
                  <a:srgbClr val="0000FF"/>
                </a:solidFill>
                <a:round/>
                <a:headEnd/>
                <a:tailEnd/>
              </a:ln>
            </p:spPr>
            <p:txBody>
              <a:bodyPr/>
              <a:lstStyle/>
              <a:p>
                <a:endParaRPr lang="en-US"/>
              </a:p>
            </p:txBody>
          </p:sp>
          <p:sp>
            <p:nvSpPr>
              <p:cNvPr id="233917" name="Freeform 2493"/>
              <p:cNvSpPr>
                <a:spLocks/>
              </p:cNvSpPr>
              <p:nvPr/>
            </p:nvSpPr>
            <p:spPr bwMode="auto">
              <a:xfrm>
                <a:off x="531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918" name="Line 2494"/>
              <p:cNvSpPr>
                <a:spLocks noChangeShapeType="1"/>
              </p:cNvSpPr>
              <p:nvPr/>
            </p:nvSpPr>
            <p:spPr bwMode="auto">
              <a:xfrm>
                <a:off x="5321" y="3568"/>
                <a:ext cx="1" cy="1"/>
              </a:xfrm>
              <a:prstGeom prst="line">
                <a:avLst/>
              </a:prstGeom>
              <a:noFill/>
              <a:ln w="0">
                <a:solidFill>
                  <a:srgbClr val="0000FF"/>
                </a:solidFill>
                <a:round/>
                <a:headEnd/>
                <a:tailEnd/>
              </a:ln>
            </p:spPr>
            <p:txBody>
              <a:bodyPr/>
              <a:lstStyle/>
              <a:p>
                <a:endParaRPr lang="en-US"/>
              </a:p>
            </p:txBody>
          </p:sp>
          <p:sp>
            <p:nvSpPr>
              <p:cNvPr id="233919" name="Freeform 2495"/>
              <p:cNvSpPr>
                <a:spLocks/>
              </p:cNvSpPr>
              <p:nvPr/>
            </p:nvSpPr>
            <p:spPr bwMode="auto">
              <a:xfrm>
                <a:off x="532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920" name="Line 2496"/>
              <p:cNvSpPr>
                <a:spLocks noChangeShapeType="1"/>
              </p:cNvSpPr>
              <p:nvPr/>
            </p:nvSpPr>
            <p:spPr bwMode="auto">
              <a:xfrm>
                <a:off x="5330" y="3568"/>
                <a:ext cx="1" cy="1"/>
              </a:xfrm>
              <a:prstGeom prst="line">
                <a:avLst/>
              </a:prstGeom>
              <a:noFill/>
              <a:ln w="0">
                <a:solidFill>
                  <a:srgbClr val="0000FF"/>
                </a:solidFill>
                <a:round/>
                <a:headEnd/>
                <a:tailEnd/>
              </a:ln>
            </p:spPr>
            <p:txBody>
              <a:bodyPr/>
              <a:lstStyle/>
              <a:p>
                <a:endParaRPr lang="en-US"/>
              </a:p>
            </p:txBody>
          </p:sp>
          <p:sp>
            <p:nvSpPr>
              <p:cNvPr id="233921" name="Freeform 2497"/>
              <p:cNvSpPr>
                <a:spLocks/>
              </p:cNvSpPr>
              <p:nvPr/>
            </p:nvSpPr>
            <p:spPr bwMode="auto">
              <a:xfrm>
                <a:off x="5331"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922" name="Freeform 2498"/>
              <p:cNvSpPr>
                <a:spLocks/>
              </p:cNvSpPr>
              <p:nvPr/>
            </p:nvSpPr>
            <p:spPr bwMode="auto">
              <a:xfrm>
                <a:off x="5332"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923" name="Freeform 2499"/>
              <p:cNvSpPr>
                <a:spLocks/>
              </p:cNvSpPr>
              <p:nvPr/>
            </p:nvSpPr>
            <p:spPr bwMode="auto">
              <a:xfrm>
                <a:off x="5333"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924" name="Freeform 2500"/>
              <p:cNvSpPr>
                <a:spLocks/>
              </p:cNvSpPr>
              <p:nvPr/>
            </p:nvSpPr>
            <p:spPr bwMode="auto">
              <a:xfrm>
                <a:off x="5333"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925" name="Rectangle 2501"/>
              <p:cNvSpPr>
                <a:spLocks noChangeArrowheads="1"/>
              </p:cNvSpPr>
              <p:nvPr/>
            </p:nvSpPr>
            <p:spPr bwMode="auto">
              <a:xfrm>
                <a:off x="5334" y="3568"/>
                <a:ext cx="1" cy="1"/>
              </a:xfrm>
              <a:prstGeom prst="rect">
                <a:avLst/>
              </a:prstGeom>
              <a:noFill/>
              <a:ln w="0">
                <a:solidFill>
                  <a:srgbClr val="0000FF"/>
                </a:solidFill>
                <a:miter lim="800000"/>
                <a:headEnd/>
                <a:tailEnd/>
              </a:ln>
            </p:spPr>
            <p:txBody>
              <a:bodyPr/>
              <a:lstStyle/>
              <a:p>
                <a:endParaRPr lang="en-US"/>
              </a:p>
            </p:txBody>
          </p:sp>
          <p:sp>
            <p:nvSpPr>
              <p:cNvPr id="233926" name="Line 2502"/>
              <p:cNvSpPr>
                <a:spLocks noChangeShapeType="1"/>
              </p:cNvSpPr>
              <p:nvPr/>
            </p:nvSpPr>
            <p:spPr bwMode="auto">
              <a:xfrm>
                <a:off x="5335" y="3568"/>
                <a:ext cx="1" cy="1"/>
              </a:xfrm>
              <a:prstGeom prst="line">
                <a:avLst/>
              </a:prstGeom>
              <a:noFill/>
              <a:ln w="0">
                <a:solidFill>
                  <a:srgbClr val="0000FF"/>
                </a:solidFill>
                <a:round/>
                <a:headEnd/>
                <a:tailEnd/>
              </a:ln>
            </p:spPr>
            <p:txBody>
              <a:bodyPr/>
              <a:lstStyle/>
              <a:p>
                <a:endParaRPr lang="en-US"/>
              </a:p>
            </p:txBody>
          </p:sp>
          <p:sp>
            <p:nvSpPr>
              <p:cNvPr id="233927" name="Line 2503"/>
              <p:cNvSpPr>
                <a:spLocks noChangeShapeType="1"/>
              </p:cNvSpPr>
              <p:nvPr/>
            </p:nvSpPr>
            <p:spPr bwMode="auto">
              <a:xfrm>
                <a:off x="5336" y="3568"/>
                <a:ext cx="1" cy="1"/>
              </a:xfrm>
              <a:prstGeom prst="line">
                <a:avLst/>
              </a:prstGeom>
              <a:noFill/>
              <a:ln w="0">
                <a:solidFill>
                  <a:srgbClr val="0000FF"/>
                </a:solidFill>
                <a:round/>
                <a:headEnd/>
                <a:tailEnd/>
              </a:ln>
            </p:spPr>
            <p:txBody>
              <a:bodyPr/>
              <a:lstStyle/>
              <a:p>
                <a:endParaRPr lang="en-US"/>
              </a:p>
            </p:txBody>
          </p:sp>
          <p:sp>
            <p:nvSpPr>
              <p:cNvPr id="233928" name="Line 2504"/>
              <p:cNvSpPr>
                <a:spLocks noChangeShapeType="1"/>
              </p:cNvSpPr>
              <p:nvPr/>
            </p:nvSpPr>
            <p:spPr bwMode="auto">
              <a:xfrm>
                <a:off x="5338" y="3568"/>
                <a:ext cx="1" cy="1"/>
              </a:xfrm>
              <a:prstGeom prst="line">
                <a:avLst/>
              </a:prstGeom>
              <a:noFill/>
              <a:ln w="0">
                <a:solidFill>
                  <a:srgbClr val="0000FF"/>
                </a:solidFill>
                <a:round/>
                <a:headEnd/>
                <a:tailEnd/>
              </a:ln>
            </p:spPr>
            <p:txBody>
              <a:bodyPr/>
              <a:lstStyle/>
              <a:p>
                <a:endParaRPr lang="en-US"/>
              </a:p>
            </p:txBody>
          </p:sp>
          <p:sp>
            <p:nvSpPr>
              <p:cNvPr id="233929" name="Line 2505"/>
              <p:cNvSpPr>
                <a:spLocks noChangeShapeType="1"/>
              </p:cNvSpPr>
              <p:nvPr/>
            </p:nvSpPr>
            <p:spPr bwMode="auto">
              <a:xfrm>
                <a:off x="5340" y="3568"/>
                <a:ext cx="1" cy="1"/>
              </a:xfrm>
              <a:prstGeom prst="line">
                <a:avLst/>
              </a:prstGeom>
              <a:noFill/>
              <a:ln w="0">
                <a:solidFill>
                  <a:srgbClr val="0000FF"/>
                </a:solidFill>
                <a:round/>
                <a:headEnd/>
                <a:tailEnd/>
              </a:ln>
            </p:spPr>
            <p:txBody>
              <a:bodyPr/>
              <a:lstStyle/>
              <a:p>
                <a:endParaRPr lang="en-US"/>
              </a:p>
            </p:txBody>
          </p:sp>
          <p:sp>
            <p:nvSpPr>
              <p:cNvPr id="233930" name="Line 2506"/>
              <p:cNvSpPr>
                <a:spLocks noChangeShapeType="1"/>
              </p:cNvSpPr>
              <p:nvPr/>
            </p:nvSpPr>
            <p:spPr bwMode="auto">
              <a:xfrm>
                <a:off x="5341" y="3568"/>
                <a:ext cx="1" cy="1"/>
              </a:xfrm>
              <a:prstGeom prst="line">
                <a:avLst/>
              </a:prstGeom>
              <a:noFill/>
              <a:ln w="0">
                <a:solidFill>
                  <a:srgbClr val="0000FF"/>
                </a:solidFill>
                <a:round/>
                <a:headEnd/>
                <a:tailEnd/>
              </a:ln>
            </p:spPr>
            <p:txBody>
              <a:bodyPr/>
              <a:lstStyle/>
              <a:p>
                <a:endParaRPr lang="en-US"/>
              </a:p>
            </p:txBody>
          </p:sp>
          <p:sp>
            <p:nvSpPr>
              <p:cNvPr id="233931" name="Line 2507"/>
              <p:cNvSpPr>
                <a:spLocks noChangeShapeType="1"/>
              </p:cNvSpPr>
              <p:nvPr/>
            </p:nvSpPr>
            <p:spPr bwMode="auto">
              <a:xfrm>
                <a:off x="5345" y="3568"/>
                <a:ext cx="1" cy="1"/>
              </a:xfrm>
              <a:prstGeom prst="line">
                <a:avLst/>
              </a:prstGeom>
              <a:noFill/>
              <a:ln w="0">
                <a:solidFill>
                  <a:srgbClr val="0000FF"/>
                </a:solidFill>
                <a:round/>
                <a:headEnd/>
                <a:tailEnd/>
              </a:ln>
            </p:spPr>
            <p:txBody>
              <a:bodyPr/>
              <a:lstStyle/>
              <a:p>
                <a:endParaRPr lang="en-US"/>
              </a:p>
            </p:txBody>
          </p:sp>
          <p:sp>
            <p:nvSpPr>
              <p:cNvPr id="233932" name="Rectangle 2508"/>
              <p:cNvSpPr>
                <a:spLocks noChangeArrowheads="1"/>
              </p:cNvSpPr>
              <p:nvPr/>
            </p:nvSpPr>
            <p:spPr bwMode="auto">
              <a:xfrm>
                <a:off x="5349" y="3568"/>
                <a:ext cx="1" cy="1"/>
              </a:xfrm>
              <a:prstGeom prst="rect">
                <a:avLst/>
              </a:prstGeom>
              <a:noFill/>
              <a:ln w="0">
                <a:solidFill>
                  <a:srgbClr val="0000FF"/>
                </a:solidFill>
                <a:miter lim="800000"/>
                <a:headEnd/>
                <a:tailEnd/>
              </a:ln>
            </p:spPr>
            <p:txBody>
              <a:bodyPr/>
              <a:lstStyle/>
              <a:p>
                <a:endParaRPr lang="en-US"/>
              </a:p>
            </p:txBody>
          </p:sp>
          <p:sp>
            <p:nvSpPr>
              <p:cNvPr id="233933" name="Line 2509"/>
              <p:cNvSpPr>
                <a:spLocks noChangeShapeType="1"/>
              </p:cNvSpPr>
              <p:nvPr/>
            </p:nvSpPr>
            <p:spPr bwMode="auto">
              <a:xfrm>
                <a:off x="5351" y="3568"/>
                <a:ext cx="1" cy="1"/>
              </a:xfrm>
              <a:prstGeom prst="line">
                <a:avLst/>
              </a:prstGeom>
              <a:noFill/>
              <a:ln w="0">
                <a:solidFill>
                  <a:srgbClr val="0000FF"/>
                </a:solidFill>
                <a:round/>
                <a:headEnd/>
                <a:tailEnd/>
              </a:ln>
            </p:spPr>
            <p:txBody>
              <a:bodyPr/>
              <a:lstStyle/>
              <a:p>
                <a:endParaRPr lang="en-US"/>
              </a:p>
            </p:txBody>
          </p:sp>
          <p:sp>
            <p:nvSpPr>
              <p:cNvPr id="233934" name="Freeform 2510"/>
              <p:cNvSpPr>
                <a:spLocks/>
              </p:cNvSpPr>
              <p:nvPr/>
            </p:nvSpPr>
            <p:spPr bwMode="auto">
              <a:xfrm>
                <a:off x="535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935" name="Line 2511"/>
              <p:cNvSpPr>
                <a:spLocks noChangeShapeType="1"/>
              </p:cNvSpPr>
              <p:nvPr/>
            </p:nvSpPr>
            <p:spPr bwMode="auto">
              <a:xfrm>
                <a:off x="5356" y="3568"/>
                <a:ext cx="1" cy="1"/>
              </a:xfrm>
              <a:prstGeom prst="line">
                <a:avLst/>
              </a:prstGeom>
              <a:noFill/>
              <a:ln w="0">
                <a:solidFill>
                  <a:srgbClr val="0000FF"/>
                </a:solidFill>
                <a:round/>
                <a:headEnd/>
                <a:tailEnd/>
              </a:ln>
            </p:spPr>
            <p:txBody>
              <a:bodyPr/>
              <a:lstStyle/>
              <a:p>
                <a:endParaRPr lang="en-US"/>
              </a:p>
            </p:txBody>
          </p:sp>
          <p:sp>
            <p:nvSpPr>
              <p:cNvPr id="233936" name="Line 2512"/>
              <p:cNvSpPr>
                <a:spLocks noChangeShapeType="1"/>
              </p:cNvSpPr>
              <p:nvPr/>
            </p:nvSpPr>
            <p:spPr bwMode="auto">
              <a:xfrm>
                <a:off x="5357" y="3568"/>
                <a:ext cx="1" cy="1"/>
              </a:xfrm>
              <a:prstGeom prst="line">
                <a:avLst/>
              </a:prstGeom>
              <a:noFill/>
              <a:ln w="0">
                <a:solidFill>
                  <a:srgbClr val="0000FF"/>
                </a:solidFill>
                <a:round/>
                <a:headEnd/>
                <a:tailEnd/>
              </a:ln>
            </p:spPr>
            <p:txBody>
              <a:bodyPr/>
              <a:lstStyle/>
              <a:p>
                <a:endParaRPr lang="en-US"/>
              </a:p>
            </p:txBody>
          </p:sp>
          <p:sp>
            <p:nvSpPr>
              <p:cNvPr id="233937" name="Line 2513"/>
              <p:cNvSpPr>
                <a:spLocks noChangeShapeType="1"/>
              </p:cNvSpPr>
              <p:nvPr/>
            </p:nvSpPr>
            <p:spPr bwMode="auto">
              <a:xfrm>
                <a:off x="5359" y="3568"/>
                <a:ext cx="1" cy="1"/>
              </a:xfrm>
              <a:prstGeom prst="line">
                <a:avLst/>
              </a:prstGeom>
              <a:noFill/>
              <a:ln w="0">
                <a:solidFill>
                  <a:srgbClr val="0000FF"/>
                </a:solidFill>
                <a:round/>
                <a:headEnd/>
                <a:tailEnd/>
              </a:ln>
            </p:spPr>
            <p:txBody>
              <a:bodyPr/>
              <a:lstStyle/>
              <a:p>
                <a:endParaRPr lang="en-US"/>
              </a:p>
            </p:txBody>
          </p:sp>
          <p:sp>
            <p:nvSpPr>
              <p:cNvPr id="233938" name="Rectangle 2514"/>
              <p:cNvSpPr>
                <a:spLocks noChangeArrowheads="1"/>
              </p:cNvSpPr>
              <p:nvPr/>
            </p:nvSpPr>
            <p:spPr bwMode="auto">
              <a:xfrm>
                <a:off x="5361" y="3568"/>
                <a:ext cx="1" cy="1"/>
              </a:xfrm>
              <a:prstGeom prst="rect">
                <a:avLst/>
              </a:prstGeom>
              <a:noFill/>
              <a:ln w="0">
                <a:solidFill>
                  <a:srgbClr val="0000FF"/>
                </a:solidFill>
                <a:miter lim="800000"/>
                <a:headEnd/>
                <a:tailEnd/>
              </a:ln>
            </p:spPr>
            <p:txBody>
              <a:bodyPr/>
              <a:lstStyle/>
              <a:p>
                <a:endParaRPr lang="en-US"/>
              </a:p>
            </p:txBody>
          </p:sp>
          <p:sp>
            <p:nvSpPr>
              <p:cNvPr id="233939" name="Freeform 2515"/>
              <p:cNvSpPr>
                <a:spLocks/>
              </p:cNvSpPr>
              <p:nvPr/>
            </p:nvSpPr>
            <p:spPr bwMode="auto">
              <a:xfrm>
                <a:off x="5362" y="3568"/>
                <a:ext cx="1" cy="1"/>
              </a:xfrm>
              <a:custGeom>
                <a:avLst/>
                <a:gdLst/>
                <a:ahLst/>
                <a:cxnLst>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1" y="0"/>
                    </a:lnTo>
                  </a:path>
                </a:pathLst>
              </a:custGeom>
              <a:noFill/>
              <a:ln w="0">
                <a:solidFill>
                  <a:srgbClr val="0000FF"/>
                </a:solidFill>
                <a:prstDash val="solid"/>
                <a:round/>
                <a:headEnd/>
                <a:tailEnd/>
              </a:ln>
            </p:spPr>
            <p:txBody>
              <a:bodyPr/>
              <a:lstStyle/>
              <a:p>
                <a:endParaRPr lang="en-US"/>
              </a:p>
            </p:txBody>
          </p:sp>
          <p:sp>
            <p:nvSpPr>
              <p:cNvPr id="233940" name="Freeform 2516"/>
              <p:cNvSpPr>
                <a:spLocks/>
              </p:cNvSpPr>
              <p:nvPr/>
            </p:nvSpPr>
            <p:spPr bwMode="auto">
              <a:xfrm>
                <a:off x="5364"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941" name="Freeform 2517"/>
              <p:cNvSpPr>
                <a:spLocks/>
              </p:cNvSpPr>
              <p:nvPr/>
            </p:nvSpPr>
            <p:spPr bwMode="auto">
              <a:xfrm>
                <a:off x="5365"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942" name="Freeform 2518"/>
              <p:cNvSpPr>
                <a:spLocks/>
              </p:cNvSpPr>
              <p:nvPr/>
            </p:nvSpPr>
            <p:spPr bwMode="auto">
              <a:xfrm>
                <a:off x="5366"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943" name="Rectangle 2519"/>
              <p:cNvSpPr>
                <a:spLocks noChangeArrowheads="1"/>
              </p:cNvSpPr>
              <p:nvPr/>
            </p:nvSpPr>
            <p:spPr bwMode="auto">
              <a:xfrm>
                <a:off x="5367" y="3568"/>
                <a:ext cx="1" cy="1"/>
              </a:xfrm>
              <a:prstGeom prst="rect">
                <a:avLst/>
              </a:prstGeom>
              <a:noFill/>
              <a:ln w="0">
                <a:solidFill>
                  <a:srgbClr val="0000FF"/>
                </a:solidFill>
                <a:miter lim="800000"/>
                <a:headEnd/>
                <a:tailEnd/>
              </a:ln>
            </p:spPr>
            <p:txBody>
              <a:bodyPr/>
              <a:lstStyle/>
              <a:p>
                <a:endParaRPr lang="en-US"/>
              </a:p>
            </p:txBody>
          </p:sp>
          <p:sp>
            <p:nvSpPr>
              <p:cNvPr id="233944" name="Rectangle 2520"/>
              <p:cNvSpPr>
                <a:spLocks noChangeArrowheads="1"/>
              </p:cNvSpPr>
              <p:nvPr/>
            </p:nvSpPr>
            <p:spPr bwMode="auto">
              <a:xfrm>
                <a:off x="5368" y="3568"/>
                <a:ext cx="1" cy="1"/>
              </a:xfrm>
              <a:prstGeom prst="rect">
                <a:avLst/>
              </a:prstGeom>
              <a:noFill/>
              <a:ln w="0">
                <a:solidFill>
                  <a:srgbClr val="0000FF"/>
                </a:solidFill>
                <a:miter lim="800000"/>
                <a:headEnd/>
                <a:tailEnd/>
              </a:ln>
            </p:spPr>
            <p:txBody>
              <a:bodyPr/>
              <a:lstStyle/>
              <a:p>
                <a:endParaRPr lang="en-US"/>
              </a:p>
            </p:txBody>
          </p:sp>
          <p:sp>
            <p:nvSpPr>
              <p:cNvPr id="233945" name="Line 2521"/>
              <p:cNvSpPr>
                <a:spLocks noChangeShapeType="1"/>
              </p:cNvSpPr>
              <p:nvPr/>
            </p:nvSpPr>
            <p:spPr bwMode="auto">
              <a:xfrm>
                <a:off x="5372" y="3568"/>
                <a:ext cx="1" cy="1"/>
              </a:xfrm>
              <a:prstGeom prst="line">
                <a:avLst/>
              </a:prstGeom>
              <a:noFill/>
              <a:ln w="0">
                <a:solidFill>
                  <a:srgbClr val="0000FF"/>
                </a:solidFill>
                <a:round/>
                <a:headEnd/>
                <a:tailEnd/>
              </a:ln>
            </p:spPr>
            <p:txBody>
              <a:bodyPr/>
              <a:lstStyle/>
              <a:p>
                <a:endParaRPr lang="en-US"/>
              </a:p>
            </p:txBody>
          </p:sp>
          <p:sp>
            <p:nvSpPr>
              <p:cNvPr id="233946" name="Line 2522"/>
              <p:cNvSpPr>
                <a:spLocks noChangeShapeType="1"/>
              </p:cNvSpPr>
              <p:nvPr/>
            </p:nvSpPr>
            <p:spPr bwMode="auto">
              <a:xfrm>
                <a:off x="5376" y="3568"/>
                <a:ext cx="1" cy="1"/>
              </a:xfrm>
              <a:prstGeom prst="line">
                <a:avLst/>
              </a:prstGeom>
              <a:noFill/>
              <a:ln w="0">
                <a:solidFill>
                  <a:srgbClr val="0000FF"/>
                </a:solidFill>
                <a:round/>
                <a:headEnd/>
                <a:tailEnd/>
              </a:ln>
            </p:spPr>
            <p:txBody>
              <a:bodyPr/>
              <a:lstStyle/>
              <a:p>
                <a:endParaRPr lang="en-US"/>
              </a:p>
            </p:txBody>
          </p:sp>
          <p:sp>
            <p:nvSpPr>
              <p:cNvPr id="233947" name="Rectangle 2523"/>
              <p:cNvSpPr>
                <a:spLocks noChangeArrowheads="1"/>
              </p:cNvSpPr>
              <p:nvPr/>
            </p:nvSpPr>
            <p:spPr bwMode="auto">
              <a:xfrm>
                <a:off x="5379" y="3568"/>
                <a:ext cx="1" cy="1"/>
              </a:xfrm>
              <a:prstGeom prst="rect">
                <a:avLst/>
              </a:prstGeom>
              <a:noFill/>
              <a:ln w="0">
                <a:solidFill>
                  <a:srgbClr val="0000FF"/>
                </a:solidFill>
                <a:miter lim="800000"/>
                <a:headEnd/>
                <a:tailEnd/>
              </a:ln>
            </p:spPr>
            <p:txBody>
              <a:bodyPr/>
              <a:lstStyle/>
              <a:p>
                <a:endParaRPr lang="en-US"/>
              </a:p>
            </p:txBody>
          </p:sp>
          <p:sp>
            <p:nvSpPr>
              <p:cNvPr id="233948" name="Rectangle 2524"/>
              <p:cNvSpPr>
                <a:spLocks noChangeArrowheads="1"/>
              </p:cNvSpPr>
              <p:nvPr/>
            </p:nvSpPr>
            <p:spPr bwMode="auto">
              <a:xfrm>
                <a:off x="5381" y="3568"/>
                <a:ext cx="1" cy="1"/>
              </a:xfrm>
              <a:prstGeom prst="rect">
                <a:avLst/>
              </a:prstGeom>
              <a:noFill/>
              <a:ln w="0">
                <a:solidFill>
                  <a:srgbClr val="0000FF"/>
                </a:solidFill>
                <a:miter lim="800000"/>
                <a:headEnd/>
                <a:tailEnd/>
              </a:ln>
            </p:spPr>
            <p:txBody>
              <a:bodyPr/>
              <a:lstStyle/>
              <a:p>
                <a:endParaRPr lang="en-US"/>
              </a:p>
            </p:txBody>
          </p:sp>
          <p:sp>
            <p:nvSpPr>
              <p:cNvPr id="233949" name="Freeform 2525"/>
              <p:cNvSpPr>
                <a:spLocks/>
              </p:cNvSpPr>
              <p:nvPr/>
            </p:nvSpPr>
            <p:spPr bwMode="auto">
              <a:xfrm>
                <a:off x="538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950" name="Line 2526"/>
              <p:cNvSpPr>
                <a:spLocks noChangeShapeType="1"/>
              </p:cNvSpPr>
              <p:nvPr/>
            </p:nvSpPr>
            <p:spPr bwMode="auto">
              <a:xfrm>
                <a:off x="5384" y="3568"/>
                <a:ext cx="1" cy="1"/>
              </a:xfrm>
              <a:prstGeom prst="line">
                <a:avLst/>
              </a:prstGeom>
              <a:noFill/>
              <a:ln w="0">
                <a:solidFill>
                  <a:srgbClr val="0000FF"/>
                </a:solidFill>
                <a:round/>
                <a:headEnd/>
                <a:tailEnd/>
              </a:ln>
            </p:spPr>
            <p:txBody>
              <a:bodyPr/>
              <a:lstStyle/>
              <a:p>
                <a:endParaRPr lang="en-US"/>
              </a:p>
            </p:txBody>
          </p:sp>
          <p:sp>
            <p:nvSpPr>
              <p:cNvPr id="233951" name="Freeform 2527"/>
              <p:cNvSpPr>
                <a:spLocks/>
              </p:cNvSpPr>
              <p:nvPr/>
            </p:nvSpPr>
            <p:spPr bwMode="auto">
              <a:xfrm>
                <a:off x="538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952" name="Line 2528"/>
              <p:cNvSpPr>
                <a:spLocks noChangeShapeType="1"/>
              </p:cNvSpPr>
              <p:nvPr/>
            </p:nvSpPr>
            <p:spPr bwMode="auto">
              <a:xfrm>
                <a:off x="5385" y="3568"/>
                <a:ext cx="1" cy="1"/>
              </a:xfrm>
              <a:prstGeom prst="line">
                <a:avLst/>
              </a:prstGeom>
              <a:noFill/>
              <a:ln w="0">
                <a:solidFill>
                  <a:srgbClr val="0000FF"/>
                </a:solidFill>
                <a:round/>
                <a:headEnd/>
                <a:tailEnd/>
              </a:ln>
            </p:spPr>
            <p:txBody>
              <a:bodyPr/>
              <a:lstStyle/>
              <a:p>
                <a:endParaRPr lang="en-US"/>
              </a:p>
            </p:txBody>
          </p:sp>
          <p:sp>
            <p:nvSpPr>
              <p:cNvPr id="233953" name="Rectangle 2529"/>
              <p:cNvSpPr>
                <a:spLocks noChangeArrowheads="1"/>
              </p:cNvSpPr>
              <p:nvPr/>
            </p:nvSpPr>
            <p:spPr bwMode="auto">
              <a:xfrm>
                <a:off x="5386" y="3568"/>
                <a:ext cx="1" cy="1"/>
              </a:xfrm>
              <a:prstGeom prst="rect">
                <a:avLst/>
              </a:prstGeom>
              <a:noFill/>
              <a:ln w="0">
                <a:solidFill>
                  <a:srgbClr val="0000FF"/>
                </a:solidFill>
                <a:miter lim="800000"/>
                <a:headEnd/>
                <a:tailEnd/>
              </a:ln>
            </p:spPr>
            <p:txBody>
              <a:bodyPr/>
              <a:lstStyle/>
              <a:p>
                <a:endParaRPr lang="en-US"/>
              </a:p>
            </p:txBody>
          </p:sp>
          <p:sp>
            <p:nvSpPr>
              <p:cNvPr id="233954" name="Line 2530"/>
              <p:cNvSpPr>
                <a:spLocks noChangeShapeType="1"/>
              </p:cNvSpPr>
              <p:nvPr/>
            </p:nvSpPr>
            <p:spPr bwMode="auto">
              <a:xfrm>
                <a:off x="5388" y="3568"/>
                <a:ext cx="1" cy="1"/>
              </a:xfrm>
              <a:prstGeom prst="line">
                <a:avLst/>
              </a:prstGeom>
              <a:noFill/>
              <a:ln w="0">
                <a:solidFill>
                  <a:srgbClr val="0000FF"/>
                </a:solidFill>
                <a:round/>
                <a:headEnd/>
                <a:tailEnd/>
              </a:ln>
            </p:spPr>
            <p:txBody>
              <a:bodyPr/>
              <a:lstStyle/>
              <a:p>
                <a:endParaRPr lang="en-US"/>
              </a:p>
            </p:txBody>
          </p:sp>
          <p:sp>
            <p:nvSpPr>
              <p:cNvPr id="233955" name="Rectangle 2531"/>
              <p:cNvSpPr>
                <a:spLocks noChangeArrowheads="1"/>
              </p:cNvSpPr>
              <p:nvPr/>
            </p:nvSpPr>
            <p:spPr bwMode="auto">
              <a:xfrm>
                <a:off x="5389" y="3568"/>
                <a:ext cx="1" cy="1"/>
              </a:xfrm>
              <a:prstGeom prst="rect">
                <a:avLst/>
              </a:prstGeom>
              <a:noFill/>
              <a:ln w="0">
                <a:solidFill>
                  <a:srgbClr val="0000FF"/>
                </a:solidFill>
                <a:miter lim="800000"/>
                <a:headEnd/>
                <a:tailEnd/>
              </a:ln>
            </p:spPr>
            <p:txBody>
              <a:bodyPr/>
              <a:lstStyle/>
              <a:p>
                <a:endParaRPr lang="en-US"/>
              </a:p>
            </p:txBody>
          </p:sp>
          <p:sp>
            <p:nvSpPr>
              <p:cNvPr id="233956" name="Freeform 2532"/>
              <p:cNvSpPr>
                <a:spLocks/>
              </p:cNvSpPr>
              <p:nvPr/>
            </p:nvSpPr>
            <p:spPr bwMode="auto">
              <a:xfrm>
                <a:off x="539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957" name="Line 2533"/>
              <p:cNvSpPr>
                <a:spLocks noChangeShapeType="1"/>
              </p:cNvSpPr>
              <p:nvPr/>
            </p:nvSpPr>
            <p:spPr bwMode="auto">
              <a:xfrm>
                <a:off x="5392" y="3568"/>
                <a:ext cx="1" cy="1"/>
              </a:xfrm>
              <a:prstGeom prst="line">
                <a:avLst/>
              </a:prstGeom>
              <a:noFill/>
              <a:ln w="0">
                <a:solidFill>
                  <a:srgbClr val="0000FF"/>
                </a:solidFill>
                <a:round/>
                <a:headEnd/>
                <a:tailEnd/>
              </a:ln>
            </p:spPr>
            <p:txBody>
              <a:bodyPr/>
              <a:lstStyle/>
              <a:p>
                <a:endParaRPr lang="en-US"/>
              </a:p>
            </p:txBody>
          </p:sp>
          <p:sp>
            <p:nvSpPr>
              <p:cNvPr id="233958" name="Rectangle 2534"/>
              <p:cNvSpPr>
                <a:spLocks noChangeArrowheads="1"/>
              </p:cNvSpPr>
              <p:nvPr/>
            </p:nvSpPr>
            <p:spPr bwMode="auto">
              <a:xfrm>
                <a:off x="5393" y="3568"/>
                <a:ext cx="1" cy="1"/>
              </a:xfrm>
              <a:prstGeom prst="rect">
                <a:avLst/>
              </a:prstGeom>
              <a:noFill/>
              <a:ln w="0">
                <a:solidFill>
                  <a:srgbClr val="0000FF"/>
                </a:solidFill>
                <a:miter lim="800000"/>
                <a:headEnd/>
                <a:tailEnd/>
              </a:ln>
            </p:spPr>
            <p:txBody>
              <a:bodyPr/>
              <a:lstStyle/>
              <a:p>
                <a:endParaRPr lang="en-US"/>
              </a:p>
            </p:txBody>
          </p:sp>
          <p:sp>
            <p:nvSpPr>
              <p:cNvPr id="233959" name="Freeform 2535"/>
              <p:cNvSpPr>
                <a:spLocks/>
              </p:cNvSpPr>
              <p:nvPr/>
            </p:nvSpPr>
            <p:spPr bwMode="auto">
              <a:xfrm>
                <a:off x="5394"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960" name="Rectangle 2536"/>
              <p:cNvSpPr>
                <a:spLocks noChangeArrowheads="1"/>
              </p:cNvSpPr>
              <p:nvPr/>
            </p:nvSpPr>
            <p:spPr bwMode="auto">
              <a:xfrm>
                <a:off x="5395" y="3568"/>
                <a:ext cx="1" cy="1"/>
              </a:xfrm>
              <a:prstGeom prst="rect">
                <a:avLst/>
              </a:prstGeom>
              <a:noFill/>
              <a:ln w="0">
                <a:solidFill>
                  <a:srgbClr val="0000FF"/>
                </a:solidFill>
                <a:miter lim="800000"/>
                <a:headEnd/>
                <a:tailEnd/>
              </a:ln>
            </p:spPr>
            <p:txBody>
              <a:bodyPr/>
              <a:lstStyle/>
              <a:p>
                <a:endParaRPr lang="en-US"/>
              </a:p>
            </p:txBody>
          </p:sp>
          <p:sp>
            <p:nvSpPr>
              <p:cNvPr id="233961" name="Freeform 2537"/>
              <p:cNvSpPr>
                <a:spLocks/>
              </p:cNvSpPr>
              <p:nvPr/>
            </p:nvSpPr>
            <p:spPr bwMode="auto">
              <a:xfrm>
                <a:off x="5396"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962" name="Freeform 2538"/>
              <p:cNvSpPr>
                <a:spLocks/>
              </p:cNvSpPr>
              <p:nvPr/>
            </p:nvSpPr>
            <p:spPr bwMode="auto">
              <a:xfrm>
                <a:off x="539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963" name="Line 2539"/>
              <p:cNvSpPr>
                <a:spLocks noChangeShapeType="1"/>
              </p:cNvSpPr>
              <p:nvPr/>
            </p:nvSpPr>
            <p:spPr bwMode="auto">
              <a:xfrm>
                <a:off x="5398" y="3568"/>
                <a:ext cx="1" cy="1"/>
              </a:xfrm>
              <a:prstGeom prst="line">
                <a:avLst/>
              </a:prstGeom>
              <a:noFill/>
              <a:ln w="0">
                <a:solidFill>
                  <a:srgbClr val="0000FF"/>
                </a:solidFill>
                <a:round/>
                <a:headEnd/>
                <a:tailEnd/>
              </a:ln>
            </p:spPr>
            <p:txBody>
              <a:bodyPr/>
              <a:lstStyle/>
              <a:p>
                <a:endParaRPr lang="en-US"/>
              </a:p>
            </p:txBody>
          </p:sp>
          <p:sp>
            <p:nvSpPr>
              <p:cNvPr id="233964" name="Rectangle 2540"/>
              <p:cNvSpPr>
                <a:spLocks noChangeArrowheads="1"/>
              </p:cNvSpPr>
              <p:nvPr/>
            </p:nvSpPr>
            <p:spPr bwMode="auto">
              <a:xfrm>
                <a:off x="5398" y="3568"/>
                <a:ext cx="1" cy="1"/>
              </a:xfrm>
              <a:prstGeom prst="rect">
                <a:avLst/>
              </a:prstGeom>
              <a:noFill/>
              <a:ln w="0">
                <a:solidFill>
                  <a:srgbClr val="0000FF"/>
                </a:solidFill>
                <a:miter lim="800000"/>
                <a:headEnd/>
                <a:tailEnd/>
              </a:ln>
            </p:spPr>
            <p:txBody>
              <a:bodyPr/>
              <a:lstStyle/>
              <a:p>
                <a:endParaRPr lang="en-US"/>
              </a:p>
            </p:txBody>
          </p:sp>
          <p:sp>
            <p:nvSpPr>
              <p:cNvPr id="233965" name="Line 2541"/>
              <p:cNvSpPr>
                <a:spLocks noChangeShapeType="1"/>
              </p:cNvSpPr>
              <p:nvPr/>
            </p:nvSpPr>
            <p:spPr bwMode="auto">
              <a:xfrm>
                <a:off x="5399" y="3568"/>
                <a:ext cx="1" cy="1"/>
              </a:xfrm>
              <a:prstGeom prst="line">
                <a:avLst/>
              </a:prstGeom>
              <a:noFill/>
              <a:ln w="0">
                <a:solidFill>
                  <a:srgbClr val="0000FF"/>
                </a:solidFill>
                <a:round/>
                <a:headEnd/>
                <a:tailEnd/>
              </a:ln>
            </p:spPr>
            <p:txBody>
              <a:bodyPr/>
              <a:lstStyle/>
              <a:p>
                <a:endParaRPr lang="en-US"/>
              </a:p>
            </p:txBody>
          </p:sp>
          <p:sp>
            <p:nvSpPr>
              <p:cNvPr id="233966" name="Freeform 2542"/>
              <p:cNvSpPr>
                <a:spLocks/>
              </p:cNvSpPr>
              <p:nvPr/>
            </p:nvSpPr>
            <p:spPr bwMode="auto">
              <a:xfrm>
                <a:off x="540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967" name="Rectangle 2543"/>
              <p:cNvSpPr>
                <a:spLocks noChangeArrowheads="1"/>
              </p:cNvSpPr>
              <p:nvPr/>
            </p:nvSpPr>
            <p:spPr bwMode="auto">
              <a:xfrm>
                <a:off x="5403" y="3568"/>
                <a:ext cx="1" cy="1"/>
              </a:xfrm>
              <a:prstGeom prst="rect">
                <a:avLst/>
              </a:prstGeom>
              <a:noFill/>
              <a:ln w="0">
                <a:solidFill>
                  <a:srgbClr val="0000FF"/>
                </a:solidFill>
                <a:miter lim="800000"/>
                <a:headEnd/>
                <a:tailEnd/>
              </a:ln>
            </p:spPr>
            <p:txBody>
              <a:bodyPr/>
              <a:lstStyle/>
              <a:p>
                <a:endParaRPr lang="en-US"/>
              </a:p>
            </p:txBody>
          </p:sp>
          <p:sp>
            <p:nvSpPr>
              <p:cNvPr id="233968" name="Line 2544"/>
              <p:cNvSpPr>
                <a:spLocks noChangeShapeType="1"/>
              </p:cNvSpPr>
              <p:nvPr/>
            </p:nvSpPr>
            <p:spPr bwMode="auto">
              <a:xfrm>
                <a:off x="5405" y="3568"/>
                <a:ext cx="1" cy="1"/>
              </a:xfrm>
              <a:prstGeom prst="line">
                <a:avLst/>
              </a:prstGeom>
              <a:noFill/>
              <a:ln w="0">
                <a:solidFill>
                  <a:srgbClr val="0000FF"/>
                </a:solidFill>
                <a:round/>
                <a:headEnd/>
                <a:tailEnd/>
              </a:ln>
            </p:spPr>
            <p:txBody>
              <a:bodyPr/>
              <a:lstStyle/>
              <a:p>
                <a:endParaRPr lang="en-US"/>
              </a:p>
            </p:txBody>
          </p:sp>
          <p:sp>
            <p:nvSpPr>
              <p:cNvPr id="233969" name="Freeform 2545"/>
              <p:cNvSpPr>
                <a:spLocks/>
              </p:cNvSpPr>
              <p:nvPr/>
            </p:nvSpPr>
            <p:spPr bwMode="auto">
              <a:xfrm>
                <a:off x="540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970" name="Freeform 2546"/>
              <p:cNvSpPr>
                <a:spLocks/>
              </p:cNvSpPr>
              <p:nvPr/>
            </p:nvSpPr>
            <p:spPr bwMode="auto">
              <a:xfrm>
                <a:off x="541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971" name="Line 2547"/>
              <p:cNvSpPr>
                <a:spLocks noChangeShapeType="1"/>
              </p:cNvSpPr>
              <p:nvPr/>
            </p:nvSpPr>
            <p:spPr bwMode="auto">
              <a:xfrm>
                <a:off x="5412" y="3568"/>
                <a:ext cx="1" cy="1"/>
              </a:xfrm>
              <a:prstGeom prst="line">
                <a:avLst/>
              </a:prstGeom>
              <a:noFill/>
              <a:ln w="0">
                <a:solidFill>
                  <a:srgbClr val="0000FF"/>
                </a:solidFill>
                <a:round/>
                <a:headEnd/>
                <a:tailEnd/>
              </a:ln>
            </p:spPr>
            <p:txBody>
              <a:bodyPr/>
              <a:lstStyle/>
              <a:p>
                <a:endParaRPr lang="en-US"/>
              </a:p>
            </p:txBody>
          </p:sp>
          <p:sp>
            <p:nvSpPr>
              <p:cNvPr id="233972" name="Rectangle 2548"/>
              <p:cNvSpPr>
                <a:spLocks noChangeArrowheads="1"/>
              </p:cNvSpPr>
              <p:nvPr/>
            </p:nvSpPr>
            <p:spPr bwMode="auto">
              <a:xfrm>
                <a:off x="5413" y="3568"/>
                <a:ext cx="1" cy="1"/>
              </a:xfrm>
              <a:prstGeom prst="rect">
                <a:avLst/>
              </a:prstGeom>
              <a:noFill/>
              <a:ln w="0">
                <a:solidFill>
                  <a:srgbClr val="0000FF"/>
                </a:solidFill>
                <a:miter lim="800000"/>
                <a:headEnd/>
                <a:tailEnd/>
              </a:ln>
            </p:spPr>
            <p:txBody>
              <a:bodyPr/>
              <a:lstStyle/>
              <a:p>
                <a:endParaRPr lang="en-US"/>
              </a:p>
            </p:txBody>
          </p:sp>
          <p:sp>
            <p:nvSpPr>
              <p:cNvPr id="233973" name="Rectangle 2549"/>
              <p:cNvSpPr>
                <a:spLocks noChangeArrowheads="1"/>
              </p:cNvSpPr>
              <p:nvPr/>
            </p:nvSpPr>
            <p:spPr bwMode="auto">
              <a:xfrm>
                <a:off x="5414" y="3568"/>
                <a:ext cx="1" cy="1"/>
              </a:xfrm>
              <a:prstGeom prst="rect">
                <a:avLst/>
              </a:prstGeom>
              <a:noFill/>
              <a:ln w="0">
                <a:solidFill>
                  <a:srgbClr val="0000FF"/>
                </a:solidFill>
                <a:miter lim="800000"/>
                <a:headEnd/>
                <a:tailEnd/>
              </a:ln>
            </p:spPr>
            <p:txBody>
              <a:bodyPr/>
              <a:lstStyle/>
              <a:p>
                <a:endParaRPr lang="en-US"/>
              </a:p>
            </p:txBody>
          </p:sp>
          <p:sp>
            <p:nvSpPr>
              <p:cNvPr id="233974" name="Freeform 2550"/>
              <p:cNvSpPr>
                <a:spLocks/>
              </p:cNvSpPr>
              <p:nvPr/>
            </p:nvSpPr>
            <p:spPr bwMode="auto">
              <a:xfrm>
                <a:off x="5415"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975" name="Freeform 2551"/>
              <p:cNvSpPr>
                <a:spLocks/>
              </p:cNvSpPr>
              <p:nvPr/>
            </p:nvSpPr>
            <p:spPr bwMode="auto">
              <a:xfrm>
                <a:off x="5416"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976" name="Freeform 2552"/>
              <p:cNvSpPr>
                <a:spLocks/>
              </p:cNvSpPr>
              <p:nvPr/>
            </p:nvSpPr>
            <p:spPr bwMode="auto">
              <a:xfrm>
                <a:off x="541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977" name="Freeform 2553"/>
              <p:cNvSpPr>
                <a:spLocks/>
              </p:cNvSpPr>
              <p:nvPr/>
            </p:nvSpPr>
            <p:spPr bwMode="auto">
              <a:xfrm>
                <a:off x="5418"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978" name="Line 2554"/>
              <p:cNvSpPr>
                <a:spLocks noChangeShapeType="1"/>
              </p:cNvSpPr>
              <p:nvPr/>
            </p:nvSpPr>
            <p:spPr bwMode="auto">
              <a:xfrm>
                <a:off x="5420" y="3568"/>
                <a:ext cx="1" cy="1"/>
              </a:xfrm>
              <a:prstGeom prst="line">
                <a:avLst/>
              </a:prstGeom>
              <a:noFill/>
              <a:ln w="0">
                <a:solidFill>
                  <a:srgbClr val="0000FF"/>
                </a:solidFill>
                <a:round/>
                <a:headEnd/>
                <a:tailEnd/>
              </a:ln>
            </p:spPr>
            <p:txBody>
              <a:bodyPr/>
              <a:lstStyle/>
              <a:p>
                <a:endParaRPr lang="en-US"/>
              </a:p>
            </p:txBody>
          </p:sp>
          <p:sp>
            <p:nvSpPr>
              <p:cNvPr id="233979" name="Line 2555"/>
              <p:cNvSpPr>
                <a:spLocks noChangeShapeType="1"/>
              </p:cNvSpPr>
              <p:nvPr/>
            </p:nvSpPr>
            <p:spPr bwMode="auto">
              <a:xfrm>
                <a:off x="5421" y="3568"/>
                <a:ext cx="1" cy="1"/>
              </a:xfrm>
              <a:prstGeom prst="line">
                <a:avLst/>
              </a:prstGeom>
              <a:noFill/>
              <a:ln w="0">
                <a:solidFill>
                  <a:srgbClr val="0000FF"/>
                </a:solidFill>
                <a:round/>
                <a:headEnd/>
                <a:tailEnd/>
              </a:ln>
            </p:spPr>
            <p:txBody>
              <a:bodyPr/>
              <a:lstStyle/>
              <a:p>
                <a:endParaRPr lang="en-US"/>
              </a:p>
            </p:txBody>
          </p:sp>
          <p:sp>
            <p:nvSpPr>
              <p:cNvPr id="233980" name="Line 2556"/>
              <p:cNvSpPr>
                <a:spLocks noChangeShapeType="1"/>
              </p:cNvSpPr>
              <p:nvPr/>
            </p:nvSpPr>
            <p:spPr bwMode="auto">
              <a:xfrm>
                <a:off x="5423" y="3568"/>
                <a:ext cx="1" cy="1"/>
              </a:xfrm>
              <a:prstGeom prst="line">
                <a:avLst/>
              </a:prstGeom>
              <a:noFill/>
              <a:ln w="0">
                <a:solidFill>
                  <a:srgbClr val="0000FF"/>
                </a:solidFill>
                <a:round/>
                <a:headEnd/>
                <a:tailEnd/>
              </a:ln>
            </p:spPr>
            <p:txBody>
              <a:bodyPr/>
              <a:lstStyle/>
              <a:p>
                <a:endParaRPr lang="en-US"/>
              </a:p>
            </p:txBody>
          </p:sp>
          <p:sp>
            <p:nvSpPr>
              <p:cNvPr id="233981" name="Freeform 2557"/>
              <p:cNvSpPr>
                <a:spLocks/>
              </p:cNvSpPr>
              <p:nvPr/>
            </p:nvSpPr>
            <p:spPr bwMode="auto">
              <a:xfrm>
                <a:off x="542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982" name="Line 2558"/>
              <p:cNvSpPr>
                <a:spLocks noChangeShapeType="1"/>
              </p:cNvSpPr>
              <p:nvPr/>
            </p:nvSpPr>
            <p:spPr bwMode="auto">
              <a:xfrm>
                <a:off x="5425" y="3568"/>
                <a:ext cx="1" cy="1"/>
              </a:xfrm>
              <a:prstGeom prst="line">
                <a:avLst/>
              </a:prstGeom>
              <a:noFill/>
              <a:ln w="0">
                <a:solidFill>
                  <a:srgbClr val="0000FF"/>
                </a:solidFill>
                <a:round/>
                <a:headEnd/>
                <a:tailEnd/>
              </a:ln>
            </p:spPr>
            <p:txBody>
              <a:bodyPr/>
              <a:lstStyle/>
              <a:p>
                <a:endParaRPr lang="en-US"/>
              </a:p>
            </p:txBody>
          </p:sp>
          <p:sp>
            <p:nvSpPr>
              <p:cNvPr id="233983" name="Line 2559"/>
              <p:cNvSpPr>
                <a:spLocks noChangeShapeType="1"/>
              </p:cNvSpPr>
              <p:nvPr/>
            </p:nvSpPr>
            <p:spPr bwMode="auto">
              <a:xfrm>
                <a:off x="5426" y="3568"/>
                <a:ext cx="1" cy="1"/>
              </a:xfrm>
              <a:prstGeom prst="line">
                <a:avLst/>
              </a:prstGeom>
              <a:noFill/>
              <a:ln w="0">
                <a:solidFill>
                  <a:srgbClr val="0000FF"/>
                </a:solidFill>
                <a:round/>
                <a:headEnd/>
                <a:tailEnd/>
              </a:ln>
            </p:spPr>
            <p:txBody>
              <a:bodyPr/>
              <a:lstStyle/>
              <a:p>
                <a:endParaRPr lang="en-US"/>
              </a:p>
            </p:txBody>
          </p:sp>
          <p:sp>
            <p:nvSpPr>
              <p:cNvPr id="233984" name="Rectangle 2560"/>
              <p:cNvSpPr>
                <a:spLocks noChangeArrowheads="1"/>
              </p:cNvSpPr>
              <p:nvPr/>
            </p:nvSpPr>
            <p:spPr bwMode="auto">
              <a:xfrm>
                <a:off x="5427" y="3568"/>
                <a:ext cx="1" cy="1"/>
              </a:xfrm>
              <a:prstGeom prst="rect">
                <a:avLst/>
              </a:prstGeom>
              <a:noFill/>
              <a:ln w="0">
                <a:solidFill>
                  <a:srgbClr val="0000FF"/>
                </a:solidFill>
                <a:miter lim="800000"/>
                <a:headEnd/>
                <a:tailEnd/>
              </a:ln>
            </p:spPr>
            <p:txBody>
              <a:bodyPr/>
              <a:lstStyle/>
              <a:p>
                <a:endParaRPr lang="en-US"/>
              </a:p>
            </p:txBody>
          </p:sp>
          <p:sp>
            <p:nvSpPr>
              <p:cNvPr id="233985" name="Freeform 2561"/>
              <p:cNvSpPr>
                <a:spLocks/>
              </p:cNvSpPr>
              <p:nvPr/>
            </p:nvSpPr>
            <p:spPr bwMode="auto">
              <a:xfrm>
                <a:off x="5428"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986" name="Freeform 2562"/>
              <p:cNvSpPr>
                <a:spLocks/>
              </p:cNvSpPr>
              <p:nvPr/>
            </p:nvSpPr>
            <p:spPr bwMode="auto">
              <a:xfrm>
                <a:off x="5429"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987" name="Freeform 2563"/>
              <p:cNvSpPr>
                <a:spLocks/>
              </p:cNvSpPr>
              <p:nvPr/>
            </p:nvSpPr>
            <p:spPr bwMode="auto">
              <a:xfrm>
                <a:off x="5430" y="3568"/>
                <a:ext cx="1" cy="1"/>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3988" name="Rectangle 2564"/>
              <p:cNvSpPr>
                <a:spLocks noChangeArrowheads="1"/>
              </p:cNvSpPr>
              <p:nvPr/>
            </p:nvSpPr>
            <p:spPr bwMode="auto">
              <a:xfrm>
                <a:off x="5431" y="3568"/>
                <a:ext cx="1" cy="1"/>
              </a:xfrm>
              <a:prstGeom prst="rect">
                <a:avLst/>
              </a:prstGeom>
              <a:noFill/>
              <a:ln w="0">
                <a:solidFill>
                  <a:srgbClr val="0000FF"/>
                </a:solidFill>
                <a:miter lim="800000"/>
                <a:headEnd/>
                <a:tailEnd/>
              </a:ln>
            </p:spPr>
            <p:txBody>
              <a:bodyPr/>
              <a:lstStyle/>
              <a:p>
                <a:endParaRPr lang="en-US"/>
              </a:p>
            </p:txBody>
          </p:sp>
          <p:sp>
            <p:nvSpPr>
              <p:cNvPr id="233989" name="Freeform 2565"/>
              <p:cNvSpPr>
                <a:spLocks/>
              </p:cNvSpPr>
              <p:nvPr/>
            </p:nvSpPr>
            <p:spPr bwMode="auto">
              <a:xfrm>
                <a:off x="543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990" name="Freeform 2566"/>
              <p:cNvSpPr>
                <a:spLocks/>
              </p:cNvSpPr>
              <p:nvPr/>
            </p:nvSpPr>
            <p:spPr bwMode="auto">
              <a:xfrm>
                <a:off x="543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991" name="Line 2567"/>
              <p:cNvSpPr>
                <a:spLocks noChangeShapeType="1"/>
              </p:cNvSpPr>
              <p:nvPr/>
            </p:nvSpPr>
            <p:spPr bwMode="auto">
              <a:xfrm>
                <a:off x="5434" y="3568"/>
                <a:ext cx="1" cy="1"/>
              </a:xfrm>
              <a:prstGeom prst="line">
                <a:avLst/>
              </a:prstGeom>
              <a:noFill/>
              <a:ln w="0">
                <a:solidFill>
                  <a:srgbClr val="0000FF"/>
                </a:solidFill>
                <a:round/>
                <a:headEnd/>
                <a:tailEnd/>
              </a:ln>
            </p:spPr>
            <p:txBody>
              <a:bodyPr/>
              <a:lstStyle/>
              <a:p>
                <a:endParaRPr lang="en-US"/>
              </a:p>
            </p:txBody>
          </p:sp>
          <p:sp>
            <p:nvSpPr>
              <p:cNvPr id="233992" name="Rectangle 2568"/>
              <p:cNvSpPr>
                <a:spLocks noChangeArrowheads="1"/>
              </p:cNvSpPr>
              <p:nvPr/>
            </p:nvSpPr>
            <p:spPr bwMode="auto">
              <a:xfrm>
                <a:off x="5435" y="3568"/>
                <a:ext cx="1" cy="1"/>
              </a:xfrm>
              <a:prstGeom prst="rect">
                <a:avLst/>
              </a:prstGeom>
              <a:noFill/>
              <a:ln w="0">
                <a:solidFill>
                  <a:srgbClr val="0000FF"/>
                </a:solidFill>
                <a:miter lim="800000"/>
                <a:headEnd/>
                <a:tailEnd/>
              </a:ln>
            </p:spPr>
            <p:txBody>
              <a:bodyPr/>
              <a:lstStyle/>
              <a:p>
                <a:endParaRPr lang="en-US"/>
              </a:p>
            </p:txBody>
          </p:sp>
          <p:sp>
            <p:nvSpPr>
              <p:cNvPr id="233993" name="Line 2569"/>
              <p:cNvSpPr>
                <a:spLocks noChangeShapeType="1"/>
              </p:cNvSpPr>
              <p:nvPr/>
            </p:nvSpPr>
            <p:spPr bwMode="auto">
              <a:xfrm>
                <a:off x="5436" y="3568"/>
                <a:ext cx="1" cy="1"/>
              </a:xfrm>
              <a:prstGeom prst="line">
                <a:avLst/>
              </a:prstGeom>
              <a:noFill/>
              <a:ln w="0">
                <a:solidFill>
                  <a:srgbClr val="0000FF"/>
                </a:solidFill>
                <a:round/>
                <a:headEnd/>
                <a:tailEnd/>
              </a:ln>
            </p:spPr>
            <p:txBody>
              <a:bodyPr/>
              <a:lstStyle/>
              <a:p>
                <a:endParaRPr lang="en-US"/>
              </a:p>
            </p:txBody>
          </p:sp>
          <p:sp>
            <p:nvSpPr>
              <p:cNvPr id="233994" name="Line 2570"/>
              <p:cNvSpPr>
                <a:spLocks noChangeShapeType="1"/>
              </p:cNvSpPr>
              <p:nvPr/>
            </p:nvSpPr>
            <p:spPr bwMode="auto">
              <a:xfrm>
                <a:off x="5437" y="3568"/>
                <a:ext cx="1" cy="1"/>
              </a:xfrm>
              <a:prstGeom prst="line">
                <a:avLst/>
              </a:prstGeom>
              <a:noFill/>
              <a:ln w="0">
                <a:solidFill>
                  <a:srgbClr val="0000FF"/>
                </a:solidFill>
                <a:round/>
                <a:headEnd/>
                <a:tailEnd/>
              </a:ln>
            </p:spPr>
            <p:txBody>
              <a:bodyPr/>
              <a:lstStyle/>
              <a:p>
                <a:endParaRPr lang="en-US"/>
              </a:p>
            </p:txBody>
          </p:sp>
          <p:sp>
            <p:nvSpPr>
              <p:cNvPr id="233995" name="Line 2571"/>
              <p:cNvSpPr>
                <a:spLocks noChangeShapeType="1"/>
              </p:cNvSpPr>
              <p:nvPr/>
            </p:nvSpPr>
            <p:spPr bwMode="auto">
              <a:xfrm>
                <a:off x="5438" y="3568"/>
                <a:ext cx="1" cy="1"/>
              </a:xfrm>
              <a:prstGeom prst="line">
                <a:avLst/>
              </a:prstGeom>
              <a:noFill/>
              <a:ln w="0">
                <a:solidFill>
                  <a:srgbClr val="0000FF"/>
                </a:solidFill>
                <a:round/>
                <a:headEnd/>
                <a:tailEnd/>
              </a:ln>
            </p:spPr>
            <p:txBody>
              <a:bodyPr/>
              <a:lstStyle/>
              <a:p>
                <a:endParaRPr lang="en-US"/>
              </a:p>
            </p:txBody>
          </p:sp>
          <p:sp>
            <p:nvSpPr>
              <p:cNvPr id="233996" name="Freeform 2572"/>
              <p:cNvSpPr>
                <a:spLocks/>
              </p:cNvSpPr>
              <p:nvPr/>
            </p:nvSpPr>
            <p:spPr bwMode="auto">
              <a:xfrm>
                <a:off x="544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3997" name="Rectangle 2573"/>
              <p:cNvSpPr>
                <a:spLocks noChangeArrowheads="1"/>
              </p:cNvSpPr>
              <p:nvPr/>
            </p:nvSpPr>
            <p:spPr bwMode="auto">
              <a:xfrm>
                <a:off x="5444" y="3568"/>
                <a:ext cx="1" cy="1"/>
              </a:xfrm>
              <a:prstGeom prst="rect">
                <a:avLst/>
              </a:prstGeom>
              <a:noFill/>
              <a:ln w="0">
                <a:solidFill>
                  <a:srgbClr val="0000FF"/>
                </a:solidFill>
                <a:miter lim="800000"/>
                <a:headEnd/>
                <a:tailEnd/>
              </a:ln>
            </p:spPr>
            <p:txBody>
              <a:bodyPr/>
              <a:lstStyle/>
              <a:p>
                <a:endParaRPr lang="en-US"/>
              </a:p>
            </p:txBody>
          </p:sp>
          <p:sp>
            <p:nvSpPr>
              <p:cNvPr id="233998" name="Line 2574"/>
              <p:cNvSpPr>
                <a:spLocks noChangeShapeType="1"/>
              </p:cNvSpPr>
              <p:nvPr/>
            </p:nvSpPr>
            <p:spPr bwMode="auto">
              <a:xfrm>
                <a:off x="5445" y="3568"/>
                <a:ext cx="1" cy="1"/>
              </a:xfrm>
              <a:prstGeom prst="line">
                <a:avLst/>
              </a:prstGeom>
              <a:noFill/>
              <a:ln w="0">
                <a:solidFill>
                  <a:srgbClr val="0000FF"/>
                </a:solidFill>
                <a:round/>
                <a:headEnd/>
                <a:tailEnd/>
              </a:ln>
            </p:spPr>
            <p:txBody>
              <a:bodyPr/>
              <a:lstStyle/>
              <a:p>
                <a:endParaRPr lang="en-US"/>
              </a:p>
            </p:txBody>
          </p:sp>
          <p:sp>
            <p:nvSpPr>
              <p:cNvPr id="233999" name="Line 2575"/>
              <p:cNvSpPr>
                <a:spLocks noChangeShapeType="1"/>
              </p:cNvSpPr>
              <p:nvPr/>
            </p:nvSpPr>
            <p:spPr bwMode="auto">
              <a:xfrm>
                <a:off x="5446" y="3568"/>
                <a:ext cx="1" cy="1"/>
              </a:xfrm>
              <a:prstGeom prst="line">
                <a:avLst/>
              </a:prstGeom>
              <a:noFill/>
              <a:ln w="0">
                <a:solidFill>
                  <a:srgbClr val="0000FF"/>
                </a:solidFill>
                <a:round/>
                <a:headEnd/>
                <a:tailEnd/>
              </a:ln>
            </p:spPr>
            <p:txBody>
              <a:bodyPr/>
              <a:lstStyle/>
              <a:p>
                <a:endParaRPr lang="en-US"/>
              </a:p>
            </p:txBody>
          </p:sp>
          <p:sp>
            <p:nvSpPr>
              <p:cNvPr id="234000" name="Rectangle 2576"/>
              <p:cNvSpPr>
                <a:spLocks noChangeArrowheads="1"/>
              </p:cNvSpPr>
              <p:nvPr/>
            </p:nvSpPr>
            <p:spPr bwMode="auto">
              <a:xfrm>
                <a:off x="5447" y="3568"/>
                <a:ext cx="1" cy="1"/>
              </a:xfrm>
              <a:prstGeom prst="rect">
                <a:avLst/>
              </a:prstGeom>
              <a:noFill/>
              <a:ln w="0">
                <a:solidFill>
                  <a:srgbClr val="0000FF"/>
                </a:solidFill>
                <a:miter lim="800000"/>
                <a:headEnd/>
                <a:tailEnd/>
              </a:ln>
            </p:spPr>
            <p:txBody>
              <a:bodyPr/>
              <a:lstStyle/>
              <a:p>
                <a:endParaRPr lang="en-US"/>
              </a:p>
            </p:txBody>
          </p:sp>
          <p:sp>
            <p:nvSpPr>
              <p:cNvPr id="234001" name="Freeform 2577"/>
              <p:cNvSpPr>
                <a:spLocks/>
              </p:cNvSpPr>
              <p:nvPr/>
            </p:nvSpPr>
            <p:spPr bwMode="auto">
              <a:xfrm>
                <a:off x="5448"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4002" name="Freeform 2578"/>
              <p:cNvSpPr>
                <a:spLocks/>
              </p:cNvSpPr>
              <p:nvPr/>
            </p:nvSpPr>
            <p:spPr bwMode="auto">
              <a:xfrm>
                <a:off x="544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003" name="Freeform 2579"/>
              <p:cNvSpPr>
                <a:spLocks/>
              </p:cNvSpPr>
              <p:nvPr/>
            </p:nvSpPr>
            <p:spPr bwMode="auto">
              <a:xfrm>
                <a:off x="5450" y="3568"/>
                <a:ext cx="1" cy="1"/>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4004" name="Line 2580"/>
              <p:cNvSpPr>
                <a:spLocks noChangeShapeType="1"/>
              </p:cNvSpPr>
              <p:nvPr/>
            </p:nvSpPr>
            <p:spPr bwMode="auto">
              <a:xfrm>
                <a:off x="5450" y="3568"/>
                <a:ext cx="1" cy="1"/>
              </a:xfrm>
              <a:prstGeom prst="line">
                <a:avLst/>
              </a:prstGeom>
              <a:noFill/>
              <a:ln w="0">
                <a:solidFill>
                  <a:srgbClr val="0000FF"/>
                </a:solidFill>
                <a:round/>
                <a:headEnd/>
                <a:tailEnd/>
              </a:ln>
            </p:spPr>
            <p:txBody>
              <a:bodyPr/>
              <a:lstStyle/>
              <a:p>
                <a:endParaRPr lang="en-US"/>
              </a:p>
            </p:txBody>
          </p:sp>
          <p:sp>
            <p:nvSpPr>
              <p:cNvPr id="234005" name="Freeform 2581"/>
              <p:cNvSpPr>
                <a:spLocks/>
              </p:cNvSpPr>
              <p:nvPr/>
            </p:nvSpPr>
            <p:spPr bwMode="auto">
              <a:xfrm>
                <a:off x="545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006" name="Line 2582"/>
              <p:cNvSpPr>
                <a:spLocks noChangeShapeType="1"/>
              </p:cNvSpPr>
              <p:nvPr/>
            </p:nvSpPr>
            <p:spPr bwMode="auto">
              <a:xfrm>
                <a:off x="5454" y="3568"/>
                <a:ext cx="1" cy="1"/>
              </a:xfrm>
              <a:prstGeom prst="line">
                <a:avLst/>
              </a:prstGeom>
              <a:noFill/>
              <a:ln w="0">
                <a:solidFill>
                  <a:srgbClr val="0000FF"/>
                </a:solidFill>
                <a:round/>
                <a:headEnd/>
                <a:tailEnd/>
              </a:ln>
            </p:spPr>
            <p:txBody>
              <a:bodyPr/>
              <a:lstStyle/>
              <a:p>
                <a:endParaRPr lang="en-US"/>
              </a:p>
            </p:txBody>
          </p:sp>
          <p:sp>
            <p:nvSpPr>
              <p:cNvPr id="234007" name="Freeform 2583"/>
              <p:cNvSpPr>
                <a:spLocks/>
              </p:cNvSpPr>
              <p:nvPr/>
            </p:nvSpPr>
            <p:spPr bwMode="auto">
              <a:xfrm>
                <a:off x="545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008" name="Line 2584"/>
              <p:cNvSpPr>
                <a:spLocks noChangeShapeType="1"/>
              </p:cNvSpPr>
              <p:nvPr/>
            </p:nvSpPr>
            <p:spPr bwMode="auto">
              <a:xfrm>
                <a:off x="5458" y="3568"/>
                <a:ext cx="1" cy="1"/>
              </a:xfrm>
              <a:prstGeom prst="line">
                <a:avLst/>
              </a:prstGeom>
              <a:noFill/>
              <a:ln w="0">
                <a:solidFill>
                  <a:srgbClr val="0000FF"/>
                </a:solidFill>
                <a:round/>
                <a:headEnd/>
                <a:tailEnd/>
              </a:ln>
            </p:spPr>
            <p:txBody>
              <a:bodyPr/>
              <a:lstStyle/>
              <a:p>
                <a:endParaRPr lang="en-US"/>
              </a:p>
            </p:txBody>
          </p:sp>
          <p:sp>
            <p:nvSpPr>
              <p:cNvPr id="234009" name="Freeform 2585"/>
              <p:cNvSpPr>
                <a:spLocks/>
              </p:cNvSpPr>
              <p:nvPr/>
            </p:nvSpPr>
            <p:spPr bwMode="auto">
              <a:xfrm>
                <a:off x="5460" y="3568"/>
                <a:ext cx="1" cy="1"/>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4010" name="Freeform 2586"/>
              <p:cNvSpPr>
                <a:spLocks/>
              </p:cNvSpPr>
              <p:nvPr/>
            </p:nvSpPr>
            <p:spPr bwMode="auto">
              <a:xfrm>
                <a:off x="546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011" name="Freeform 2587"/>
              <p:cNvSpPr>
                <a:spLocks/>
              </p:cNvSpPr>
              <p:nvPr/>
            </p:nvSpPr>
            <p:spPr bwMode="auto">
              <a:xfrm>
                <a:off x="5462" y="3568"/>
                <a:ext cx="1" cy="1"/>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path>
                </a:pathLst>
              </a:custGeom>
              <a:noFill/>
              <a:ln w="0">
                <a:solidFill>
                  <a:srgbClr val="0000FF"/>
                </a:solidFill>
                <a:prstDash val="solid"/>
                <a:round/>
                <a:headEnd/>
                <a:tailEnd/>
              </a:ln>
            </p:spPr>
            <p:txBody>
              <a:bodyPr/>
              <a:lstStyle/>
              <a:p>
                <a:endParaRPr lang="en-US"/>
              </a:p>
            </p:txBody>
          </p:sp>
          <p:sp>
            <p:nvSpPr>
              <p:cNvPr id="234012" name="Rectangle 2588"/>
              <p:cNvSpPr>
                <a:spLocks noChangeArrowheads="1"/>
              </p:cNvSpPr>
              <p:nvPr/>
            </p:nvSpPr>
            <p:spPr bwMode="auto">
              <a:xfrm>
                <a:off x="5463" y="3568"/>
                <a:ext cx="1" cy="1"/>
              </a:xfrm>
              <a:prstGeom prst="rect">
                <a:avLst/>
              </a:prstGeom>
              <a:noFill/>
              <a:ln w="0">
                <a:solidFill>
                  <a:srgbClr val="0000FF"/>
                </a:solidFill>
                <a:miter lim="800000"/>
                <a:headEnd/>
                <a:tailEnd/>
              </a:ln>
            </p:spPr>
            <p:txBody>
              <a:bodyPr/>
              <a:lstStyle/>
              <a:p>
                <a:endParaRPr lang="en-US"/>
              </a:p>
            </p:txBody>
          </p:sp>
          <p:sp>
            <p:nvSpPr>
              <p:cNvPr id="234013" name="Line 2589"/>
              <p:cNvSpPr>
                <a:spLocks noChangeShapeType="1"/>
              </p:cNvSpPr>
              <p:nvPr/>
            </p:nvSpPr>
            <p:spPr bwMode="auto">
              <a:xfrm>
                <a:off x="5463" y="3568"/>
                <a:ext cx="1" cy="1"/>
              </a:xfrm>
              <a:prstGeom prst="line">
                <a:avLst/>
              </a:prstGeom>
              <a:noFill/>
              <a:ln w="0">
                <a:solidFill>
                  <a:srgbClr val="0000FF"/>
                </a:solidFill>
                <a:round/>
                <a:headEnd/>
                <a:tailEnd/>
              </a:ln>
            </p:spPr>
            <p:txBody>
              <a:bodyPr/>
              <a:lstStyle/>
              <a:p>
                <a:endParaRPr lang="en-US"/>
              </a:p>
            </p:txBody>
          </p:sp>
          <p:sp>
            <p:nvSpPr>
              <p:cNvPr id="234014" name="Line 2590"/>
              <p:cNvSpPr>
                <a:spLocks noChangeShapeType="1"/>
              </p:cNvSpPr>
              <p:nvPr/>
            </p:nvSpPr>
            <p:spPr bwMode="auto">
              <a:xfrm>
                <a:off x="5464" y="3568"/>
                <a:ext cx="1" cy="1"/>
              </a:xfrm>
              <a:prstGeom prst="line">
                <a:avLst/>
              </a:prstGeom>
              <a:noFill/>
              <a:ln w="0">
                <a:solidFill>
                  <a:srgbClr val="0000FF"/>
                </a:solidFill>
                <a:round/>
                <a:headEnd/>
                <a:tailEnd/>
              </a:ln>
            </p:spPr>
            <p:txBody>
              <a:bodyPr/>
              <a:lstStyle/>
              <a:p>
                <a:endParaRPr lang="en-US"/>
              </a:p>
            </p:txBody>
          </p:sp>
          <p:sp>
            <p:nvSpPr>
              <p:cNvPr id="234015" name="Rectangle 2591"/>
              <p:cNvSpPr>
                <a:spLocks noChangeArrowheads="1"/>
              </p:cNvSpPr>
              <p:nvPr/>
            </p:nvSpPr>
            <p:spPr bwMode="auto">
              <a:xfrm>
                <a:off x="5465" y="3568"/>
                <a:ext cx="1" cy="1"/>
              </a:xfrm>
              <a:prstGeom prst="rect">
                <a:avLst/>
              </a:prstGeom>
              <a:noFill/>
              <a:ln w="0">
                <a:solidFill>
                  <a:srgbClr val="0000FF"/>
                </a:solidFill>
                <a:miter lim="800000"/>
                <a:headEnd/>
                <a:tailEnd/>
              </a:ln>
            </p:spPr>
            <p:txBody>
              <a:bodyPr/>
              <a:lstStyle/>
              <a:p>
                <a:endParaRPr lang="en-US"/>
              </a:p>
            </p:txBody>
          </p:sp>
          <p:sp>
            <p:nvSpPr>
              <p:cNvPr id="234016" name="Line 2592"/>
              <p:cNvSpPr>
                <a:spLocks noChangeShapeType="1"/>
              </p:cNvSpPr>
              <p:nvPr/>
            </p:nvSpPr>
            <p:spPr bwMode="auto">
              <a:xfrm>
                <a:off x="5466" y="3568"/>
                <a:ext cx="1" cy="1"/>
              </a:xfrm>
              <a:prstGeom prst="line">
                <a:avLst/>
              </a:prstGeom>
              <a:noFill/>
              <a:ln w="0">
                <a:solidFill>
                  <a:srgbClr val="0000FF"/>
                </a:solidFill>
                <a:round/>
                <a:headEnd/>
                <a:tailEnd/>
              </a:ln>
            </p:spPr>
            <p:txBody>
              <a:bodyPr/>
              <a:lstStyle/>
              <a:p>
                <a:endParaRPr lang="en-US"/>
              </a:p>
            </p:txBody>
          </p:sp>
          <p:sp>
            <p:nvSpPr>
              <p:cNvPr id="234017" name="Line 2593"/>
              <p:cNvSpPr>
                <a:spLocks noChangeShapeType="1"/>
              </p:cNvSpPr>
              <p:nvPr/>
            </p:nvSpPr>
            <p:spPr bwMode="auto">
              <a:xfrm>
                <a:off x="5469" y="3568"/>
                <a:ext cx="1" cy="1"/>
              </a:xfrm>
              <a:prstGeom prst="line">
                <a:avLst/>
              </a:prstGeom>
              <a:noFill/>
              <a:ln w="0">
                <a:solidFill>
                  <a:srgbClr val="0000FF"/>
                </a:solidFill>
                <a:round/>
                <a:headEnd/>
                <a:tailEnd/>
              </a:ln>
            </p:spPr>
            <p:txBody>
              <a:bodyPr/>
              <a:lstStyle/>
              <a:p>
                <a:endParaRPr lang="en-US"/>
              </a:p>
            </p:txBody>
          </p:sp>
          <p:sp>
            <p:nvSpPr>
              <p:cNvPr id="234018" name="Line 2594"/>
              <p:cNvSpPr>
                <a:spLocks noChangeShapeType="1"/>
              </p:cNvSpPr>
              <p:nvPr/>
            </p:nvSpPr>
            <p:spPr bwMode="auto">
              <a:xfrm>
                <a:off x="5470" y="3568"/>
                <a:ext cx="1" cy="1"/>
              </a:xfrm>
              <a:prstGeom prst="line">
                <a:avLst/>
              </a:prstGeom>
              <a:noFill/>
              <a:ln w="0">
                <a:solidFill>
                  <a:srgbClr val="0000FF"/>
                </a:solidFill>
                <a:round/>
                <a:headEnd/>
                <a:tailEnd/>
              </a:ln>
            </p:spPr>
            <p:txBody>
              <a:bodyPr/>
              <a:lstStyle/>
              <a:p>
                <a:endParaRPr lang="en-US"/>
              </a:p>
            </p:txBody>
          </p:sp>
          <p:sp>
            <p:nvSpPr>
              <p:cNvPr id="234019" name="Freeform 2595"/>
              <p:cNvSpPr>
                <a:spLocks/>
              </p:cNvSpPr>
              <p:nvPr/>
            </p:nvSpPr>
            <p:spPr bwMode="auto">
              <a:xfrm>
                <a:off x="547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020" name="Line 2596"/>
              <p:cNvSpPr>
                <a:spLocks noChangeShapeType="1"/>
              </p:cNvSpPr>
              <p:nvPr/>
            </p:nvSpPr>
            <p:spPr bwMode="auto">
              <a:xfrm>
                <a:off x="5475" y="3568"/>
                <a:ext cx="1" cy="1"/>
              </a:xfrm>
              <a:prstGeom prst="line">
                <a:avLst/>
              </a:prstGeom>
              <a:noFill/>
              <a:ln w="0">
                <a:solidFill>
                  <a:srgbClr val="0000FF"/>
                </a:solidFill>
                <a:round/>
                <a:headEnd/>
                <a:tailEnd/>
              </a:ln>
            </p:spPr>
            <p:txBody>
              <a:bodyPr/>
              <a:lstStyle/>
              <a:p>
                <a:endParaRPr lang="en-US"/>
              </a:p>
            </p:txBody>
          </p:sp>
          <p:sp>
            <p:nvSpPr>
              <p:cNvPr id="234021" name="Freeform 2597"/>
              <p:cNvSpPr>
                <a:spLocks/>
              </p:cNvSpPr>
              <p:nvPr/>
            </p:nvSpPr>
            <p:spPr bwMode="auto">
              <a:xfrm>
                <a:off x="547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022" name="Line 2598"/>
              <p:cNvSpPr>
                <a:spLocks noChangeShapeType="1"/>
              </p:cNvSpPr>
              <p:nvPr/>
            </p:nvSpPr>
            <p:spPr bwMode="auto">
              <a:xfrm>
                <a:off x="5477" y="3568"/>
                <a:ext cx="1" cy="1"/>
              </a:xfrm>
              <a:prstGeom prst="line">
                <a:avLst/>
              </a:prstGeom>
              <a:noFill/>
              <a:ln w="0">
                <a:solidFill>
                  <a:srgbClr val="0000FF"/>
                </a:solidFill>
                <a:round/>
                <a:headEnd/>
                <a:tailEnd/>
              </a:ln>
            </p:spPr>
            <p:txBody>
              <a:bodyPr/>
              <a:lstStyle/>
              <a:p>
                <a:endParaRPr lang="en-US"/>
              </a:p>
            </p:txBody>
          </p:sp>
          <p:sp>
            <p:nvSpPr>
              <p:cNvPr id="234023" name="Rectangle 2599"/>
              <p:cNvSpPr>
                <a:spLocks noChangeArrowheads="1"/>
              </p:cNvSpPr>
              <p:nvPr/>
            </p:nvSpPr>
            <p:spPr bwMode="auto">
              <a:xfrm>
                <a:off x="5479" y="3568"/>
                <a:ext cx="1" cy="1"/>
              </a:xfrm>
              <a:prstGeom prst="rect">
                <a:avLst/>
              </a:prstGeom>
              <a:noFill/>
              <a:ln w="0">
                <a:solidFill>
                  <a:srgbClr val="0000FF"/>
                </a:solidFill>
                <a:miter lim="800000"/>
                <a:headEnd/>
                <a:tailEnd/>
              </a:ln>
            </p:spPr>
            <p:txBody>
              <a:bodyPr/>
              <a:lstStyle/>
              <a:p>
                <a:endParaRPr lang="en-US"/>
              </a:p>
            </p:txBody>
          </p:sp>
          <p:sp>
            <p:nvSpPr>
              <p:cNvPr id="234024" name="Line 2600"/>
              <p:cNvSpPr>
                <a:spLocks noChangeShapeType="1"/>
              </p:cNvSpPr>
              <p:nvPr/>
            </p:nvSpPr>
            <p:spPr bwMode="auto">
              <a:xfrm>
                <a:off x="5480" y="3568"/>
                <a:ext cx="1" cy="1"/>
              </a:xfrm>
              <a:prstGeom prst="line">
                <a:avLst/>
              </a:prstGeom>
              <a:noFill/>
              <a:ln w="0">
                <a:solidFill>
                  <a:srgbClr val="0000FF"/>
                </a:solidFill>
                <a:round/>
                <a:headEnd/>
                <a:tailEnd/>
              </a:ln>
            </p:spPr>
            <p:txBody>
              <a:bodyPr/>
              <a:lstStyle/>
              <a:p>
                <a:endParaRPr lang="en-US"/>
              </a:p>
            </p:txBody>
          </p:sp>
          <p:sp>
            <p:nvSpPr>
              <p:cNvPr id="234025" name="Freeform 2601"/>
              <p:cNvSpPr>
                <a:spLocks/>
              </p:cNvSpPr>
              <p:nvPr/>
            </p:nvSpPr>
            <p:spPr bwMode="auto">
              <a:xfrm>
                <a:off x="548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026" name="Rectangle 2602"/>
              <p:cNvSpPr>
                <a:spLocks noChangeArrowheads="1"/>
              </p:cNvSpPr>
              <p:nvPr/>
            </p:nvSpPr>
            <p:spPr bwMode="auto">
              <a:xfrm>
                <a:off x="5484" y="3568"/>
                <a:ext cx="1" cy="1"/>
              </a:xfrm>
              <a:prstGeom prst="rect">
                <a:avLst/>
              </a:prstGeom>
              <a:noFill/>
              <a:ln w="0">
                <a:solidFill>
                  <a:srgbClr val="0000FF"/>
                </a:solidFill>
                <a:miter lim="800000"/>
                <a:headEnd/>
                <a:tailEnd/>
              </a:ln>
            </p:spPr>
            <p:txBody>
              <a:bodyPr/>
              <a:lstStyle/>
              <a:p>
                <a:endParaRPr lang="en-US"/>
              </a:p>
            </p:txBody>
          </p:sp>
          <p:sp>
            <p:nvSpPr>
              <p:cNvPr id="234027" name="Line 2603"/>
              <p:cNvSpPr>
                <a:spLocks noChangeShapeType="1"/>
              </p:cNvSpPr>
              <p:nvPr/>
            </p:nvSpPr>
            <p:spPr bwMode="auto">
              <a:xfrm>
                <a:off x="5485" y="3568"/>
                <a:ext cx="1" cy="1"/>
              </a:xfrm>
              <a:prstGeom prst="line">
                <a:avLst/>
              </a:prstGeom>
              <a:noFill/>
              <a:ln w="0">
                <a:solidFill>
                  <a:srgbClr val="0000FF"/>
                </a:solidFill>
                <a:round/>
                <a:headEnd/>
                <a:tailEnd/>
              </a:ln>
            </p:spPr>
            <p:txBody>
              <a:bodyPr/>
              <a:lstStyle/>
              <a:p>
                <a:endParaRPr lang="en-US"/>
              </a:p>
            </p:txBody>
          </p:sp>
          <p:sp>
            <p:nvSpPr>
              <p:cNvPr id="234028" name="Line 2604"/>
              <p:cNvSpPr>
                <a:spLocks noChangeShapeType="1"/>
              </p:cNvSpPr>
              <p:nvPr/>
            </p:nvSpPr>
            <p:spPr bwMode="auto">
              <a:xfrm>
                <a:off x="5486" y="3568"/>
                <a:ext cx="1" cy="1"/>
              </a:xfrm>
              <a:prstGeom prst="line">
                <a:avLst/>
              </a:prstGeom>
              <a:noFill/>
              <a:ln w="0">
                <a:solidFill>
                  <a:srgbClr val="0000FF"/>
                </a:solidFill>
                <a:round/>
                <a:headEnd/>
                <a:tailEnd/>
              </a:ln>
            </p:spPr>
            <p:txBody>
              <a:bodyPr/>
              <a:lstStyle/>
              <a:p>
                <a:endParaRPr lang="en-US"/>
              </a:p>
            </p:txBody>
          </p:sp>
          <p:sp>
            <p:nvSpPr>
              <p:cNvPr id="234029" name="Line 2605"/>
              <p:cNvSpPr>
                <a:spLocks noChangeShapeType="1"/>
              </p:cNvSpPr>
              <p:nvPr/>
            </p:nvSpPr>
            <p:spPr bwMode="auto">
              <a:xfrm>
                <a:off x="5487" y="3568"/>
                <a:ext cx="1" cy="1"/>
              </a:xfrm>
              <a:prstGeom prst="line">
                <a:avLst/>
              </a:prstGeom>
              <a:noFill/>
              <a:ln w="0">
                <a:solidFill>
                  <a:srgbClr val="0000FF"/>
                </a:solidFill>
                <a:round/>
                <a:headEnd/>
                <a:tailEnd/>
              </a:ln>
            </p:spPr>
            <p:txBody>
              <a:bodyPr/>
              <a:lstStyle/>
              <a:p>
                <a:endParaRPr lang="en-US"/>
              </a:p>
            </p:txBody>
          </p:sp>
          <p:sp>
            <p:nvSpPr>
              <p:cNvPr id="234030" name="Rectangle 2606"/>
              <p:cNvSpPr>
                <a:spLocks noChangeArrowheads="1"/>
              </p:cNvSpPr>
              <p:nvPr/>
            </p:nvSpPr>
            <p:spPr bwMode="auto">
              <a:xfrm>
                <a:off x="5489" y="3568"/>
                <a:ext cx="1" cy="1"/>
              </a:xfrm>
              <a:prstGeom prst="rect">
                <a:avLst/>
              </a:prstGeom>
              <a:noFill/>
              <a:ln w="0">
                <a:solidFill>
                  <a:srgbClr val="0000FF"/>
                </a:solidFill>
                <a:miter lim="800000"/>
                <a:headEnd/>
                <a:tailEnd/>
              </a:ln>
            </p:spPr>
            <p:txBody>
              <a:bodyPr/>
              <a:lstStyle/>
              <a:p>
                <a:endParaRPr lang="en-US"/>
              </a:p>
            </p:txBody>
          </p:sp>
          <p:sp>
            <p:nvSpPr>
              <p:cNvPr id="234031" name="Line 2607"/>
              <p:cNvSpPr>
                <a:spLocks noChangeShapeType="1"/>
              </p:cNvSpPr>
              <p:nvPr/>
            </p:nvSpPr>
            <p:spPr bwMode="auto">
              <a:xfrm>
                <a:off x="5490" y="3568"/>
                <a:ext cx="1" cy="1"/>
              </a:xfrm>
              <a:prstGeom prst="line">
                <a:avLst/>
              </a:prstGeom>
              <a:noFill/>
              <a:ln w="0">
                <a:solidFill>
                  <a:srgbClr val="0000FF"/>
                </a:solidFill>
                <a:round/>
                <a:headEnd/>
                <a:tailEnd/>
              </a:ln>
            </p:spPr>
            <p:txBody>
              <a:bodyPr/>
              <a:lstStyle/>
              <a:p>
                <a:endParaRPr lang="en-US"/>
              </a:p>
            </p:txBody>
          </p:sp>
          <p:sp>
            <p:nvSpPr>
              <p:cNvPr id="234032" name="Freeform 2608"/>
              <p:cNvSpPr>
                <a:spLocks/>
              </p:cNvSpPr>
              <p:nvPr/>
            </p:nvSpPr>
            <p:spPr bwMode="auto">
              <a:xfrm>
                <a:off x="5491"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033" name="Line 2609"/>
              <p:cNvSpPr>
                <a:spLocks noChangeShapeType="1"/>
              </p:cNvSpPr>
              <p:nvPr/>
            </p:nvSpPr>
            <p:spPr bwMode="auto">
              <a:xfrm>
                <a:off x="5492" y="3568"/>
                <a:ext cx="1" cy="1"/>
              </a:xfrm>
              <a:prstGeom prst="line">
                <a:avLst/>
              </a:prstGeom>
              <a:noFill/>
              <a:ln w="0">
                <a:solidFill>
                  <a:srgbClr val="0000FF"/>
                </a:solidFill>
                <a:round/>
                <a:headEnd/>
                <a:tailEnd/>
              </a:ln>
            </p:spPr>
            <p:txBody>
              <a:bodyPr/>
              <a:lstStyle/>
              <a:p>
                <a:endParaRPr lang="en-US"/>
              </a:p>
            </p:txBody>
          </p:sp>
          <p:sp>
            <p:nvSpPr>
              <p:cNvPr id="234034" name="Freeform 2610"/>
              <p:cNvSpPr>
                <a:spLocks/>
              </p:cNvSpPr>
              <p:nvPr/>
            </p:nvSpPr>
            <p:spPr bwMode="auto">
              <a:xfrm>
                <a:off x="549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035" name="Line 2611"/>
              <p:cNvSpPr>
                <a:spLocks noChangeShapeType="1"/>
              </p:cNvSpPr>
              <p:nvPr/>
            </p:nvSpPr>
            <p:spPr bwMode="auto">
              <a:xfrm>
                <a:off x="5494" y="3568"/>
                <a:ext cx="1" cy="1"/>
              </a:xfrm>
              <a:prstGeom prst="line">
                <a:avLst/>
              </a:prstGeom>
              <a:noFill/>
              <a:ln w="0">
                <a:solidFill>
                  <a:srgbClr val="0000FF"/>
                </a:solidFill>
                <a:round/>
                <a:headEnd/>
                <a:tailEnd/>
              </a:ln>
            </p:spPr>
            <p:txBody>
              <a:bodyPr/>
              <a:lstStyle/>
              <a:p>
                <a:endParaRPr lang="en-US"/>
              </a:p>
            </p:txBody>
          </p:sp>
          <p:sp>
            <p:nvSpPr>
              <p:cNvPr id="234036" name="Freeform 2612"/>
              <p:cNvSpPr>
                <a:spLocks/>
              </p:cNvSpPr>
              <p:nvPr/>
            </p:nvSpPr>
            <p:spPr bwMode="auto">
              <a:xfrm>
                <a:off x="5495"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037" name="Freeform 2613"/>
              <p:cNvSpPr>
                <a:spLocks/>
              </p:cNvSpPr>
              <p:nvPr/>
            </p:nvSpPr>
            <p:spPr bwMode="auto">
              <a:xfrm>
                <a:off x="549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038" name="Freeform 2614"/>
              <p:cNvSpPr>
                <a:spLocks/>
              </p:cNvSpPr>
              <p:nvPr/>
            </p:nvSpPr>
            <p:spPr bwMode="auto">
              <a:xfrm>
                <a:off x="549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039" name="Rectangle 2615"/>
              <p:cNvSpPr>
                <a:spLocks noChangeArrowheads="1"/>
              </p:cNvSpPr>
              <p:nvPr/>
            </p:nvSpPr>
            <p:spPr bwMode="auto">
              <a:xfrm>
                <a:off x="5498" y="3568"/>
                <a:ext cx="1" cy="1"/>
              </a:xfrm>
              <a:prstGeom prst="rect">
                <a:avLst/>
              </a:prstGeom>
              <a:noFill/>
              <a:ln w="0">
                <a:solidFill>
                  <a:srgbClr val="0000FF"/>
                </a:solidFill>
                <a:miter lim="800000"/>
                <a:headEnd/>
                <a:tailEnd/>
              </a:ln>
            </p:spPr>
            <p:txBody>
              <a:bodyPr/>
              <a:lstStyle/>
              <a:p>
                <a:endParaRPr lang="en-US"/>
              </a:p>
            </p:txBody>
          </p:sp>
          <p:sp>
            <p:nvSpPr>
              <p:cNvPr id="234040" name="Freeform 2616"/>
              <p:cNvSpPr>
                <a:spLocks/>
              </p:cNvSpPr>
              <p:nvPr/>
            </p:nvSpPr>
            <p:spPr bwMode="auto">
              <a:xfrm>
                <a:off x="5499"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041" name="Line 2617"/>
              <p:cNvSpPr>
                <a:spLocks noChangeShapeType="1"/>
              </p:cNvSpPr>
              <p:nvPr/>
            </p:nvSpPr>
            <p:spPr bwMode="auto">
              <a:xfrm>
                <a:off x="5500" y="3568"/>
                <a:ext cx="1" cy="1"/>
              </a:xfrm>
              <a:prstGeom prst="line">
                <a:avLst/>
              </a:prstGeom>
              <a:noFill/>
              <a:ln w="0">
                <a:solidFill>
                  <a:srgbClr val="0000FF"/>
                </a:solidFill>
                <a:round/>
                <a:headEnd/>
                <a:tailEnd/>
              </a:ln>
            </p:spPr>
            <p:txBody>
              <a:bodyPr/>
              <a:lstStyle/>
              <a:p>
                <a:endParaRPr lang="en-US"/>
              </a:p>
            </p:txBody>
          </p:sp>
          <p:sp>
            <p:nvSpPr>
              <p:cNvPr id="234042" name="Line 2618"/>
              <p:cNvSpPr>
                <a:spLocks noChangeShapeType="1"/>
              </p:cNvSpPr>
              <p:nvPr/>
            </p:nvSpPr>
            <p:spPr bwMode="auto">
              <a:xfrm>
                <a:off x="5502" y="3568"/>
                <a:ext cx="1" cy="1"/>
              </a:xfrm>
              <a:prstGeom prst="line">
                <a:avLst/>
              </a:prstGeom>
              <a:noFill/>
              <a:ln w="0">
                <a:solidFill>
                  <a:srgbClr val="0000FF"/>
                </a:solidFill>
                <a:round/>
                <a:headEnd/>
                <a:tailEnd/>
              </a:ln>
            </p:spPr>
            <p:txBody>
              <a:bodyPr/>
              <a:lstStyle/>
              <a:p>
                <a:endParaRPr lang="en-US"/>
              </a:p>
            </p:txBody>
          </p:sp>
          <p:sp>
            <p:nvSpPr>
              <p:cNvPr id="234043" name="Line 2619"/>
              <p:cNvSpPr>
                <a:spLocks noChangeShapeType="1"/>
              </p:cNvSpPr>
              <p:nvPr/>
            </p:nvSpPr>
            <p:spPr bwMode="auto">
              <a:xfrm>
                <a:off x="5507" y="3568"/>
                <a:ext cx="1" cy="1"/>
              </a:xfrm>
              <a:prstGeom prst="line">
                <a:avLst/>
              </a:prstGeom>
              <a:noFill/>
              <a:ln w="0">
                <a:solidFill>
                  <a:srgbClr val="0000FF"/>
                </a:solidFill>
                <a:round/>
                <a:headEnd/>
                <a:tailEnd/>
              </a:ln>
            </p:spPr>
            <p:txBody>
              <a:bodyPr/>
              <a:lstStyle/>
              <a:p>
                <a:endParaRPr lang="en-US"/>
              </a:p>
            </p:txBody>
          </p:sp>
          <p:sp>
            <p:nvSpPr>
              <p:cNvPr id="234044" name="Line 2620"/>
              <p:cNvSpPr>
                <a:spLocks noChangeShapeType="1"/>
              </p:cNvSpPr>
              <p:nvPr/>
            </p:nvSpPr>
            <p:spPr bwMode="auto">
              <a:xfrm>
                <a:off x="5508" y="3568"/>
                <a:ext cx="1" cy="1"/>
              </a:xfrm>
              <a:prstGeom prst="line">
                <a:avLst/>
              </a:prstGeom>
              <a:noFill/>
              <a:ln w="0">
                <a:solidFill>
                  <a:srgbClr val="0000FF"/>
                </a:solidFill>
                <a:round/>
                <a:headEnd/>
                <a:tailEnd/>
              </a:ln>
            </p:spPr>
            <p:txBody>
              <a:bodyPr/>
              <a:lstStyle/>
              <a:p>
                <a:endParaRPr lang="en-US"/>
              </a:p>
            </p:txBody>
          </p:sp>
          <p:sp>
            <p:nvSpPr>
              <p:cNvPr id="234045" name="Rectangle 2621"/>
              <p:cNvSpPr>
                <a:spLocks noChangeArrowheads="1"/>
              </p:cNvSpPr>
              <p:nvPr/>
            </p:nvSpPr>
            <p:spPr bwMode="auto">
              <a:xfrm>
                <a:off x="5509" y="3568"/>
                <a:ext cx="1" cy="1"/>
              </a:xfrm>
              <a:prstGeom prst="rect">
                <a:avLst/>
              </a:prstGeom>
              <a:noFill/>
              <a:ln w="0">
                <a:solidFill>
                  <a:srgbClr val="0000FF"/>
                </a:solidFill>
                <a:miter lim="800000"/>
                <a:headEnd/>
                <a:tailEnd/>
              </a:ln>
            </p:spPr>
            <p:txBody>
              <a:bodyPr/>
              <a:lstStyle/>
              <a:p>
                <a:endParaRPr lang="en-US"/>
              </a:p>
            </p:txBody>
          </p:sp>
          <p:sp>
            <p:nvSpPr>
              <p:cNvPr id="234046" name="Rectangle 2622"/>
              <p:cNvSpPr>
                <a:spLocks noChangeArrowheads="1"/>
              </p:cNvSpPr>
              <p:nvPr/>
            </p:nvSpPr>
            <p:spPr bwMode="auto">
              <a:xfrm>
                <a:off x="5510" y="3568"/>
                <a:ext cx="1" cy="1"/>
              </a:xfrm>
              <a:prstGeom prst="rect">
                <a:avLst/>
              </a:prstGeom>
              <a:noFill/>
              <a:ln w="0">
                <a:solidFill>
                  <a:srgbClr val="0000FF"/>
                </a:solidFill>
                <a:miter lim="800000"/>
                <a:headEnd/>
                <a:tailEnd/>
              </a:ln>
            </p:spPr>
            <p:txBody>
              <a:bodyPr/>
              <a:lstStyle/>
              <a:p>
                <a:endParaRPr lang="en-US"/>
              </a:p>
            </p:txBody>
          </p:sp>
          <p:sp>
            <p:nvSpPr>
              <p:cNvPr id="234047" name="Rectangle 2623"/>
              <p:cNvSpPr>
                <a:spLocks noChangeArrowheads="1"/>
              </p:cNvSpPr>
              <p:nvPr/>
            </p:nvSpPr>
            <p:spPr bwMode="auto">
              <a:xfrm>
                <a:off x="5511" y="3568"/>
                <a:ext cx="1" cy="1"/>
              </a:xfrm>
              <a:prstGeom prst="rect">
                <a:avLst/>
              </a:prstGeom>
              <a:noFill/>
              <a:ln w="0">
                <a:solidFill>
                  <a:srgbClr val="0000FF"/>
                </a:solidFill>
                <a:miter lim="800000"/>
                <a:headEnd/>
                <a:tailEnd/>
              </a:ln>
            </p:spPr>
            <p:txBody>
              <a:bodyPr/>
              <a:lstStyle/>
              <a:p>
                <a:endParaRPr lang="en-US"/>
              </a:p>
            </p:txBody>
          </p:sp>
          <p:sp>
            <p:nvSpPr>
              <p:cNvPr id="234048" name="Freeform 2624"/>
              <p:cNvSpPr>
                <a:spLocks/>
              </p:cNvSpPr>
              <p:nvPr/>
            </p:nvSpPr>
            <p:spPr bwMode="auto">
              <a:xfrm>
                <a:off x="551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049" name="Rectangle 2625"/>
              <p:cNvSpPr>
                <a:spLocks noChangeArrowheads="1"/>
              </p:cNvSpPr>
              <p:nvPr/>
            </p:nvSpPr>
            <p:spPr bwMode="auto">
              <a:xfrm>
                <a:off x="5514" y="3568"/>
                <a:ext cx="1" cy="1"/>
              </a:xfrm>
              <a:prstGeom prst="rect">
                <a:avLst/>
              </a:prstGeom>
              <a:noFill/>
              <a:ln w="0">
                <a:solidFill>
                  <a:srgbClr val="0000FF"/>
                </a:solidFill>
                <a:miter lim="800000"/>
                <a:headEnd/>
                <a:tailEnd/>
              </a:ln>
            </p:spPr>
            <p:txBody>
              <a:bodyPr/>
              <a:lstStyle/>
              <a:p>
                <a:endParaRPr lang="en-US"/>
              </a:p>
            </p:txBody>
          </p:sp>
          <p:sp>
            <p:nvSpPr>
              <p:cNvPr id="234050" name="Freeform 2626"/>
              <p:cNvSpPr>
                <a:spLocks/>
              </p:cNvSpPr>
              <p:nvPr/>
            </p:nvSpPr>
            <p:spPr bwMode="auto">
              <a:xfrm>
                <a:off x="5516"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051" name="Line 2627"/>
              <p:cNvSpPr>
                <a:spLocks noChangeShapeType="1"/>
              </p:cNvSpPr>
              <p:nvPr/>
            </p:nvSpPr>
            <p:spPr bwMode="auto">
              <a:xfrm>
                <a:off x="5518" y="3568"/>
                <a:ext cx="1" cy="1"/>
              </a:xfrm>
              <a:prstGeom prst="line">
                <a:avLst/>
              </a:prstGeom>
              <a:noFill/>
              <a:ln w="0">
                <a:solidFill>
                  <a:srgbClr val="0000FF"/>
                </a:solidFill>
                <a:round/>
                <a:headEnd/>
                <a:tailEnd/>
              </a:ln>
            </p:spPr>
            <p:txBody>
              <a:bodyPr/>
              <a:lstStyle/>
              <a:p>
                <a:endParaRPr lang="en-US"/>
              </a:p>
            </p:txBody>
          </p:sp>
          <p:sp>
            <p:nvSpPr>
              <p:cNvPr id="234052" name="Line 2628"/>
              <p:cNvSpPr>
                <a:spLocks noChangeShapeType="1"/>
              </p:cNvSpPr>
              <p:nvPr/>
            </p:nvSpPr>
            <p:spPr bwMode="auto">
              <a:xfrm>
                <a:off x="5519" y="3568"/>
                <a:ext cx="1" cy="1"/>
              </a:xfrm>
              <a:prstGeom prst="line">
                <a:avLst/>
              </a:prstGeom>
              <a:noFill/>
              <a:ln w="0">
                <a:solidFill>
                  <a:srgbClr val="0000FF"/>
                </a:solidFill>
                <a:round/>
                <a:headEnd/>
                <a:tailEnd/>
              </a:ln>
            </p:spPr>
            <p:txBody>
              <a:bodyPr/>
              <a:lstStyle/>
              <a:p>
                <a:endParaRPr lang="en-US"/>
              </a:p>
            </p:txBody>
          </p:sp>
          <p:sp>
            <p:nvSpPr>
              <p:cNvPr id="234053" name="Line 2629"/>
              <p:cNvSpPr>
                <a:spLocks noChangeShapeType="1"/>
              </p:cNvSpPr>
              <p:nvPr/>
            </p:nvSpPr>
            <p:spPr bwMode="auto">
              <a:xfrm>
                <a:off x="5520" y="3568"/>
                <a:ext cx="1" cy="1"/>
              </a:xfrm>
              <a:prstGeom prst="line">
                <a:avLst/>
              </a:prstGeom>
              <a:noFill/>
              <a:ln w="0">
                <a:solidFill>
                  <a:srgbClr val="0000FF"/>
                </a:solidFill>
                <a:round/>
                <a:headEnd/>
                <a:tailEnd/>
              </a:ln>
            </p:spPr>
            <p:txBody>
              <a:bodyPr/>
              <a:lstStyle/>
              <a:p>
                <a:endParaRPr lang="en-US"/>
              </a:p>
            </p:txBody>
          </p:sp>
          <p:sp>
            <p:nvSpPr>
              <p:cNvPr id="234054" name="Line 2630"/>
              <p:cNvSpPr>
                <a:spLocks noChangeShapeType="1"/>
              </p:cNvSpPr>
              <p:nvPr/>
            </p:nvSpPr>
            <p:spPr bwMode="auto">
              <a:xfrm>
                <a:off x="5521" y="3568"/>
                <a:ext cx="1" cy="1"/>
              </a:xfrm>
              <a:prstGeom prst="line">
                <a:avLst/>
              </a:prstGeom>
              <a:noFill/>
              <a:ln w="0">
                <a:solidFill>
                  <a:srgbClr val="0000FF"/>
                </a:solidFill>
                <a:round/>
                <a:headEnd/>
                <a:tailEnd/>
              </a:ln>
            </p:spPr>
            <p:txBody>
              <a:bodyPr/>
              <a:lstStyle/>
              <a:p>
                <a:endParaRPr lang="en-US"/>
              </a:p>
            </p:txBody>
          </p:sp>
          <p:sp>
            <p:nvSpPr>
              <p:cNvPr id="234055" name="Line 2631"/>
              <p:cNvSpPr>
                <a:spLocks noChangeShapeType="1"/>
              </p:cNvSpPr>
              <p:nvPr/>
            </p:nvSpPr>
            <p:spPr bwMode="auto">
              <a:xfrm>
                <a:off x="5522" y="3568"/>
                <a:ext cx="1" cy="1"/>
              </a:xfrm>
              <a:prstGeom prst="line">
                <a:avLst/>
              </a:prstGeom>
              <a:noFill/>
              <a:ln w="0">
                <a:solidFill>
                  <a:srgbClr val="0000FF"/>
                </a:solidFill>
                <a:round/>
                <a:headEnd/>
                <a:tailEnd/>
              </a:ln>
            </p:spPr>
            <p:txBody>
              <a:bodyPr/>
              <a:lstStyle/>
              <a:p>
                <a:endParaRPr lang="en-US"/>
              </a:p>
            </p:txBody>
          </p:sp>
          <p:sp>
            <p:nvSpPr>
              <p:cNvPr id="234056" name="Line 2632"/>
              <p:cNvSpPr>
                <a:spLocks noChangeShapeType="1"/>
              </p:cNvSpPr>
              <p:nvPr/>
            </p:nvSpPr>
            <p:spPr bwMode="auto">
              <a:xfrm>
                <a:off x="5523" y="3568"/>
                <a:ext cx="1" cy="1"/>
              </a:xfrm>
              <a:prstGeom prst="line">
                <a:avLst/>
              </a:prstGeom>
              <a:noFill/>
              <a:ln w="0">
                <a:solidFill>
                  <a:srgbClr val="0000FF"/>
                </a:solidFill>
                <a:round/>
                <a:headEnd/>
                <a:tailEnd/>
              </a:ln>
            </p:spPr>
            <p:txBody>
              <a:bodyPr/>
              <a:lstStyle/>
              <a:p>
                <a:endParaRPr lang="en-US"/>
              </a:p>
            </p:txBody>
          </p:sp>
          <p:sp>
            <p:nvSpPr>
              <p:cNvPr id="234057" name="Freeform 2633"/>
              <p:cNvSpPr>
                <a:spLocks/>
              </p:cNvSpPr>
              <p:nvPr/>
            </p:nvSpPr>
            <p:spPr bwMode="auto">
              <a:xfrm>
                <a:off x="5524"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058" name="Line 2634"/>
              <p:cNvSpPr>
                <a:spLocks noChangeShapeType="1"/>
              </p:cNvSpPr>
              <p:nvPr/>
            </p:nvSpPr>
            <p:spPr bwMode="auto">
              <a:xfrm>
                <a:off x="5525" y="3568"/>
                <a:ext cx="1" cy="1"/>
              </a:xfrm>
              <a:prstGeom prst="line">
                <a:avLst/>
              </a:prstGeom>
              <a:noFill/>
              <a:ln w="0">
                <a:solidFill>
                  <a:srgbClr val="0000FF"/>
                </a:solidFill>
                <a:round/>
                <a:headEnd/>
                <a:tailEnd/>
              </a:ln>
            </p:spPr>
            <p:txBody>
              <a:bodyPr/>
              <a:lstStyle/>
              <a:p>
                <a:endParaRPr lang="en-US"/>
              </a:p>
            </p:txBody>
          </p:sp>
          <p:sp>
            <p:nvSpPr>
              <p:cNvPr id="234059" name="Rectangle 2635"/>
              <p:cNvSpPr>
                <a:spLocks noChangeArrowheads="1"/>
              </p:cNvSpPr>
              <p:nvPr/>
            </p:nvSpPr>
            <p:spPr bwMode="auto">
              <a:xfrm>
                <a:off x="5526" y="3568"/>
                <a:ext cx="1" cy="1"/>
              </a:xfrm>
              <a:prstGeom prst="rect">
                <a:avLst/>
              </a:prstGeom>
              <a:noFill/>
              <a:ln w="0">
                <a:solidFill>
                  <a:srgbClr val="0000FF"/>
                </a:solidFill>
                <a:miter lim="800000"/>
                <a:headEnd/>
                <a:tailEnd/>
              </a:ln>
            </p:spPr>
            <p:txBody>
              <a:bodyPr/>
              <a:lstStyle/>
              <a:p>
                <a:endParaRPr lang="en-US"/>
              </a:p>
            </p:txBody>
          </p:sp>
          <p:sp>
            <p:nvSpPr>
              <p:cNvPr id="234060" name="Line 2636"/>
              <p:cNvSpPr>
                <a:spLocks noChangeShapeType="1"/>
              </p:cNvSpPr>
              <p:nvPr/>
            </p:nvSpPr>
            <p:spPr bwMode="auto">
              <a:xfrm>
                <a:off x="5527" y="3568"/>
                <a:ext cx="1" cy="1"/>
              </a:xfrm>
              <a:prstGeom prst="line">
                <a:avLst/>
              </a:prstGeom>
              <a:noFill/>
              <a:ln w="0">
                <a:solidFill>
                  <a:srgbClr val="0000FF"/>
                </a:solidFill>
                <a:round/>
                <a:headEnd/>
                <a:tailEnd/>
              </a:ln>
            </p:spPr>
            <p:txBody>
              <a:bodyPr/>
              <a:lstStyle/>
              <a:p>
                <a:endParaRPr lang="en-US"/>
              </a:p>
            </p:txBody>
          </p:sp>
          <p:sp>
            <p:nvSpPr>
              <p:cNvPr id="234061" name="Freeform 2637"/>
              <p:cNvSpPr>
                <a:spLocks/>
              </p:cNvSpPr>
              <p:nvPr/>
            </p:nvSpPr>
            <p:spPr bwMode="auto">
              <a:xfrm>
                <a:off x="552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062" name="Line 2638"/>
              <p:cNvSpPr>
                <a:spLocks noChangeShapeType="1"/>
              </p:cNvSpPr>
              <p:nvPr/>
            </p:nvSpPr>
            <p:spPr bwMode="auto">
              <a:xfrm>
                <a:off x="5529" y="3568"/>
                <a:ext cx="1" cy="1"/>
              </a:xfrm>
              <a:prstGeom prst="line">
                <a:avLst/>
              </a:prstGeom>
              <a:noFill/>
              <a:ln w="0">
                <a:solidFill>
                  <a:srgbClr val="0000FF"/>
                </a:solidFill>
                <a:round/>
                <a:headEnd/>
                <a:tailEnd/>
              </a:ln>
            </p:spPr>
            <p:txBody>
              <a:bodyPr/>
              <a:lstStyle/>
              <a:p>
                <a:endParaRPr lang="en-US"/>
              </a:p>
            </p:txBody>
          </p:sp>
          <p:sp>
            <p:nvSpPr>
              <p:cNvPr id="234063" name="Line 2639"/>
              <p:cNvSpPr>
                <a:spLocks noChangeShapeType="1"/>
              </p:cNvSpPr>
              <p:nvPr/>
            </p:nvSpPr>
            <p:spPr bwMode="auto">
              <a:xfrm>
                <a:off x="5532" y="3568"/>
                <a:ext cx="1" cy="1"/>
              </a:xfrm>
              <a:prstGeom prst="line">
                <a:avLst/>
              </a:prstGeom>
              <a:noFill/>
              <a:ln w="0">
                <a:solidFill>
                  <a:srgbClr val="0000FF"/>
                </a:solidFill>
                <a:round/>
                <a:headEnd/>
                <a:tailEnd/>
              </a:ln>
            </p:spPr>
            <p:txBody>
              <a:bodyPr/>
              <a:lstStyle/>
              <a:p>
                <a:endParaRPr lang="en-US"/>
              </a:p>
            </p:txBody>
          </p:sp>
          <p:sp>
            <p:nvSpPr>
              <p:cNvPr id="234064" name="Line 2640"/>
              <p:cNvSpPr>
                <a:spLocks noChangeShapeType="1"/>
              </p:cNvSpPr>
              <p:nvPr/>
            </p:nvSpPr>
            <p:spPr bwMode="auto">
              <a:xfrm>
                <a:off x="5533" y="3568"/>
                <a:ext cx="1" cy="1"/>
              </a:xfrm>
              <a:prstGeom prst="line">
                <a:avLst/>
              </a:prstGeom>
              <a:noFill/>
              <a:ln w="0">
                <a:solidFill>
                  <a:srgbClr val="0000FF"/>
                </a:solidFill>
                <a:round/>
                <a:headEnd/>
                <a:tailEnd/>
              </a:ln>
            </p:spPr>
            <p:txBody>
              <a:bodyPr/>
              <a:lstStyle/>
              <a:p>
                <a:endParaRPr lang="en-US"/>
              </a:p>
            </p:txBody>
          </p:sp>
          <p:sp>
            <p:nvSpPr>
              <p:cNvPr id="234065" name="Line 2641"/>
              <p:cNvSpPr>
                <a:spLocks noChangeShapeType="1"/>
              </p:cNvSpPr>
              <p:nvPr/>
            </p:nvSpPr>
            <p:spPr bwMode="auto">
              <a:xfrm>
                <a:off x="5534" y="3568"/>
                <a:ext cx="1" cy="1"/>
              </a:xfrm>
              <a:prstGeom prst="line">
                <a:avLst/>
              </a:prstGeom>
              <a:noFill/>
              <a:ln w="0">
                <a:solidFill>
                  <a:srgbClr val="0000FF"/>
                </a:solidFill>
                <a:round/>
                <a:headEnd/>
                <a:tailEnd/>
              </a:ln>
            </p:spPr>
            <p:txBody>
              <a:bodyPr/>
              <a:lstStyle/>
              <a:p>
                <a:endParaRPr lang="en-US"/>
              </a:p>
            </p:txBody>
          </p:sp>
          <p:sp>
            <p:nvSpPr>
              <p:cNvPr id="234066" name="Rectangle 2642"/>
              <p:cNvSpPr>
                <a:spLocks noChangeArrowheads="1"/>
              </p:cNvSpPr>
              <p:nvPr/>
            </p:nvSpPr>
            <p:spPr bwMode="auto">
              <a:xfrm>
                <a:off x="5535" y="3568"/>
                <a:ext cx="1" cy="1"/>
              </a:xfrm>
              <a:prstGeom prst="rect">
                <a:avLst/>
              </a:prstGeom>
              <a:noFill/>
              <a:ln w="0">
                <a:solidFill>
                  <a:srgbClr val="0000FF"/>
                </a:solidFill>
                <a:miter lim="800000"/>
                <a:headEnd/>
                <a:tailEnd/>
              </a:ln>
            </p:spPr>
            <p:txBody>
              <a:bodyPr/>
              <a:lstStyle/>
              <a:p>
                <a:endParaRPr lang="en-US"/>
              </a:p>
            </p:txBody>
          </p:sp>
          <p:sp>
            <p:nvSpPr>
              <p:cNvPr id="234067" name="Line 2643"/>
              <p:cNvSpPr>
                <a:spLocks noChangeShapeType="1"/>
              </p:cNvSpPr>
              <p:nvPr/>
            </p:nvSpPr>
            <p:spPr bwMode="auto">
              <a:xfrm>
                <a:off x="5536" y="3568"/>
                <a:ext cx="1" cy="1"/>
              </a:xfrm>
              <a:prstGeom prst="line">
                <a:avLst/>
              </a:prstGeom>
              <a:noFill/>
              <a:ln w="0">
                <a:solidFill>
                  <a:srgbClr val="0000FF"/>
                </a:solidFill>
                <a:round/>
                <a:headEnd/>
                <a:tailEnd/>
              </a:ln>
            </p:spPr>
            <p:txBody>
              <a:bodyPr/>
              <a:lstStyle/>
              <a:p>
                <a:endParaRPr lang="en-US"/>
              </a:p>
            </p:txBody>
          </p:sp>
          <p:sp>
            <p:nvSpPr>
              <p:cNvPr id="234068" name="Rectangle 2644"/>
              <p:cNvSpPr>
                <a:spLocks noChangeArrowheads="1"/>
              </p:cNvSpPr>
              <p:nvPr/>
            </p:nvSpPr>
            <p:spPr bwMode="auto">
              <a:xfrm>
                <a:off x="5537" y="3568"/>
                <a:ext cx="1" cy="1"/>
              </a:xfrm>
              <a:prstGeom prst="rect">
                <a:avLst/>
              </a:prstGeom>
              <a:noFill/>
              <a:ln w="0">
                <a:solidFill>
                  <a:srgbClr val="0000FF"/>
                </a:solidFill>
                <a:miter lim="800000"/>
                <a:headEnd/>
                <a:tailEnd/>
              </a:ln>
            </p:spPr>
            <p:txBody>
              <a:bodyPr/>
              <a:lstStyle/>
              <a:p>
                <a:endParaRPr lang="en-US"/>
              </a:p>
            </p:txBody>
          </p:sp>
          <p:sp>
            <p:nvSpPr>
              <p:cNvPr id="234069" name="Freeform 2645"/>
              <p:cNvSpPr>
                <a:spLocks/>
              </p:cNvSpPr>
              <p:nvPr/>
            </p:nvSpPr>
            <p:spPr bwMode="auto">
              <a:xfrm>
                <a:off x="5538"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070" name="Line 2646"/>
              <p:cNvSpPr>
                <a:spLocks noChangeShapeType="1"/>
              </p:cNvSpPr>
              <p:nvPr/>
            </p:nvSpPr>
            <p:spPr bwMode="auto">
              <a:xfrm>
                <a:off x="5539" y="3568"/>
                <a:ext cx="1" cy="1"/>
              </a:xfrm>
              <a:prstGeom prst="line">
                <a:avLst/>
              </a:prstGeom>
              <a:noFill/>
              <a:ln w="0">
                <a:solidFill>
                  <a:srgbClr val="0000FF"/>
                </a:solidFill>
                <a:round/>
                <a:headEnd/>
                <a:tailEnd/>
              </a:ln>
            </p:spPr>
            <p:txBody>
              <a:bodyPr/>
              <a:lstStyle/>
              <a:p>
                <a:endParaRPr lang="en-US"/>
              </a:p>
            </p:txBody>
          </p:sp>
          <p:sp>
            <p:nvSpPr>
              <p:cNvPr id="234071" name="Rectangle 2647"/>
              <p:cNvSpPr>
                <a:spLocks noChangeArrowheads="1"/>
              </p:cNvSpPr>
              <p:nvPr/>
            </p:nvSpPr>
            <p:spPr bwMode="auto">
              <a:xfrm>
                <a:off x="5540" y="3568"/>
                <a:ext cx="1" cy="1"/>
              </a:xfrm>
              <a:prstGeom prst="rect">
                <a:avLst/>
              </a:prstGeom>
              <a:noFill/>
              <a:ln w="0">
                <a:solidFill>
                  <a:srgbClr val="0000FF"/>
                </a:solidFill>
                <a:miter lim="800000"/>
                <a:headEnd/>
                <a:tailEnd/>
              </a:ln>
            </p:spPr>
            <p:txBody>
              <a:bodyPr/>
              <a:lstStyle/>
              <a:p>
                <a:endParaRPr lang="en-US"/>
              </a:p>
            </p:txBody>
          </p:sp>
          <p:sp>
            <p:nvSpPr>
              <p:cNvPr id="234072" name="Freeform 2648"/>
              <p:cNvSpPr>
                <a:spLocks/>
              </p:cNvSpPr>
              <p:nvPr/>
            </p:nvSpPr>
            <p:spPr bwMode="auto">
              <a:xfrm>
                <a:off x="5542"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073" name="Freeform 2649"/>
              <p:cNvSpPr>
                <a:spLocks/>
              </p:cNvSpPr>
              <p:nvPr/>
            </p:nvSpPr>
            <p:spPr bwMode="auto">
              <a:xfrm>
                <a:off x="5543"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074" name="Line 2650"/>
              <p:cNvSpPr>
                <a:spLocks noChangeShapeType="1"/>
              </p:cNvSpPr>
              <p:nvPr/>
            </p:nvSpPr>
            <p:spPr bwMode="auto">
              <a:xfrm>
                <a:off x="5544" y="3568"/>
                <a:ext cx="1" cy="1"/>
              </a:xfrm>
              <a:prstGeom prst="line">
                <a:avLst/>
              </a:prstGeom>
              <a:noFill/>
              <a:ln w="0">
                <a:solidFill>
                  <a:srgbClr val="0000FF"/>
                </a:solidFill>
                <a:round/>
                <a:headEnd/>
                <a:tailEnd/>
              </a:ln>
            </p:spPr>
            <p:txBody>
              <a:bodyPr/>
              <a:lstStyle/>
              <a:p>
                <a:endParaRPr lang="en-US"/>
              </a:p>
            </p:txBody>
          </p:sp>
          <p:sp>
            <p:nvSpPr>
              <p:cNvPr id="234075" name="Line 2651"/>
              <p:cNvSpPr>
                <a:spLocks noChangeShapeType="1"/>
              </p:cNvSpPr>
              <p:nvPr/>
            </p:nvSpPr>
            <p:spPr bwMode="auto">
              <a:xfrm>
                <a:off x="5545" y="3568"/>
                <a:ext cx="1" cy="1"/>
              </a:xfrm>
              <a:prstGeom prst="line">
                <a:avLst/>
              </a:prstGeom>
              <a:noFill/>
              <a:ln w="0">
                <a:solidFill>
                  <a:srgbClr val="0000FF"/>
                </a:solidFill>
                <a:round/>
                <a:headEnd/>
                <a:tailEnd/>
              </a:ln>
            </p:spPr>
            <p:txBody>
              <a:bodyPr/>
              <a:lstStyle/>
              <a:p>
                <a:endParaRPr lang="en-US"/>
              </a:p>
            </p:txBody>
          </p:sp>
          <p:sp>
            <p:nvSpPr>
              <p:cNvPr id="234076" name="Line 2652"/>
              <p:cNvSpPr>
                <a:spLocks noChangeShapeType="1"/>
              </p:cNvSpPr>
              <p:nvPr/>
            </p:nvSpPr>
            <p:spPr bwMode="auto">
              <a:xfrm>
                <a:off x="5546" y="3568"/>
                <a:ext cx="1" cy="1"/>
              </a:xfrm>
              <a:prstGeom prst="line">
                <a:avLst/>
              </a:prstGeom>
              <a:noFill/>
              <a:ln w="0">
                <a:solidFill>
                  <a:srgbClr val="0000FF"/>
                </a:solidFill>
                <a:round/>
                <a:headEnd/>
                <a:tailEnd/>
              </a:ln>
            </p:spPr>
            <p:txBody>
              <a:bodyPr/>
              <a:lstStyle/>
              <a:p>
                <a:endParaRPr lang="en-US"/>
              </a:p>
            </p:txBody>
          </p:sp>
          <p:sp>
            <p:nvSpPr>
              <p:cNvPr id="234077" name="Freeform 2653"/>
              <p:cNvSpPr>
                <a:spLocks/>
              </p:cNvSpPr>
              <p:nvPr/>
            </p:nvSpPr>
            <p:spPr bwMode="auto">
              <a:xfrm>
                <a:off x="5547" y="3568"/>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078" name="Line 2654"/>
              <p:cNvSpPr>
                <a:spLocks noChangeShapeType="1"/>
              </p:cNvSpPr>
              <p:nvPr/>
            </p:nvSpPr>
            <p:spPr bwMode="auto">
              <a:xfrm>
                <a:off x="5552" y="3568"/>
                <a:ext cx="1" cy="1"/>
              </a:xfrm>
              <a:prstGeom prst="line">
                <a:avLst/>
              </a:prstGeom>
              <a:noFill/>
              <a:ln w="0">
                <a:solidFill>
                  <a:srgbClr val="0000FF"/>
                </a:solidFill>
                <a:round/>
                <a:headEnd/>
                <a:tailEnd/>
              </a:ln>
            </p:spPr>
            <p:txBody>
              <a:bodyPr/>
              <a:lstStyle/>
              <a:p>
                <a:endParaRPr lang="en-US"/>
              </a:p>
            </p:txBody>
          </p:sp>
          <p:sp>
            <p:nvSpPr>
              <p:cNvPr id="234079" name="Line 2655"/>
              <p:cNvSpPr>
                <a:spLocks noChangeShapeType="1"/>
              </p:cNvSpPr>
              <p:nvPr/>
            </p:nvSpPr>
            <p:spPr bwMode="auto">
              <a:xfrm>
                <a:off x="5554" y="3568"/>
                <a:ext cx="1" cy="1"/>
              </a:xfrm>
              <a:prstGeom prst="line">
                <a:avLst/>
              </a:prstGeom>
              <a:noFill/>
              <a:ln w="0">
                <a:solidFill>
                  <a:srgbClr val="0000FF"/>
                </a:solidFill>
                <a:round/>
                <a:headEnd/>
                <a:tailEnd/>
              </a:ln>
            </p:spPr>
            <p:txBody>
              <a:bodyPr/>
              <a:lstStyle/>
              <a:p>
                <a:endParaRPr lang="en-US"/>
              </a:p>
            </p:txBody>
          </p:sp>
          <p:sp>
            <p:nvSpPr>
              <p:cNvPr id="234080" name="Rectangle 2656"/>
              <p:cNvSpPr>
                <a:spLocks noChangeArrowheads="1"/>
              </p:cNvSpPr>
              <p:nvPr/>
            </p:nvSpPr>
            <p:spPr bwMode="auto">
              <a:xfrm>
                <a:off x="5555" y="3568"/>
                <a:ext cx="1" cy="1"/>
              </a:xfrm>
              <a:prstGeom prst="rect">
                <a:avLst/>
              </a:prstGeom>
              <a:noFill/>
              <a:ln w="0">
                <a:solidFill>
                  <a:srgbClr val="0000FF"/>
                </a:solidFill>
                <a:miter lim="800000"/>
                <a:headEnd/>
                <a:tailEnd/>
              </a:ln>
            </p:spPr>
            <p:txBody>
              <a:bodyPr/>
              <a:lstStyle/>
              <a:p>
                <a:endParaRPr lang="en-US"/>
              </a:p>
            </p:txBody>
          </p:sp>
          <p:sp>
            <p:nvSpPr>
              <p:cNvPr id="234081" name="Line 2657"/>
              <p:cNvSpPr>
                <a:spLocks noChangeShapeType="1"/>
              </p:cNvSpPr>
              <p:nvPr/>
            </p:nvSpPr>
            <p:spPr bwMode="auto">
              <a:xfrm>
                <a:off x="5557" y="3568"/>
                <a:ext cx="1" cy="1"/>
              </a:xfrm>
              <a:prstGeom prst="line">
                <a:avLst/>
              </a:prstGeom>
              <a:noFill/>
              <a:ln w="0">
                <a:solidFill>
                  <a:srgbClr val="0000FF"/>
                </a:solidFill>
                <a:round/>
                <a:headEnd/>
                <a:tailEnd/>
              </a:ln>
            </p:spPr>
            <p:txBody>
              <a:bodyPr/>
              <a:lstStyle/>
              <a:p>
                <a:endParaRPr lang="en-US"/>
              </a:p>
            </p:txBody>
          </p:sp>
        </p:grpSp>
        <p:sp>
          <p:nvSpPr>
            <p:cNvPr id="234082" name="Freeform 2658"/>
            <p:cNvSpPr>
              <a:spLocks/>
            </p:cNvSpPr>
            <p:nvPr/>
          </p:nvSpPr>
          <p:spPr bwMode="auto">
            <a:xfrm>
              <a:off x="5033" y="3706"/>
              <a:ext cx="2"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083" name="Freeform 2659"/>
            <p:cNvSpPr>
              <a:spLocks/>
            </p:cNvSpPr>
            <p:nvPr/>
          </p:nvSpPr>
          <p:spPr bwMode="auto">
            <a:xfrm>
              <a:off x="5035" y="3706"/>
              <a:ext cx="1"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084" name="Line 2660"/>
            <p:cNvSpPr>
              <a:spLocks noChangeShapeType="1"/>
            </p:cNvSpPr>
            <p:nvPr/>
          </p:nvSpPr>
          <p:spPr bwMode="auto">
            <a:xfrm>
              <a:off x="5038" y="3706"/>
              <a:ext cx="0" cy="0"/>
            </a:xfrm>
            <a:prstGeom prst="line">
              <a:avLst/>
            </a:prstGeom>
            <a:noFill/>
            <a:ln w="0">
              <a:solidFill>
                <a:srgbClr val="0000FF"/>
              </a:solidFill>
              <a:round/>
              <a:headEnd/>
              <a:tailEnd/>
            </a:ln>
          </p:spPr>
          <p:txBody>
            <a:bodyPr/>
            <a:lstStyle/>
            <a:p>
              <a:endParaRPr lang="en-US"/>
            </a:p>
          </p:txBody>
        </p:sp>
        <p:sp>
          <p:nvSpPr>
            <p:cNvPr id="234085" name="Freeform 2661"/>
            <p:cNvSpPr>
              <a:spLocks/>
            </p:cNvSpPr>
            <p:nvPr/>
          </p:nvSpPr>
          <p:spPr bwMode="auto">
            <a:xfrm>
              <a:off x="5042" y="3706"/>
              <a:ext cx="3"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086" name="Line 2662"/>
            <p:cNvSpPr>
              <a:spLocks noChangeShapeType="1"/>
            </p:cNvSpPr>
            <p:nvPr/>
          </p:nvSpPr>
          <p:spPr bwMode="auto">
            <a:xfrm>
              <a:off x="5045" y="3706"/>
              <a:ext cx="2" cy="0"/>
            </a:xfrm>
            <a:prstGeom prst="line">
              <a:avLst/>
            </a:prstGeom>
            <a:noFill/>
            <a:ln w="0">
              <a:solidFill>
                <a:srgbClr val="0000FF"/>
              </a:solidFill>
              <a:round/>
              <a:headEnd/>
              <a:tailEnd/>
            </a:ln>
          </p:spPr>
          <p:txBody>
            <a:bodyPr/>
            <a:lstStyle/>
            <a:p>
              <a:endParaRPr lang="en-US"/>
            </a:p>
          </p:txBody>
        </p:sp>
        <p:sp>
          <p:nvSpPr>
            <p:cNvPr id="234087" name="Line 2663"/>
            <p:cNvSpPr>
              <a:spLocks noChangeShapeType="1"/>
            </p:cNvSpPr>
            <p:nvPr/>
          </p:nvSpPr>
          <p:spPr bwMode="auto">
            <a:xfrm>
              <a:off x="5047" y="3706"/>
              <a:ext cx="0" cy="0"/>
            </a:xfrm>
            <a:prstGeom prst="line">
              <a:avLst/>
            </a:prstGeom>
            <a:noFill/>
            <a:ln w="0">
              <a:solidFill>
                <a:srgbClr val="0000FF"/>
              </a:solidFill>
              <a:round/>
              <a:headEnd/>
              <a:tailEnd/>
            </a:ln>
          </p:spPr>
          <p:txBody>
            <a:bodyPr/>
            <a:lstStyle/>
            <a:p>
              <a:endParaRPr lang="en-US"/>
            </a:p>
          </p:txBody>
        </p:sp>
        <p:sp>
          <p:nvSpPr>
            <p:cNvPr id="234088" name="Line 2664"/>
            <p:cNvSpPr>
              <a:spLocks noChangeShapeType="1"/>
            </p:cNvSpPr>
            <p:nvPr/>
          </p:nvSpPr>
          <p:spPr bwMode="auto">
            <a:xfrm>
              <a:off x="5051" y="3706"/>
              <a:ext cx="0" cy="0"/>
            </a:xfrm>
            <a:prstGeom prst="line">
              <a:avLst/>
            </a:prstGeom>
            <a:noFill/>
            <a:ln w="0">
              <a:solidFill>
                <a:srgbClr val="0000FF"/>
              </a:solidFill>
              <a:round/>
              <a:headEnd/>
              <a:tailEnd/>
            </a:ln>
          </p:spPr>
          <p:txBody>
            <a:bodyPr/>
            <a:lstStyle/>
            <a:p>
              <a:endParaRPr lang="en-US"/>
            </a:p>
          </p:txBody>
        </p:sp>
        <p:sp>
          <p:nvSpPr>
            <p:cNvPr id="234089" name="Rectangle 2665"/>
            <p:cNvSpPr>
              <a:spLocks noChangeArrowheads="1"/>
            </p:cNvSpPr>
            <p:nvPr/>
          </p:nvSpPr>
          <p:spPr bwMode="auto">
            <a:xfrm>
              <a:off x="1018" y="2350"/>
              <a:ext cx="242"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381.51</a:t>
              </a:r>
              <a:endParaRPr lang="en-AU" sz="1000">
                <a:latin typeface="Arial" pitchFamily="34" charset="0"/>
              </a:endParaRPr>
            </a:p>
          </p:txBody>
        </p:sp>
        <p:sp>
          <p:nvSpPr>
            <p:cNvPr id="234090" name="Rectangle 2666"/>
            <p:cNvSpPr>
              <a:spLocks noChangeArrowheads="1"/>
            </p:cNvSpPr>
            <p:nvPr/>
          </p:nvSpPr>
          <p:spPr bwMode="auto">
            <a:xfrm>
              <a:off x="712" y="2445"/>
              <a:ext cx="242"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324.16</a:t>
              </a:r>
              <a:endParaRPr lang="en-AU" sz="1000">
                <a:latin typeface="Arial" pitchFamily="34" charset="0"/>
              </a:endParaRPr>
            </a:p>
          </p:txBody>
        </p:sp>
        <p:sp>
          <p:nvSpPr>
            <p:cNvPr id="234091" name="Rectangle 2667"/>
            <p:cNvSpPr>
              <a:spLocks noChangeArrowheads="1"/>
            </p:cNvSpPr>
            <p:nvPr/>
          </p:nvSpPr>
          <p:spPr bwMode="auto">
            <a:xfrm>
              <a:off x="1278" y="2492"/>
              <a:ext cx="242"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491.23</a:t>
              </a:r>
              <a:endParaRPr lang="en-AU" sz="1000">
                <a:latin typeface="Arial" pitchFamily="34" charset="0"/>
              </a:endParaRPr>
            </a:p>
          </p:txBody>
        </p:sp>
        <p:sp>
          <p:nvSpPr>
            <p:cNvPr id="234092" name="Rectangle 2668"/>
            <p:cNvSpPr>
              <a:spLocks noChangeArrowheads="1"/>
            </p:cNvSpPr>
            <p:nvPr/>
          </p:nvSpPr>
          <p:spPr bwMode="auto">
            <a:xfrm>
              <a:off x="1577" y="2587"/>
              <a:ext cx="242"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571.78</a:t>
              </a:r>
              <a:endParaRPr lang="en-AU" sz="1000">
                <a:latin typeface="Arial" pitchFamily="34" charset="0"/>
              </a:endParaRPr>
            </a:p>
          </p:txBody>
        </p:sp>
        <p:sp>
          <p:nvSpPr>
            <p:cNvPr id="234093" name="Rectangle 2669"/>
            <p:cNvSpPr>
              <a:spLocks noChangeArrowheads="1"/>
            </p:cNvSpPr>
            <p:nvPr/>
          </p:nvSpPr>
          <p:spPr bwMode="auto">
            <a:xfrm>
              <a:off x="2010" y="2682"/>
              <a:ext cx="242"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692.33</a:t>
              </a:r>
              <a:endParaRPr lang="en-AU" sz="1000">
                <a:latin typeface="Arial" pitchFamily="34" charset="0"/>
              </a:endParaRPr>
            </a:p>
          </p:txBody>
        </p:sp>
        <p:sp>
          <p:nvSpPr>
            <p:cNvPr id="234094" name="Rectangle 2670"/>
            <p:cNvSpPr>
              <a:spLocks noChangeArrowheads="1"/>
            </p:cNvSpPr>
            <p:nvPr/>
          </p:nvSpPr>
          <p:spPr bwMode="auto">
            <a:xfrm>
              <a:off x="1012" y="2777"/>
              <a:ext cx="242"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410.21</a:t>
              </a:r>
              <a:endParaRPr lang="en-AU" sz="1000">
                <a:latin typeface="Arial" pitchFamily="34" charset="0"/>
              </a:endParaRPr>
            </a:p>
          </p:txBody>
        </p:sp>
        <p:sp>
          <p:nvSpPr>
            <p:cNvPr id="234095" name="Rectangle 2671"/>
            <p:cNvSpPr>
              <a:spLocks noChangeArrowheads="1"/>
            </p:cNvSpPr>
            <p:nvPr/>
          </p:nvSpPr>
          <p:spPr bwMode="auto">
            <a:xfrm>
              <a:off x="2489" y="3014"/>
              <a:ext cx="242"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819.40</a:t>
              </a:r>
              <a:endParaRPr lang="en-AU" sz="1000">
                <a:latin typeface="Arial" pitchFamily="34" charset="0"/>
              </a:endParaRPr>
            </a:p>
          </p:txBody>
        </p:sp>
        <p:sp>
          <p:nvSpPr>
            <p:cNvPr id="234096" name="Rectangle 2672"/>
            <p:cNvSpPr>
              <a:spLocks noChangeArrowheads="1"/>
            </p:cNvSpPr>
            <p:nvPr/>
          </p:nvSpPr>
          <p:spPr bwMode="auto">
            <a:xfrm>
              <a:off x="3577" y="3537"/>
              <a:ext cx="285"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1142.57</a:t>
              </a:r>
              <a:endParaRPr lang="en-AU" sz="1000">
                <a:latin typeface="Arial" pitchFamily="34" charset="0"/>
              </a:endParaRPr>
            </a:p>
          </p:txBody>
        </p:sp>
        <p:sp>
          <p:nvSpPr>
            <p:cNvPr id="234097" name="Rectangle 2673"/>
            <p:cNvSpPr>
              <a:spLocks noChangeArrowheads="1"/>
            </p:cNvSpPr>
            <p:nvPr/>
          </p:nvSpPr>
          <p:spPr bwMode="auto">
            <a:xfrm>
              <a:off x="3889" y="2815"/>
              <a:ext cx="132"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100</a:t>
              </a:r>
              <a:endParaRPr lang="en-AU" sz="1000">
                <a:latin typeface="Arial" pitchFamily="34" charset="0"/>
              </a:endParaRPr>
            </a:p>
          </p:txBody>
        </p:sp>
        <p:graphicFrame>
          <p:nvGraphicFramePr>
            <p:cNvPr id="234098" name="Object 2674"/>
            <p:cNvGraphicFramePr>
              <a:graphicFrameLocks noChangeAspect="1"/>
            </p:cNvGraphicFramePr>
            <p:nvPr/>
          </p:nvGraphicFramePr>
          <p:xfrm>
            <a:off x="2160" y="2016"/>
            <a:ext cx="2215" cy="511"/>
          </p:xfrm>
          <a:graphic>
            <a:graphicData uri="http://schemas.openxmlformats.org/presentationml/2006/ole">
              <p:oleObj spid="_x0000_s234108" name="CS ChemDraw Drawing" r:id="rId4" imgW="4787900" imgH="1076960" progId="">
                <p:embed/>
              </p:oleObj>
            </a:graphicData>
          </a:graphic>
        </p:graphicFrame>
        <p:sp>
          <p:nvSpPr>
            <p:cNvPr id="234099" name="Text Box 2675"/>
            <p:cNvSpPr txBox="1">
              <a:spLocks noChangeArrowheads="1"/>
            </p:cNvSpPr>
            <p:nvPr/>
          </p:nvSpPr>
          <p:spPr bwMode="auto">
            <a:xfrm>
              <a:off x="3400" y="2152"/>
              <a:ext cx="159" cy="135"/>
            </a:xfrm>
            <a:prstGeom prst="rect">
              <a:avLst/>
            </a:prstGeom>
            <a:noFill/>
            <a:ln w="9525">
              <a:noFill/>
              <a:miter lim="800000"/>
              <a:headEnd/>
              <a:tailEnd/>
            </a:ln>
            <a:effectLst/>
          </p:spPr>
          <p:txBody>
            <a:bodyPr wrap="none">
              <a:spAutoFit/>
            </a:bodyPr>
            <a:lstStyle/>
            <a:p>
              <a:pPr algn="l" fontAlgn="base"/>
              <a:r>
                <a:rPr lang="en-US" sz="800">
                  <a:latin typeface="Arial" pitchFamily="34" charset="0"/>
                </a:rPr>
                <a:t>A</a:t>
              </a:r>
            </a:p>
          </p:txBody>
        </p:sp>
        <p:sp>
          <p:nvSpPr>
            <p:cNvPr id="234100" name="Text Box 2676"/>
            <p:cNvSpPr txBox="1">
              <a:spLocks noChangeArrowheads="1"/>
            </p:cNvSpPr>
            <p:nvPr/>
          </p:nvSpPr>
          <p:spPr bwMode="auto">
            <a:xfrm>
              <a:off x="2968" y="2368"/>
              <a:ext cx="158" cy="135"/>
            </a:xfrm>
            <a:prstGeom prst="rect">
              <a:avLst/>
            </a:prstGeom>
            <a:noFill/>
            <a:ln w="9525">
              <a:noFill/>
              <a:miter lim="800000"/>
              <a:headEnd/>
              <a:tailEnd/>
            </a:ln>
            <a:effectLst/>
          </p:spPr>
          <p:txBody>
            <a:bodyPr wrap="none">
              <a:spAutoFit/>
            </a:bodyPr>
            <a:lstStyle/>
            <a:p>
              <a:pPr algn="l" fontAlgn="base"/>
              <a:r>
                <a:rPr lang="en-US" sz="800">
                  <a:latin typeface="Arial" pitchFamily="34" charset="0"/>
                </a:rPr>
                <a:t>B</a:t>
              </a:r>
            </a:p>
          </p:txBody>
        </p:sp>
        <p:sp>
          <p:nvSpPr>
            <p:cNvPr id="234101" name="Text Box 2677"/>
            <p:cNvSpPr txBox="1">
              <a:spLocks noChangeArrowheads="1"/>
            </p:cNvSpPr>
            <p:nvPr/>
          </p:nvSpPr>
          <p:spPr bwMode="auto">
            <a:xfrm>
              <a:off x="2480" y="2152"/>
              <a:ext cx="161" cy="135"/>
            </a:xfrm>
            <a:prstGeom prst="rect">
              <a:avLst/>
            </a:prstGeom>
            <a:noFill/>
            <a:ln w="9525">
              <a:noFill/>
              <a:miter lim="800000"/>
              <a:headEnd/>
              <a:tailEnd/>
            </a:ln>
            <a:effectLst/>
          </p:spPr>
          <p:txBody>
            <a:bodyPr wrap="none">
              <a:spAutoFit/>
            </a:bodyPr>
            <a:lstStyle/>
            <a:p>
              <a:pPr algn="l" fontAlgn="base"/>
              <a:r>
                <a:rPr lang="en-US" sz="800">
                  <a:latin typeface="Arial" pitchFamily="34" charset="0"/>
                </a:rPr>
                <a:t>C</a:t>
              </a:r>
            </a:p>
          </p:txBody>
        </p:sp>
        <p:sp>
          <p:nvSpPr>
            <p:cNvPr id="234102" name="Line 2678"/>
            <p:cNvSpPr>
              <a:spLocks noChangeShapeType="1"/>
            </p:cNvSpPr>
            <p:nvPr/>
          </p:nvSpPr>
          <p:spPr bwMode="auto">
            <a:xfrm>
              <a:off x="2736" y="2160"/>
              <a:ext cx="0" cy="190"/>
            </a:xfrm>
            <a:prstGeom prst="line">
              <a:avLst/>
            </a:prstGeom>
            <a:noFill/>
            <a:ln w="6350">
              <a:solidFill>
                <a:schemeClr val="tx1"/>
              </a:solidFill>
              <a:round/>
              <a:headEnd/>
              <a:tailEnd type="arrow" w="med" len="sm"/>
            </a:ln>
            <a:effectLst/>
          </p:spPr>
          <p:txBody>
            <a:bodyPr/>
            <a:lstStyle/>
            <a:p>
              <a:endParaRPr lang="en-US"/>
            </a:p>
          </p:txBody>
        </p:sp>
        <p:sp>
          <p:nvSpPr>
            <p:cNvPr id="234103" name="Line 2679"/>
            <p:cNvSpPr>
              <a:spLocks noChangeShapeType="1"/>
            </p:cNvSpPr>
            <p:nvPr/>
          </p:nvSpPr>
          <p:spPr bwMode="auto">
            <a:xfrm>
              <a:off x="3080" y="2200"/>
              <a:ext cx="91" cy="95"/>
            </a:xfrm>
            <a:prstGeom prst="line">
              <a:avLst/>
            </a:prstGeom>
            <a:noFill/>
            <a:ln w="6350">
              <a:solidFill>
                <a:schemeClr val="tx1"/>
              </a:solidFill>
              <a:round/>
              <a:headEnd/>
              <a:tailEnd type="arrow" w="lg" len="sm"/>
            </a:ln>
            <a:effectLst/>
          </p:spPr>
          <p:txBody>
            <a:bodyPr/>
            <a:lstStyle/>
            <a:p>
              <a:endParaRPr lang="en-US"/>
            </a:p>
          </p:txBody>
        </p:sp>
        <p:sp>
          <p:nvSpPr>
            <p:cNvPr id="234104" name="Line 2680"/>
            <p:cNvSpPr>
              <a:spLocks noChangeShapeType="1"/>
            </p:cNvSpPr>
            <p:nvPr/>
          </p:nvSpPr>
          <p:spPr bwMode="auto">
            <a:xfrm flipV="1">
              <a:off x="3712" y="2354"/>
              <a:ext cx="0" cy="142"/>
            </a:xfrm>
            <a:prstGeom prst="line">
              <a:avLst/>
            </a:prstGeom>
            <a:noFill/>
            <a:ln w="6350">
              <a:solidFill>
                <a:schemeClr val="tx1"/>
              </a:solidFill>
              <a:round/>
              <a:headEnd/>
              <a:tailEnd type="arrow" w="med" len="sm"/>
            </a:ln>
            <a:effectLst/>
          </p:spPr>
          <p:txBody>
            <a:bodyPr/>
            <a:lstStyle/>
            <a:p>
              <a:endParaRPr lang="en-US"/>
            </a:p>
          </p:txBody>
        </p:sp>
        <p:sp>
          <p:nvSpPr>
            <p:cNvPr id="234105" name="Text Box 2681"/>
            <p:cNvSpPr txBox="1">
              <a:spLocks noChangeArrowheads="1"/>
            </p:cNvSpPr>
            <p:nvPr/>
          </p:nvSpPr>
          <p:spPr bwMode="auto">
            <a:xfrm>
              <a:off x="2273" y="3347"/>
              <a:ext cx="357" cy="154"/>
            </a:xfrm>
            <a:prstGeom prst="rect">
              <a:avLst/>
            </a:prstGeom>
            <a:noFill/>
            <a:ln w="9525">
              <a:noFill/>
              <a:miter lim="800000"/>
              <a:headEnd/>
              <a:tailEnd/>
            </a:ln>
            <a:effectLst/>
          </p:spPr>
          <p:txBody>
            <a:bodyPr wrap="none">
              <a:spAutoFit/>
            </a:bodyPr>
            <a:lstStyle/>
            <a:p>
              <a:pPr algn="l" fontAlgn="base"/>
              <a:r>
                <a:rPr lang="en-US" sz="1000">
                  <a:latin typeface="Arial" pitchFamily="34" charset="0"/>
                </a:rPr>
                <a:t>801.41</a:t>
              </a:r>
            </a:p>
          </p:txBody>
        </p:sp>
        <p:sp>
          <p:nvSpPr>
            <p:cNvPr id="234106" name="Text Box 2682"/>
            <p:cNvSpPr txBox="1">
              <a:spLocks noChangeArrowheads="1"/>
            </p:cNvSpPr>
            <p:nvPr/>
          </p:nvSpPr>
          <p:spPr bwMode="auto">
            <a:xfrm>
              <a:off x="669" y="2359"/>
              <a:ext cx="288" cy="135"/>
            </a:xfrm>
            <a:prstGeom prst="rect">
              <a:avLst/>
            </a:prstGeom>
            <a:noFill/>
            <a:ln w="9525">
              <a:noFill/>
              <a:miter lim="800000"/>
              <a:headEnd/>
              <a:tailEnd/>
            </a:ln>
            <a:effectLst/>
          </p:spPr>
          <p:txBody>
            <a:bodyPr wrap="none">
              <a:spAutoFit/>
            </a:bodyPr>
            <a:lstStyle/>
            <a:p>
              <a:pPr algn="l" fontAlgn="base"/>
              <a:r>
                <a:rPr lang="en-US" sz="800">
                  <a:latin typeface="Arial" pitchFamily="34" charset="0"/>
                </a:rPr>
                <a:t>BC+H</a:t>
              </a:r>
              <a:endParaRPr lang="en-US" sz="800" baseline="30000">
                <a:latin typeface="Arial" pitchFamily="34" charset="0"/>
              </a:endParaRPr>
            </a:p>
          </p:txBody>
        </p:sp>
        <p:sp>
          <p:nvSpPr>
            <p:cNvPr id="234107" name="Text Box 2683"/>
            <p:cNvSpPr txBox="1">
              <a:spLocks noChangeArrowheads="1"/>
            </p:cNvSpPr>
            <p:nvPr/>
          </p:nvSpPr>
          <p:spPr bwMode="auto">
            <a:xfrm>
              <a:off x="972" y="2264"/>
              <a:ext cx="288" cy="135"/>
            </a:xfrm>
            <a:prstGeom prst="rect">
              <a:avLst/>
            </a:prstGeom>
            <a:noFill/>
            <a:ln w="9525">
              <a:noFill/>
              <a:miter lim="800000"/>
              <a:headEnd/>
              <a:tailEnd/>
            </a:ln>
            <a:effectLst/>
          </p:spPr>
          <p:txBody>
            <a:bodyPr wrap="none">
              <a:spAutoFit/>
            </a:bodyPr>
            <a:lstStyle/>
            <a:p>
              <a:pPr algn="l" fontAlgn="base"/>
              <a:r>
                <a:rPr lang="en-US" sz="800">
                  <a:latin typeface="Arial" pitchFamily="34" charset="0"/>
                </a:rPr>
                <a:t>M+3H</a:t>
              </a:r>
              <a:endParaRPr lang="en-US" sz="800" baseline="30000">
                <a:latin typeface="Arial" pitchFamily="34" charset="0"/>
              </a:endParaRPr>
            </a:p>
          </p:txBody>
        </p:sp>
        <p:sp>
          <p:nvSpPr>
            <p:cNvPr id="234108" name="Text Box 2684"/>
            <p:cNvSpPr txBox="1">
              <a:spLocks noChangeArrowheads="1"/>
            </p:cNvSpPr>
            <p:nvPr/>
          </p:nvSpPr>
          <p:spPr bwMode="auto">
            <a:xfrm>
              <a:off x="972" y="2682"/>
              <a:ext cx="342" cy="135"/>
            </a:xfrm>
            <a:prstGeom prst="rect">
              <a:avLst/>
            </a:prstGeom>
            <a:noFill/>
            <a:ln w="9525">
              <a:noFill/>
              <a:miter lim="800000"/>
              <a:headEnd/>
              <a:tailEnd/>
            </a:ln>
            <a:effectLst/>
          </p:spPr>
          <p:txBody>
            <a:bodyPr wrap="none">
              <a:spAutoFit/>
            </a:bodyPr>
            <a:lstStyle/>
            <a:p>
              <a:pPr algn="l" fontAlgn="base"/>
              <a:r>
                <a:rPr lang="en-US" sz="800">
                  <a:latin typeface="Arial" pitchFamily="34" charset="0"/>
                </a:rPr>
                <a:t>A-P+2H</a:t>
              </a:r>
              <a:endParaRPr lang="en-US" sz="800" baseline="30000">
                <a:latin typeface="Arial" pitchFamily="34" charset="0"/>
              </a:endParaRPr>
            </a:p>
          </p:txBody>
        </p:sp>
        <p:sp>
          <p:nvSpPr>
            <p:cNvPr id="234109" name="Text Box 2685"/>
            <p:cNvSpPr txBox="1">
              <a:spLocks noChangeArrowheads="1"/>
            </p:cNvSpPr>
            <p:nvPr/>
          </p:nvSpPr>
          <p:spPr bwMode="auto">
            <a:xfrm>
              <a:off x="1201" y="2406"/>
              <a:ext cx="385" cy="135"/>
            </a:xfrm>
            <a:prstGeom prst="rect">
              <a:avLst/>
            </a:prstGeom>
            <a:noFill/>
            <a:ln w="9525">
              <a:noFill/>
              <a:miter lim="800000"/>
              <a:headEnd/>
              <a:tailEnd/>
            </a:ln>
            <a:effectLst/>
          </p:spPr>
          <p:txBody>
            <a:bodyPr wrap="none">
              <a:spAutoFit/>
            </a:bodyPr>
            <a:lstStyle/>
            <a:p>
              <a:pPr algn="l" fontAlgn="base"/>
              <a:r>
                <a:rPr lang="en-US" sz="800">
                  <a:latin typeface="Arial" pitchFamily="34" charset="0"/>
                </a:rPr>
                <a:t>AB-P+2H</a:t>
              </a:r>
              <a:endParaRPr lang="en-US" sz="800" baseline="30000">
                <a:latin typeface="Arial" pitchFamily="34" charset="0"/>
              </a:endParaRPr>
            </a:p>
          </p:txBody>
        </p:sp>
        <p:sp>
          <p:nvSpPr>
            <p:cNvPr id="234110" name="Text Box 2686"/>
            <p:cNvSpPr txBox="1">
              <a:spLocks noChangeArrowheads="1"/>
            </p:cNvSpPr>
            <p:nvPr/>
          </p:nvSpPr>
          <p:spPr bwMode="auto">
            <a:xfrm>
              <a:off x="1520" y="2497"/>
              <a:ext cx="288" cy="135"/>
            </a:xfrm>
            <a:prstGeom prst="rect">
              <a:avLst/>
            </a:prstGeom>
            <a:noFill/>
            <a:ln w="9525">
              <a:noFill/>
              <a:miter lim="800000"/>
              <a:headEnd/>
              <a:tailEnd/>
            </a:ln>
            <a:effectLst/>
          </p:spPr>
          <p:txBody>
            <a:bodyPr wrap="none">
              <a:spAutoFit/>
            </a:bodyPr>
            <a:lstStyle/>
            <a:p>
              <a:pPr algn="l" fontAlgn="base"/>
              <a:r>
                <a:rPr lang="en-US" sz="800">
                  <a:latin typeface="Arial" pitchFamily="34" charset="0"/>
                </a:rPr>
                <a:t>M+2H</a:t>
              </a:r>
              <a:endParaRPr lang="en-US" sz="800" baseline="30000">
                <a:latin typeface="Arial" pitchFamily="34" charset="0"/>
              </a:endParaRPr>
            </a:p>
          </p:txBody>
        </p:sp>
        <p:sp>
          <p:nvSpPr>
            <p:cNvPr id="234111" name="Text Box 2687"/>
            <p:cNvSpPr txBox="1">
              <a:spLocks noChangeArrowheads="1"/>
            </p:cNvSpPr>
            <p:nvPr/>
          </p:nvSpPr>
          <p:spPr bwMode="auto">
            <a:xfrm>
              <a:off x="1964" y="2587"/>
              <a:ext cx="242" cy="135"/>
            </a:xfrm>
            <a:prstGeom prst="rect">
              <a:avLst/>
            </a:prstGeom>
            <a:noFill/>
            <a:ln w="9525">
              <a:noFill/>
              <a:miter lim="800000"/>
              <a:headEnd/>
              <a:tailEnd/>
            </a:ln>
            <a:effectLst/>
          </p:spPr>
          <p:txBody>
            <a:bodyPr wrap="none">
              <a:spAutoFit/>
            </a:bodyPr>
            <a:lstStyle/>
            <a:p>
              <a:pPr algn="l" fontAlgn="base"/>
              <a:r>
                <a:rPr lang="en-US" sz="800">
                  <a:latin typeface="Arial" pitchFamily="34" charset="0"/>
                </a:rPr>
                <a:t>P+H</a:t>
              </a:r>
              <a:endParaRPr lang="en-US" sz="800" baseline="30000">
                <a:latin typeface="Arial" pitchFamily="34" charset="0"/>
              </a:endParaRPr>
            </a:p>
          </p:txBody>
        </p:sp>
        <p:sp>
          <p:nvSpPr>
            <p:cNvPr id="234112" name="Text Box 2688"/>
            <p:cNvSpPr txBox="1">
              <a:spLocks noChangeArrowheads="1"/>
            </p:cNvSpPr>
            <p:nvPr/>
          </p:nvSpPr>
          <p:spPr bwMode="auto">
            <a:xfrm>
              <a:off x="2420" y="2920"/>
              <a:ext cx="306" cy="135"/>
            </a:xfrm>
            <a:prstGeom prst="rect">
              <a:avLst/>
            </a:prstGeom>
            <a:noFill/>
            <a:ln w="9525">
              <a:noFill/>
              <a:miter lim="800000"/>
              <a:headEnd/>
              <a:tailEnd/>
            </a:ln>
            <a:effectLst/>
          </p:spPr>
          <p:txBody>
            <a:bodyPr wrap="none">
              <a:spAutoFit/>
            </a:bodyPr>
            <a:lstStyle/>
            <a:p>
              <a:pPr algn="l" fontAlgn="base"/>
              <a:r>
                <a:rPr lang="en-US" sz="800">
                  <a:latin typeface="Arial" pitchFamily="34" charset="0"/>
                </a:rPr>
                <a:t>A-P+H</a:t>
              </a:r>
              <a:endParaRPr lang="en-US" sz="800" baseline="30000">
                <a:latin typeface="Arial" pitchFamily="34" charset="0"/>
              </a:endParaRPr>
            </a:p>
          </p:txBody>
        </p:sp>
        <p:sp>
          <p:nvSpPr>
            <p:cNvPr id="234113" name="Line 2689"/>
            <p:cNvSpPr>
              <a:spLocks noChangeShapeType="1"/>
            </p:cNvSpPr>
            <p:nvPr/>
          </p:nvSpPr>
          <p:spPr bwMode="auto">
            <a:xfrm flipH="1">
              <a:off x="2476" y="3252"/>
              <a:ext cx="91" cy="95"/>
            </a:xfrm>
            <a:prstGeom prst="line">
              <a:avLst/>
            </a:prstGeom>
            <a:noFill/>
            <a:ln w="9525">
              <a:solidFill>
                <a:schemeClr val="tx1"/>
              </a:solidFill>
              <a:round/>
              <a:headEnd/>
              <a:tailEnd type="arrow" w="med" len="med"/>
            </a:ln>
            <a:effectLst/>
          </p:spPr>
          <p:txBody>
            <a:bodyPr/>
            <a:lstStyle/>
            <a:p>
              <a:endParaRPr lang="en-US"/>
            </a:p>
          </p:txBody>
        </p:sp>
        <p:sp>
          <p:nvSpPr>
            <p:cNvPr id="234114" name="Text Box 2690"/>
            <p:cNvSpPr txBox="1">
              <a:spLocks noChangeArrowheads="1"/>
            </p:cNvSpPr>
            <p:nvPr/>
          </p:nvSpPr>
          <p:spPr bwMode="auto">
            <a:xfrm>
              <a:off x="2294" y="3213"/>
              <a:ext cx="255" cy="135"/>
            </a:xfrm>
            <a:prstGeom prst="rect">
              <a:avLst/>
            </a:prstGeom>
            <a:noFill/>
            <a:ln w="9525">
              <a:noFill/>
              <a:miter lim="800000"/>
              <a:headEnd/>
              <a:tailEnd/>
            </a:ln>
            <a:effectLst/>
          </p:spPr>
          <p:txBody>
            <a:bodyPr wrap="none">
              <a:spAutoFit/>
            </a:bodyPr>
            <a:lstStyle/>
            <a:p>
              <a:pPr algn="l" fontAlgn="base"/>
              <a:r>
                <a:rPr lang="en-US" sz="800">
                  <a:latin typeface="Arial" pitchFamily="34" charset="0"/>
                </a:rPr>
                <a:t>-H</a:t>
              </a:r>
              <a:r>
                <a:rPr lang="en-US" sz="800" baseline="-25000">
                  <a:latin typeface="Arial" pitchFamily="34" charset="0"/>
                </a:rPr>
                <a:t>2</a:t>
              </a:r>
              <a:r>
                <a:rPr lang="en-US" sz="800">
                  <a:latin typeface="Arial" pitchFamily="34" charset="0"/>
                </a:rPr>
                <a:t>O</a:t>
              </a:r>
            </a:p>
          </p:txBody>
        </p:sp>
        <p:sp>
          <p:nvSpPr>
            <p:cNvPr id="234115" name="Line 2691"/>
            <p:cNvSpPr>
              <a:spLocks noChangeShapeType="1"/>
            </p:cNvSpPr>
            <p:nvPr/>
          </p:nvSpPr>
          <p:spPr bwMode="auto">
            <a:xfrm>
              <a:off x="4046" y="3561"/>
              <a:ext cx="918" cy="0"/>
            </a:xfrm>
            <a:prstGeom prst="line">
              <a:avLst/>
            </a:prstGeom>
            <a:noFill/>
            <a:ln w="0">
              <a:solidFill>
                <a:srgbClr val="000000"/>
              </a:solidFill>
              <a:round/>
              <a:headEnd/>
              <a:tailEnd/>
            </a:ln>
          </p:spPr>
          <p:txBody>
            <a:bodyPr/>
            <a:lstStyle/>
            <a:p>
              <a:endParaRPr lang="en-US"/>
            </a:p>
          </p:txBody>
        </p:sp>
        <p:sp>
          <p:nvSpPr>
            <p:cNvPr id="234116" name="Line 2692"/>
            <p:cNvSpPr>
              <a:spLocks noChangeShapeType="1"/>
            </p:cNvSpPr>
            <p:nvPr/>
          </p:nvSpPr>
          <p:spPr bwMode="auto">
            <a:xfrm>
              <a:off x="4046" y="3561"/>
              <a:ext cx="0" cy="2"/>
            </a:xfrm>
            <a:prstGeom prst="line">
              <a:avLst/>
            </a:prstGeom>
            <a:noFill/>
            <a:ln w="0">
              <a:solidFill>
                <a:srgbClr val="000000"/>
              </a:solidFill>
              <a:round/>
              <a:headEnd/>
              <a:tailEnd/>
            </a:ln>
          </p:spPr>
          <p:txBody>
            <a:bodyPr/>
            <a:lstStyle/>
            <a:p>
              <a:endParaRPr lang="en-US"/>
            </a:p>
          </p:txBody>
        </p:sp>
        <p:sp>
          <p:nvSpPr>
            <p:cNvPr id="234117" name="Line 2693"/>
            <p:cNvSpPr>
              <a:spLocks noChangeShapeType="1"/>
            </p:cNvSpPr>
            <p:nvPr/>
          </p:nvSpPr>
          <p:spPr bwMode="auto">
            <a:xfrm>
              <a:off x="4058" y="3561"/>
              <a:ext cx="0" cy="2"/>
            </a:xfrm>
            <a:prstGeom prst="line">
              <a:avLst/>
            </a:prstGeom>
            <a:noFill/>
            <a:ln w="0">
              <a:solidFill>
                <a:srgbClr val="000000"/>
              </a:solidFill>
              <a:round/>
              <a:headEnd/>
              <a:tailEnd/>
            </a:ln>
          </p:spPr>
          <p:txBody>
            <a:bodyPr/>
            <a:lstStyle/>
            <a:p>
              <a:endParaRPr lang="en-US"/>
            </a:p>
          </p:txBody>
        </p:sp>
        <p:sp>
          <p:nvSpPr>
            <p:cNvPr id="234118" name="Line 2694"/>
            <p:cNvSpPr>
              <a:spLocks noChangeShapeType="1"/>
            </p:cNvSpPr>
            <p:nvPr/>
          </p:nvSpPr>
          <p:spPr bwMode="auto">
            <a:xfrm>
              <a:off x="4071" y="3561"/>
              <a:ext cx="0" cy="2"/>
            </a:xfrm>
            <a:prstGeom prst="line">
              <a:avLst/>
            </a:prstGeom>
            <a:noFill/>
            <a:ln w="0">
              <a:solidFill>
                <a:srgbClr val="000000"/>
              </a:solidFill>
              <a:round/>
              <a:headEnd/>
              <a:tailEnd/>
            </a:ln>
          </p:spPr>
          <p:txBody>
            <a:bodyPr/>
            <a:lstStyle/>
            <a:p>
              <a:endParaRPr lang="en-US"/>
            </a:p>
          </p:txBody>
        </p:sp>
        <p:sp>
          <p:nvSpPr>
            <p:cNvPr id="234119" name="Line 2695"/>
            <p:cNvSpPr>
              <a:spLocks noChangeShapeType="1"/>
            </p:cNvSpPr>
            <p:nvPr/>
          </p:nvSpPr>
          <p:spPr bwMode="auto">
            <a:xfrm>
              <a:off x="4084" y="3561"/>
              <a:ext cx="0" cy="2"/>
            </a:xfrm>
            <a:prstGeom prst="line">
              <a:avLst/>
            </a:prstGeom>
            <a:noFill/>
            <a:ln w="0">
              <a:solidFill>
                <a:srgbClr val="000000"/>
              </a:solidFill>
              <a:round/>
              <a:headEnd/>
              <a:tailEnd/>
            </a:ln>
          </p:spPr>
          <p:txBody>
            <a:bodyPr/>
            <a:lstStyle/>
            <a:p>
              <a:endParaRPr lang="en-US"/>
            </a:p>
          </p:txBody>
        </p:sp>
        <p:sp>
          <p:nvSpPr>
            <p:cNvPr id="234120" name="Line 2696"/>
            <p:cNvSpPr>
              <a:spLocks noChangeShapeType="1"/>
            </p:cNvSpPr>
            <p:nvPr/>
          </p:nvSpPr>
          <p:spPr bwMode="auto">
            <a:xfrm>
              <a:off x="4097" y="3561"/>
              <a:ext cx="0" cy="2"/>
            </a:xfrm>
            <a:prstGeom prst="line">
              <a:avLst/>
            </a:prstGeom>
            <a:noFill/>
            <a:ln w="0">
              <a:solidFill>
                <a:srgbClr val="000000"/>
              </a:solidFill>
              <a:round/>
              <a:headEnd/>
              <a:tailEnd/>
            </a:ln>
          </p:spPr>
          <p:txBody>
            <a:bodyPr/>
            <a:lstStyle/>
            <a:p>
              <a:endParaRPr lang="en-US"/>
            </a:p>
          </p:txBody>
        </p:sp>
        <p:sp>
          <p:nvSpPr>
            <p:cNvPr id="234121" name="Line 2697"/>
            <p:cNvSpPr>
              <a:spLocks noChangeShapeType="1"/>
            </p:cNvSpPr>
            <p:nvPr/>
          </p:nvSpPr>
          <p:spPr bwMode="auto">
            <a:xfrm>
              <a:off x="4109" y="3561"/>
              <a:ext cx="1" cy="2"/>
            </a:xfrm>
            <a:prstGeom prst="line">
              <a:avLst/>
            </a:prstGeom>
            <a:noFill/>
            <a:ln w="0">
              <a:solidFill>
                <a:srgbClr val="000000"/>
              </a:solidFill>
              <a:round/>
              <a:headEnd/>
              <a:tailEnd/>
            </a:ln>
          </p:spPr>
          <p:txBody>
            <a:bodyPr/>
            <a:lstStyle/>
            <a:p>
              <a:endParaRPr lang="en-US"/>
            </a:p>
          </p:txBody>
        </p:sp>
        <p:sp>
          <p:nvSpPr>
            <p:cNvPr id="234122" name="Line 2698"/>
            <p:cNvSpPr>
              <a:spLocks noChangeShapeType="1"/>
            </p:cNvSpPr>
            <p:nvPr/>
          </p:nvSpPr>
          <p:spPr bwMode="auto">
            <a:xfrm>
              <a:off x="4122" y="3561"/>
              <a:ext cx="0" cy="2"/>
            </a:xfrm>
            <a:prstGeom prst="line">
              <a:avLst/>
            </a:prstGeom>
            <a:noFill/>
            <a:ln w="0">
              <a:solidFill>
                <a:srgbClr val="000000"/>
              </a:solidFill>
              <a:round/>
              <a:headEnd/>
              <a:tailEnd/>
            </a:ln>
          </p:spPr>
          <p:txBody>
            <a:bodyPr/>
            <a:lstStyle/>
            <a:p>
              <a:endParaRPr lang="en-US"/>
            </a:p>
          </p:txBody>
        </p:sp>
        <p:sp>
          <p:nvSpPr>
            <p:cNvPr id="234123" name="Line 2699"/>
            <p:cNvSpPr>
              <a:spLocks noChangeShapeType="1"/>
            </p:cNvSpPr>
            <p:nvPr/>
          </p:nvSpPr>
          <p:spPr bwMode="auto">
            <a:xfrm>
              <a:off x="4135" y="3561"/>
              <a:ext cx="0" cy="2"/>
            </a:xfrm>
            <a:prstGeom prst="line">
              <a:avLst/>
            </a:prstGeom>
            <a:noFill/>
            <a:ln w="0">
              <a:solidFill>
                <a:srgbClr val="000000"/>
              </a:solidFill>
              <a:round/>
              <a:headEnd/>
              <a:tailEnd/>
            </a:ln>
          </p:spPr>
          <p:txBody>
            <a:bodyPr/>
            <a:lstStyle/>
            <a:p>
              <a:endParaRPr lang="en-US"/>
            </a:p>
          </p:txBody>
        </p:sp>
        <p:sp>
          <p:nvSpPr>
            <p:cNvPr id="234124" name="Line 2700"/>
            <p:cNvSpPr>
              <a:spLocks noChangeShapeType="1"/>
            </p:cNvSpPr>
            <p:nvPr/>
          </p:nvSpPr>
          <p:spPr bwMode="auto">
            <a:xfrm>
              <a:off x="4147" y="3561"/>
              <a:ext cx="1" cy="2"/>
            </a:xfrm>
            <a:prstGeom prst="line">
              <a:avLst/>
            </a:prstGeom>
            <a:noFill/>
            <a:ln w="0">
              <a:solidFill>
                <a:srgbClr val="000000"/>
              </a:solidFill>
              <a:round/>
              <a:headEnd/>
              <a:tailEnd/>
            </a:ln>
          </p:spPr>
          <p:txBody>
            <a:bodyPr/>
            <a:lstStyle/>
            <a:p>
              <a:endParaRPr lang="en-US"/>
            </a:p>
          </p:txBody>
        </p:sp>
        <p:sp>
          <p:nvSpPr>
            <p:cNvPr id="234125" name="Line 2701"/>
            <p:cNvSpPr>
              <a:spLocks noChangeShapeType="1"/>
            </p:cNvSpPr>
            <p:nvPr/>
          </p:nvSpPr>
          <p:spPr bwMode="auto">
            <a:xfrm>
              <a:off x="4159" y="3561"/>
              <a:ext cx="0" cy="2"/>
            </a:xfrm>
            <a:prstGeom prst="line">
              <a:avLst/>
            </a:prstGeom>
            <a:noFill/>
            <a:ln w="0">
              <a:solidFill>
                <a:srgbClr val="000000"/>
              </a:solidFill>
              <a:round/>
              <a:headEnd/>
              <a:tailEnd/>
            </a:ln>
          </p:spPr>
          <p:txBody>
            <a:bodyPr/>
            <a:lstStyle/>
            <a:p>
              <a:endParaRPr lang="en-US"/>
            </a:p>
          </p:txBody>
        </p:sp>
        <p:sp>
          <p:nvSpPr>
            <p:cNvPr id="234126" name="Line 2702"/>
            <p:cNvSpPr>
              <a:spLocks noChangeShapeType="1"/>
            </p:cNvSpPr>
            <p:nvPr/>
          </p:nvSpPr>
          <p:spPr bwMode="auto">
            <a:xfrm>
              <a:off x="4173" y="3561"/>
              <a:ext cx="0" cy="2"/>
            </a:xfrm>
            <a:prstGeom prst="line">
              <a:avLst/>
            </a:prstGeom>
            <a:noFill/>
            <a:ln w="0">
              <a:solidFill>
                <a:srgbClr val="000000"/>
              </a:solidFill>
              <a:round/>
              <a:headEnd/>
              <a:tailEnd/>
            </a:ln>
          </p:spPr>
          <p:txBody>
            <a:bodyPr/>
            <a:lstStyle/>
            <a:p>
              <a:endParaRPr lang="en-US"/>
            </a:p>
          </p:txBody>
        </p:sp>
        <p:sp>
          <p:nvSpPr>
            <p:cNvPr id="234127" name="Line 2703"/>
            <p:cNvSpPr>
              <a:spLocks noChangeShapeType="1"/>
            </p:cNvSpPr>
            <p:nvPr/>
          </p:nvSpPr>
          <p:spPr bwMode="auto">
            <a:xfrm>
              <a:off x="4185" y="3561"/>
              <a:ext cx="0" cy="2"/>
            </a:xfrm>
            <a:prstGeom prst="line">
              <a:avLst/>
            </a:prstGeom>
            <a:noFill/>
            <a:ln w="0">
              <a:solidFill>
                <a:srgbClr val="000000"/>
              </a:solidFill>
              <a:round/>
              <a:headEnd/>
              <a:tailEnd/>
            </a:ln>
          </p:spPr>
          <p:txBody>
            <a:bodyPr/>
            <a:lstStyle/>
            <a:p>
              <a:endParaRPr lang="en-US"/>
            </a:p>
          </p:txBody>
        </p:sp>
        <p:sp>
          <p:nvSpPr>
            <p:cNvPr id="234128" name="Line 2704"/>
            <p:cNvSpPr>
              <a:spLocks noChangeShapeType="1"/>
            </p:cNvSpPr>
            <p:nvPr/>
          </p:nvSpPr>
          <p:spPr bwMode="auto">
            <a:xfrm>
              <a:off x="4198" y="3561"/>
              <a:ext cx="0" cy="2"/>
            </a:xfrm>
            <a:prstGeom prst="line">
              <a:avLst/>
            </a:prstGeom>
            <a:noFill/>
            <a:ln w="0">
              <a:solidFill>
                <a:srgbClr val="000000"/>
              </a:solidFill>
              <a:round/>
              <a:headEnd/>
              <a:tailEnd/>
            </a:ln>
          </p:spPr>
          <p:txBody>
            <a:bodyPr/>
            <a:lstStyle/>
            <a:p>
              <a:endParaRPr lang="en-US"/>
            </a:p>
          </p:txBody>
        </p:sp>
        <p:sp>
          <p:nvSpPr>
            <p:cNvPr id="234129" name="Line 2705"/>
            <p:cNvSpPr>
              <a:spLocks noChangeShapeType="1"/>
            </p:cNvSpPr>
            <p:nvPr/>
          </p:nvSpPr>
          <p:spPr bwMode="auto">
            <a:xfrm>
              <a:off x="4211" y="3561"/>
              <a:ext cx="0" cy="2"/>
            </a:xfrm>
            <a:prstGeom prst="line">
              <a:avLst/>
            </a:prstGeom>
            <a:noFill/>
            <a:ln w="0">
              <a:solidFill>
                <a:srgbClr val="000000"/>
              </a:solidFill>
              <a:round/>
              <a:headEnd/>
              <a:tailEnd/>
            </a:ln>
          </p:spPr>
          <p:txBody>
            <a:bodyPr/>
            <a:lstStyle/>
            <a:p>
              <a:endParaRPr lang="en-US"/>
            </a:p>
          </p:txBody>
        </p:sp>
        <p:sp>
          <p:nvSpPr>
            <p:cNvPr id="234130" name="Line 2706"/>
            <p:cNvSpPr>
              <a:spLocks noChangeShapeType="1"/>
            </p:cNvSpPr>
            <p:nvPr/>
          </p:nvSpPr>
          <p:spPr bwMode="auto">
            <a:xfrm>
              <a:off x="4223" y="3561"/>
              <a:ext cx="0" cy="2"/>
            </a:xfrm>
            <a:prstGeom prst="line">
              <a:avLst/>
            </a:prstGeom>
            <a:noFill/>
            <a:ln w="0">
              <a:solidFill>
                <a:srgbClr val="000000"/>
              </a:solidFill>
              <a:round/>
              <a:headEnd/>
              <a:tailEnd/>
            </a:ln>
          </p:spPr>
          <p:txBody>
            <a:bodyPr/>
            <a:lstStyle/>
            <a:p>
              <a:endParaRPr lang="en-US"/>
            </a:p>
          </p:txBody>
        </p:sp>
        <p:sp>
          <p:nvSpPr>
            <p:cNvPr id="234131" name="Line 2707"/>
            <p:cNvSpPr>
              <a:spLocks noChangeShapeType="1"/>
            </p:cNvSpPr>
            <p:nvPr/>
          </p:nvSpPr>
          <p:spPr bwMode="auto">
            <a:xfrm>
              <a:off x="4235" y="3561"/>
              <a:ext cx="0" cy="2"/>
            </a:xfrm>
            <a:prstGeom prst="line">
              <a:avLst/>
            </a:prstGeom>
            <a:noFill/>
            <a:ln w="0">
              <a:solidFill>
                <a:srgbClr val="000000"/>
              </a:solidFill>
              <a:round/>
              <a:headEnd/>
              <a:tailEnd/>
            </a:ln>
          </p:spPr>
          <p:txBody>
            <a:bodyPr/>
            <a:lstStyle/>
            <a:p>
              <a:endParaRPr lang="en-US"/>
            </a:p>
          </p:txBody>
        </p:sp>
        <p:sp>
          <p:nvSpPr>
            <p:cNvPr id="234132" name="Line 2708"/>
            <p:cNvSpPr>
              <a:spLocks noChangeShapeType="1"/>
            </p:cNvSpPr>
            <p:nvPr/>
          </p:nvSpPr>
          <p:spPr bwMode="auto">
            <a:xfrm>
              <a:off x="4248" y="3561"/>
              <a:ext cx="1" cy="2"/>
            </a:xfrm>
            <a:prstGeom prst="line">
              <a:avLst/>
            </a:prstGeom>
            <a:noFill/>
            <a:ln w="0">
              <a:solidFill>
                <a:srgbClr val="000000"/>
              </a:solidFill>
              <a:round/>
              <a:headEnd/>
              <a:tailEnd/>
            </a:ln>
          </p:spPr>
          <p:txBody>
            <a:bodyPr/>
            <a:lstStyle/>
            <a:p>
              <a:endParaRPr lang="en-US"/>
            </a:p>
          </p:txBody>
        </p:sp>
        <p:sp>
          <p:nvSpPr>
            <p:cNvPr id="234133" name="Line 2709"/>
            <p:cNvSpPr>
              <a:spLocks noChangeShapeType="1"/>
            </p:cNvSpPr>
            <p:nvPr/>
          </p:nvSpPr>
          <p:spPr bwMode="auto">
            <a:xfrm>
              <a:off x="4260" y="3561"/>
              <a:ext cx="0" cy="2"/>
            </a:xfrm>
            <a:prstGeom prst="line">
              <a:avLst/>
            </a:prstGeom>
            <a:noFill/>
            <a:ln w="0">
              <a:solidFill>
                <a:srgbClr val="000000"/>
              </a:solidFill>
              <a:round/>
              <a:headEnd/>
              <a:tailEnd/>
            </a:ln>
          </p:spPr>
          <p:txBody>
            <a:bodyPr/>
            <a:lstStyle/>
            <a:p>
              <a:endParaRPr lang="en-US"/>
            </a:p>
          </p:txBody>
        </p:sp>
        <p:sp>
          <p:nvSpPr>
            <p:cNvPr id="234134" name="Line 2710"/>
            <p:cNvSpPr>
              <a:spLocks noChangeShapeType="1"/>
            </p:cNvSpPr>
            <p:nvPr/>
          </p:nvSpPr>
          <p:spPr bwMode="auto">
            <a:xfrm>
              <a:off x="4273" y="3561"/>
              <a:ext cx="1" cy="2"/>
            </a:xfrm>
            <a:prstGeom prst="line">
              <a:avLst/>
            </a:prstGeom>
            <a:noFill/>
            <a:ln w="0">
              <a:solidFill>
                <a:srgbClr val="000000"/>
              </a:solidFill>
              <a:round/>
              <a:headEnd/>
              <a:tailEnd/>
            </a:ln>
          </p:spPr>
          <p:txBody>
            <a:bodyPr/>
            <a:lstStyle/>
            <a:p>
              <a:endParaRPr lang="en-US"/>
            </a:p>
          </p:txBody>
        </p:sp>
        <p:sp>
          <p:nvSpPr>
            <p:cNvPr id="234135" name="Line 2711"/>
            <p:cNvSpPr>
              <a:spLocks noChangeShapeType="1"/>
            </p:cNvSpPr>
            <p:nvPr/>
          </p:nvSpPr>
          <p:spPr bwMode="auto">
            <a:xfrm>
              <a:off x="4286" y="3561"/>
              <a:ext cx="0" cy="2"/>
            </a:xfrm>
            <a:prstGeom prst="line">
              <a:avLst/>
            </a:prstGeom>
            <a:noFill/>
            <a:ln w="0">
              <a:solidFill>
                <a:srgbClr val="000000"/>
              </a:solidFill>
              <a:round/>
              <a:headEnd/>
              <a:tailEnd/>
            </a:ln>
          </p:spPr>
          <p:txBody>
            <a:bodyPr/>
            <a:lstStyle/>
            <a:p>
              <a:endParaRPr lang="en-US"/>
            </a:p>
          </p:txBody>
        </p:sp>
        <p:sp>
          <p:nvSpPr>
            <p:cNvPr id="234136" name="Line 2712"/>
            <p:cNvSpPr>
              <a:spLocks noChangeShapeType="1"/>
            </p:cNvSpPr>
            <p:nvPr/>
          </p:nvSpPr>
          <p:spPr bwMode="auto">
            <a:xfrm>
              <a:off x="4298" y="3561"/>
              <a:ext cx="0" cy="2"/>
            </a:xfrm>
            <a:prstGeom prst="line">
              <a:avLst/>
            </a:prstGeom>
            <a:noFill/>
            <a:ln w="0">
              <a:solidFill>
                <a:srgbClr val="000000"/>
              </a:solidFill>
              <a:round/>
              <a:headEnd/>
              <a:tailEnd/>
            </a:ln>
          </p:spPr>
          <p:txBody>
            <a:bodyPr/>
            <a:lstStyle/>
            <a:p>
              <a:endParaRPr lang="en-US"/>
            </a:p>
          </p:txBody>
        </p:sp>
        <p:sp>
          <p:nvSpPr>
            <p:cNvPr id="234137" name="Line 2713"/>
            <p:cNvSpPr>
              <a:spLocks noChangeShapeType="1"/>
            </p:cNvSpPr>
            <p:nvPr/>
          </p:nvSpPr>
          <p:spPr bwMode="auto">
            <a:xfrm>
              <a:off x="4310" y="3561"/>
              <a:ext cx="1" cy="2"/>
            </a:xfrm>
            <a:prstGeom prst="line">
              <a:avLst/>
            </a:prstGeom>
            <a:noFill/>
            <a:ln w="0">
              <a:solidFill>
                <a:srgbClr val="000000"/>
              </a:solidFill>
              <a:round/>
              <a:headEnd/>
              <a:tailEnd/>
            </a:ln>
          </p:spPr>
          <p:txBody>
            <a:bodyPr/>
            <a:lstStyle/>
            <a:p>
              <a:endParaRPr lang="en-US"/>
            </a:p>
          </p:txBody>
        </p:sp>
        <p:sp>
          <p:nvSpPr>
            <p:cNvPr id="234138" name="Line 2714"/>
            <p:cNvSpPr>
              <a:spLocks noChangeShapeType="1"/>
            </p:cNvSpPr>
            <p:nvPr/>
          </p:nvSpPr>
          <p:spPr bwMode="auto">
            <a:xfrm>
              <a:off x="4324" y="3561"/>
              <a:ext cx="1" cy="2"/>
            </a:xfrm>
            <a:prstGeom prst="line">
              <a:avLst/>
            </a:prstGeom>
            <a:noFill/>
            <a:ln w="0">
              <a:solidFill>
                <a:srgbClr val="000000"/>
              </a:solidFill>
              <a:round/>
              <a:headEnd/>
              <a:tailEnd/>
            </a:ln>
          </p:spPr>
          <p:txBody>
            <a:bodyPr/>
            <a:lstStyle/>
            <a:p>
              <a:endParaRPr lang="en-US"/>
            </a:p>
          </p:txBody>
        </p:sp>
        <p:sp>
          <p:nvSpPr>
            <p:cNvPr id="234139" name="Line 2715"/>
            <p:cNvSpPr>
              <a:spLocks noChangeShapeType="1"/>
            </p:cNvSpPr>
            <p:nvPr/>
          </p:nvSpPr>
          <p:spPr bwMode="auto">
            <a:xfrm>
              <a:off x="4336" y="3561"/>
              <a:ext cx="0" cy="2"/>
            </a:xfrm>
            <a:prstGeom prst="line">
              <a:avLst/>
            </a:prstGeom>
            <a:noFill/>
            <a:ln w="0">
              <a:solidFill>
                <a:srgbClr val="000000"/>
              </a:solidFill>
              <a:round/>
              <a:headEnd/>
              <a:tailEnd/>
            </a:ln>
          </p:spPr>
          <p:txBody>
            <a:bodyPr/>
            <a:lstStyle/>
            <a:p>
              <a:endParaRPr lang="en-US"/>
            </a:p>
          </p:txBody>
        </p:sp>
        <p:sp>
          <p:nvSpPr>
            <p:cNvPr id="234140" name="Line 2716"/>
            <p:cNvSpPr>
              <a:spLocks noChangeShapeType="1"/>
            </p:cNvSpPr>
            <p:nvPr/>
          </p:nvSpPr>
          <p:spPr bwMode="auto">
            <a:xfrm>
              <a:off x="4349" y="3561"/>
              <a:ext cx="0" cy="2"/>
            </a:xfrm>
            <a:prstGeom prst="line">
              <a:avLst/>
            </a:prstGeom>
            <a:noFill/>
            <a:ln w="0">
              <a:solidFill>
                <a:srgbClr val="000000"/>
              </a:solidFill>
              <a:round/>
              <a:headEnd/>
              <a:tailEnd/>
            </a:ln>
          </p:spPr>
          <p:txBody>
            <a:bodyPr/>
            <a:lstStyle/>
            <a:p>
              <a:endParaRPr lang="en-US"/>
            </a:p>
          </p:txBody>
        </p:sp>
        <p:sp>
          <p:nvSpPr>
            <p:cNvPr id="234141" name="Line 2717"/>
            <p:cNvSpPr>
              <a:spLocks noChangeShapeType="1"/>
            </p:cNvSpPr>
            <p:nvPr/>
          </p:nvSpPr>
          <p:spPr bwMode="auto">
            <a:xfrm>
              <a:off x="4361" y="3561"/>
              <a:ext cx="1" cy="2"/>
            </a:xfrm>
            <a:prstGeom prst="line">
              <a:avLst/>
            </a:prstGeom>
            <a:noFill/>
            <a:ln w="0">
              <a:solidFill>
                <a:srgbClr val="000000"/>
              </a:solidFill>
              <a:round/>
              <a:headEnd/>
              <a:tailEnd/>
            </a:ln>
          </p:spPr>
          <p:txBody>
            <a:bodyPr/>
            <a:lstStyle/>
            <a:p>
              <a:endParaRPr lang="en-US"/>
            </a:p>
          </p:txBody>
        </p:sp>
        <p:sp>
          <p:nvSpPr>
            <p:cNvPr id="234142" name="Line 2718"/>
            <p:cNvSpPr>
              <a:spLocks noChangeShapeType="1"/>
            </p:cNvSpPr>
            <p:nvPr/>
          </p:nvSpPr>
          <p:spPr bwMode="auto">
            <a:xfrm>
              <a:off x="4374" y="3561"/>
              <a:ext cx="0" cy="2"/>
            </a:xfrm>
            <a:prstGeom prst="line">
              <a:avLst/>
            </a:prstGeom>
            <a:noFill/>
            <a:ln w="0">
              <a:solidFill>
                <a:srgbClr val="000000"/>
              </a:solidFill>
              <a:round/>
              <a:headEnd/>
              <a:tailEnd/>
            </a:ln>
          </p:spPr>
          <p:txBody>
            <a:bodyPr/>
            <a:lstStyle/>
            <a:p>
              <a:endParaRPr lang="en-US"/>
            </a:p>
          </p:txBody>
        </p:sp>
        <p:sp>
          <p:nvSpPr>
            <p:cNvPr id="234143" name="Line 2719"/>
            <p:cNvSpPr>
              <a:spLocks noChangeShapeType="1"/>
            </p:cNvSpPr>
            <p:nvPr/>
          </p:nvSpPr>
          <p:spPr bwMode="auto">
            <a:xfrm>
              <a:off x="4387" y="3561"/>
              <a:ext cx="0" cy="2"/>
            </a:xfrm>
            <a:prstGeom prst="line">
              <a:avLst/>
            </a:prstGeom>
            <a:noFill/>
            <a:ln w="0">
              <a:solidFill>
                <a:srgbClr val="000000"/>
              </a:solidFill>
              <a:round/>
              <a:headEnd/>
              <a:tailEnd/>
            </a:ln>
          </p:spPr>
          <p:txBody>
            <a:bodyPr/>
            <a:lstStyle/>
            <a:p>
              <a:endParaRPr lang="en-US"/>
            </a:p>
          </p:txBody>
        </p:sp>
        <p:sp>
          <p:nvSpPr>
            <p:cNvPr id="234144" name="Line 2720"/>
            <p:cNvSpPr>
              <a:spLocks noChangeShapeType="1"/>
            </p:cNvSpPr>
            <p:nvPr/>
          </p:nvSpPr>
          <p:spPr bwMode="auto">
            <a:xfrm>
              <a:off x="4400" y="3561"/>
              <a:ext cx="0" cy="2"/>
            </a:xfrm>
            <a:prstGeom prst="line">
              <a:avLst/>
            </a:prstGeom>
            <a:noFill/>
            <a:ln w="0">
              <a:solidFill>
                <a:srgbClr val="000000"/>
              </a:solidFill>
              <a:round/>
              <a:headEnd/>
              <a:tailEnd/>
            </a:ln>
          </p:spPr>
          <p:txBody>
            <a:bodyPr/>
            <a:lstStyle/>
            <a:p>
              <a:endParaRPr lang="en-US"/>
            </a:p>
          </p:txBody>
        </p:sp>
        <p:sp>
          <p:nvSpPr>
            <p:cNvPr id="234145" name="Line 2721"/>
            <p:cNvSpPr>
              <a:spLocks noChangeShapeType="1"/>
            </p:cNvSpPr>
            <p:nvPr/>
          </p:nvSpPr>
          <p:spPr bwMode="auto">
            <a:xfrm>
              <a:off x="4413" y="3561"/>
              <a:ext cx="0" cy="2"/>
            </a:xfrm>
            <a:prstGeom prst="line">
              <a:avLst/>
            </a:prstGeom>
            <a:noFill/>
            <a:ln w="0">
              <a:solidFill>
                <a:srgbClr val="000000"/>
              </a:solidFill>
              <a:round/>
              <a:headEnd/>
              <a:tailEnd/>
            </a:ln>
          </p:spPr>
          <p:txBody>
            <a:bodyPr/>
            <a:lstStyle/>
            <a:p>
              <a:endParaRPr lang="en-US"/>
            </a:p>
          </p:txBody>
        </p:sp>
        <p:sp>
          <p:nvSpPr>
            <p:cNvPr id="234146" name="Line 2722"/>
            <p:cNvSpPr>
              <a:spLocks noChangeShapeType="1"/>
            </p:cNvSpPr>
            <p:nvPr/>
          </p:nvSpPr>
          <p:spPr bwMode="auto">
            <a:xfrm>
              <a:off x="4425" y="3561"/>
              <a:ext cx="0" cy="2"/>
            </a:xfrm>
            <a:prstGeom prst="line">
              <a:avLst/>
            </a:prstGeom>
            <a:noFill/>
            <a:ln w="0">
              <a:solidFill>
                <a:srgbClr val="000000"/>
              </a:solidFill>
              <a:round/>
              <a:headEnd/>
              <a:tailEnd/>
            </a:ln>
          </p:spPr>
          <p:txBody>
            <a:bodyPr/>
            <a:lstStyle/>
            <a:p>
              <a:endParaRPr lang="en-US"/>
            </a:p>
          </p:txBody>
        </p:sp>
        <p:sp>
          <p:nvSpPr>
            <p:cNvPr id="234147" name="Line 2723"/>
            <p:cNvSpPr>
              <a:spLocks noChangeShapeType="1"/>
            </p:cNvSpPr>
            <p:nvPr/>
          </p:nvSpPr>
          <p:spPr bwMode="auto">
            <a:xfrm>
              <a:off x="4438" y="3561"/>
              <a:ext cx="0" cy="2"/>
            </a:xfrm>
            <a:prstGeom prst="line">
              <a:avLst/>
            </a:prstGeom>
            <a:noFill/>
            <a:ln w="0">
              <a:solidFill>
                <a:srgbClr val="000000"/>
              </a:solidFill>
              <a:round/>
              <a:headEnd/>
              <a:tailEnd/>
            </a:ln>
          </p:spPr>
          <p:txBody>
            <a:bodyPr/>
            <a:lstStyle/>
            <a:p>
              <a:endParaRPr lang="en-US"/>
            </a:p>
          </p:txBody>
        </p:sp>
        <p:sp>
          <p:nvSpPr>
            <p:cNvPr id="234148" name="Line 2724"/>
            <p:cNvSpPr>
              <a:spLocks noChangeShapeType="1"/>
            </p:cNvSpPr>
            <p:nvPr/>
          </p:nvSpPr>
          <p:spPr bwMode="auto">
            <a:xfrm>
              <a:off x="4450" y="3561"/>
              <a:ext cx="0" cy="2"/>
            </a:xfrm>
            <a:prstGeom prst="line">
              <a:avLst/>
            </a:prstGeom>
            <a:noFill/>
            <a:ln w="0">
              <a:solidFill>
                <a:srgbClr val="000000"/>
              </a:solidFill>
              <a:round/>
              <a:headEnd/>
              <a:tailEnd/>
            </a:ln>
          </p:spPr>
          <p:txBody>
            <a:bodyPr/>
            <a:lstStyle/>
            <a:p>
              <a:endParaRPr lang="en-US"/>
            </a:p>
          </p:txBody>
        </p:sp>
        <p:sp>
          <p:nvSpPr>
            <p:cNvPr id="234149" name="Line 2725"/>
            <p:cNvSpPr>
              <a:spLocks noChangeShapeType="1"/>
            </p:cNvSpPr>
            <p:nvPr/>
          </p:nvSpPr>
          <p:spPr bwMode="auto">
            <a:xfrm>
              <a:off x="4463" y="3561"/>
              <a:ext cx="0" cy="2"/>
            </a:xfrm>
            <a:prstGeom prst="line">
              <a:avLst/>
            </a:prstGeom>
            <a:noFill/>
            <a:ln w="0">
              <a:solidFill>
                <a:srgbClr val="000000"/>
              </a:solidFill>
              <a:round/>
              <a:headEnd/>
              <a:tailEnd/>
            </a:ln>
          </p:spPr>
          <p:txBody>
            <a:bodyPr/>
            <a:lstStyle/>
            <a:p>
              <a:endParaRPr lang="en-US"/>
            </a:p>
          </p:txBody>
        </p:sp>
        <p:sp>
          <p:nvSpPr>
            <p:cNvPr id="234150" name="Line 2726"/>
            <p:cNvSpPr>
              <a:spLocks noChangeShapeType="1"/>
            </p:cNvSpPr>
            <p:nvPr/>
          </p:nvSpPr>
          <p:spPr bwMode="auto">
            <a:xfrm>
              <a:off x="4476" y="3561"/>
              <a:ext cx="0" cy="2"/>
            </a:xfrm>
            <a:prstGeom prst="line">
              <a:avLst/>
            </a:prstGeom>
            <a:noFill/>
            <a:ln w="0">
              <a:solidFill>
                <a:srgbClr val="000000"/>
              </a:solidFill>
              <a:round/>
              <a:headEnd/>
              <a:tailEnd/>
            </a:ln>
          </p:spPr>
          <p:txBody>
            <a:bodyPr/>
            <a:lstStyle/>
            <a:p>
              <a:endParaRPr lang="en-US"/>
            </a:p>
          </p:txBody>
        </p:sp>
        <p:sp>
          <p:nvSpPr>
            <p:cNvPr id="234151" name="Line 2727"/>
            <p:cNvSpPr>
              <a:spLocks noChangeShapeType="1"/>
            </p:cNvSpPr>
            <p:nvPr/>
          </p:nvSpPr>
          <p:spPr bwMode="auto">
            <a:xfrm>
              <a:off x="4489" y="3561"/>
              <a:ext cx="0" cy="2"/>
            </a:xfrm>
            <a:prstGeom prst="line">
              <a:avLst/>
            </a:prstGeom>
            <a:noFill/>
            <a:ln w="0">
              <a:solidFill>
                <a:srgbClr val="000000"/>
              </a:solidFill>
              <a:round/>
              <a:headEnd/>
              <a:tailEnd/>
            </a:ln>
          </p:spPr>
          <p:txBody>
            <a:bodyPr/>
            <a:lstStyle/>
            <a:p>
              <a:endParaRPr lang="en-US"/>
            </a:p>
          </p:txBody>
        </p:sp>
        <p:sp>
          <p:nvSpPr>
            <p:cNvPr id="234152" name="Line 2728"/>
            <p:cNvSpPr>
              <a:spLocks noChangeShapeType="1"/>
            </p:cNvSpPr>
            <p:nvPr/>
          </p:nvSpPr>
          <p:spPr bwMode="auto">
            <a:xfrm>
              <a:off x="4500" y="3561"/>
              <a:ext cx="0" cy="2"/>
            </a:xfrm>
            <a:prstGeom prst="line">
              <a:avLst/>
            </a:prstGeom>
            <a:noFill/>
            <a:ln w="0">
              <a:solidFill>
                <a:srgbClr val="000000"/>
              </a:solidFill>
              <a:round/>
              <a:headEnd/>
              <a:tailEnd/>
            </a:ln>
          </p:spPr>
          <p:txBody>
            <a:bodyPr/>
            <a:lstStyle/>
            <a:p>
              <a:endParaRPr lang="en-US"/>
            </a:p>
          </p:txBody>
        </p:sp>
        <p:sp>
          <p:nvSpPr>
            <p:cNvPr id="234153" name="Line 2729"/>
            <p:cNvSpPr>
              <a:spLocks noChangeShapeType="1"/>
            </p:cNvSpPr>
            <p:nvPr/>
          </p:nvSpPr>
          <p:spPr bwMode="auto">
            <a:xfrm>
              <a:off x="4513" y="3561"/>
              <a:ext cx="0" cy="2"/>
            </a:xfrm>
            <a:prstGeom prst="line">
              <a:avLst/>
            </a:prstGeom>
            <a:noFill/>
            <a:ln w="0">
              <a:solidFill>
                <a:srgbClr val="000000"/>
              </a:solidFill>
              <a:round/>
              <a:headEnd/>
              <a:tailEnd/>
            </a:ln>
          </p:spPr>
          <p:txBody>
            <a:bodyPr/>
            <a:lstStyle/>
            <a:p>
              <a:endParaRPr lang="en-US"/>
            </a:p>
          </p:txBody>
        </p:sp>
        <p:sp>
          <p:nvSpPr>
            <p:cNvPr id="234154" name="Line 2730"/>
            <p:cNvSpPr>
              <a:spLocks noChangeShapeType="1"/>
            </p:cNvSpPr>
            <p:nvPr/>
          </p:nvSpPr>
          <p:spPr bwMode="auto">
            <a:xfrm>
              <a:off x="4525" y="3561"/>
              <a:ext cx="1" cy="2"/>
            </a:xfrm>
            <a:prstGeom prst="line">
              <a:avLst/>
            </a:prstGeom>
            <a:noFill/>
            <a:ln w="0">
              <a:solidFill>
                <a:srgbClr val="000000"/>
              </a:solidFill>
              <a:round/>
              <a:headEnd/>
              <a:tailEnd/>
            </a:ln>
          </p:spPr>
          <p:txBody>
            <a:bodyPr/>
            <a:lstStyle/>
            <a:p>
              <a:endParaRPr lang="en-US"/>
            </a:p>
          </p:txBody>
        </p:sp>
        <p:sp>
          <p:nvSpPr>
            <p:cNvPr id="234155" name="Line 2731"/>
            <p:cNvSpPr>
              <a:spLocks noChangeShapeType="1"/>
            </p:cNvSpPr>
            <p:nvPr/>
          </p:nvSpPr>
          <p:spPr bwMode="auto">
            <a:xfrm>
              <a:off x="4537" y="3561"/>
              <a:ext cx="0" cy="2"/>
            </a:xfrm>
            <a:prstGeom prst="line">
              <a:avLst/>
            </a:prstGeom>
            <a:noFill/>
            <a:ln w="0">
              <a:solidFill>
                <a:srgbClr val="000000"/>
              </a:solidFill>
              <a:round/>
              <a:headEnd/>
              <a:tailEnd/>
            </a:ln>
          </p:spPr>
          <p:txBody>
            <a:bodyPr/>
            <a:lstStyle/>
            <a:p>
              <a:endParaRPr lang="en-US"/>
            </a:p>
          </p:txBody>
        </p:sp>
        <p:sp>
          <p:nvSpPr>
            <p:cNvPr id="234156" name="Line 2732"/>
            <p:cNvSpPr>
              <a:spLocks noChangeShapeType="1"/>
            </p:cNvSpPr>
            <p:nvPr/>
          </p:nvSpPr>
          <p:spPr bwMode="auto">
            <a:xfrm>
              <a:off x="4550" y="3561"/>
              <a:ext cx="1" cy="2"/>
            </a:xfrm>
            <a:prstGeom prst="line">
              <a:avLst/>
            </a:prstGeom>
            <a:noFill/>
            <a:ln w="0">
              <a:solidFill>
                <a:srgbClr val="000000"/>
              </a:solidFill>
              <a:round/>
              <a:headEnd/>
              <a:tailEnd/>
            </a:ln>
          </p:spPr>
          <p:txBody>
            <a:bodyPr/>
            <a:lstStyle/>
            <a:p>
              <a:endParaRPr lang="en-US"/>
            </a:p>
          </p:txBody>
        </p:sp>
        <p:sp>
          <p:nvSpPr>
            <p:cNvPr id="234157" name="Line 2733"/>
            <p:cNvSpPr>
              <a:spLocks noChangeShapeType="1"/>
            </p:cNvSpPr>
            <p:nvPr/>
          </p:nvSpPr>
          <p:spPr bwMode="auto">
            <a:xfrm>
              <a:off x="4564" y="3561"/>
              <a:ext cx="0" cy="2"/>
            </a:xfrm>
            <a:prstGeom prst="line">
              <a:avLst/>
            </a:prstGeom>
            <a:noFill/>
            <a:ln w="0">
              <a:solidFill>
                <a:srgbClr val="000000"/>
              </a:solidFill>
              <a:round/>
              <a:headEnd/>
              <a:tailEnd/>
            </a:ln>
          </p:spPr>
          <p:txBody>
            <a:bodyPr/>
            <a:lstStyle/>
            <a:p>
              <a:endParaRPr lang="en-US"/>
            </a:p>
          </p:txBody>
        </p:sp>
        <p:sp>
          <p:nvSpPr>
            <p:cNvPr id="234158" name="Line 2734"/>
            <p:cNvSpPr>
              <a:spLocks noChangeShapeType="1"/>
            </p:cNvSpPr>
            <p:nvPr/>
          </p:nvSpPr>
          <p:spPr bwMode="auto">
            <a:xfrm>
              <a:off x="4575" y="3561"/>
              <a:ext cx="1" cy="2"/>
            </a:xfrm>
            <a:prstGeom prst="line">
              <a:avLst/>
            </a:prstGeom>
            <a:noFill/>
            <a:ln w="0">
              <a:solidFill>
                <a:srgbClr val="000000"/>
              </a:solidFill>
              <a:round/>
              <a:headEnd/>
              <a:tailEnd/>
            </a:ln>
          </p:spPr>
          <p:txBody>
            <a:bodyPr/>
            <a:lstStyle/>
            <a:p>
              <a:endParaRPr lang="en-US"/>
            </a:p>
          </p:txBody>
        </p:sp>
        <p:sp>
          <p:nvSpPr>
            <p:cNvPr id="234159" name="Line 2735"/>
            <p:cNvSpPr>
              <a:spLocks noChangeShapeType="1"/>
            </p:cNvSpPr>
            <p:nvPr/>
          </p:nvSpPr>
          <p:spPr bwMode="auto">
            <a:xfrm>
              <a:off x="4588" y="3561"/>
              <a:ext cx="0" cy="2"/>
            </a:xfrm>
            <a:prstGeom prst="line">
              <a:avLst/>
            </a:prstGeom>
            <a:noFill/>
            <a:ln w="0">
              <a:solidFill>
                <a:srgbClr val="000000"/>
              </a:solidFill>
              <a:round/>
              <a:headEnd/>
              <a:tailEnd/>
            </a:ln>
          </p:spPr>
          <p:txBody>
            <a:bodyPr/>
            <a:lstStyle/>
            <a:p>
              <a:endParaRPr lang="en-US"/>
            </a:p>
          </p:txBody>
        </p:sp>
        <p:sp>
          <p:nvSpPr>
            <p:cNvPr id="234160" name="Line 2736"/>
            <p:cNvSpPr>
              <a:spLocks noChangeShapeType="1"/>
            </p:cNvSpPr>
            <p:nvPr/>
          </p:nvSpPr>
          <p:spPr bwMode="auto">
            <a:xfrm>
              <a:off x="4602" y="3561"/>
              <a:ext cx="1" cy="2"/>
            </a:xfrm>
            <a:prstGeom prst="line">
              <a:avLst/>
            </a:prstGeom>
            <a:noFill/>
            <a:ln w="0">
              <a:solidFill>
                <a:srgbClr val="000000"/>
              </a:solidFill>
              <a:round/>
              <a:headEnd/>
              <a:tailEnd/>
            </a:ln>
          </p:spPr>
          <p:txBody>
            <a:bodyPr/>
            <a:lstStyle/>
            <a:p>
              <a:endParaRPr lang="en-US"/>
            </a:p>
          </p:txBody>
        </p:sp>
        <p:sp>
          <p:nvSpPr>
            <p:cNvPr id="234161" name="Line 2737"/>
            <p:cNvSpPr>
              <a:spLocks noChangeShapeType="1"/>
            </p:cNvSpPr>
            <p:nvPr/>
          </p:nvSpPr>
          <p:spPr bwMode="auto">
            <a:xfrm>
              <a:off x="4613" y="3561"/>
              <a:ext cx="0" cy="2"/>
            </a:xfrm>
            <a:prstGeom prst="line">
              <a:avLst/>
            </a:prstGeom>
            <a:noFill/>
            <a:ln w="0">
              <a:solidFill>
                <a:srgbClr val="000000"/>
              </a:solidFill>
              <a:round/>
              <a:headEnd/>
              <a:tailEnd/>
            </a:ln>
          </p:spPr>
          <p:txBody>
            <a:bodyPr/>
            <a:lstStyle/>
            <a:p>
              <a:endParaRPr lang="en-US"/>
            </a:p>
          </p:txBody>
        </p:sp>
        <p:sp>
          <p:nvSpPr>
            <p:cNvPr id="234162" name="Line 2738"/>
            <p:cNvSpPr>
              <a:spLocks noChangeShapeType="1"/>
            </p:cNvSpPr>
            <p:nvPr/>
          </p:nvSpPr>
          <p:spPr bwMode="auto">
            <a:xfrm>
              <a:off x="4627" y="3561"/>
              <a:ext cx="0" cy="2"/>
            </a:xfrm>
            <a:prstGeom prst="line">
              <a:avLst/>
            </a:prstGeom>
            <a:noFill/>
            <a:ln w="0">
              <a:solidFill>
                <a:srgbClr val="000000"/>
              </a:solidFill>
              <a:round/>
              <a:headEnd/>
              <a:tailEnd/>
            </a:ln>
          </p:spPr>
          <p:txBody>
            <a:bodyPr/>
            <a:lstStyle/>
            <a:p>
              <a:endParaRPr lang="en-US"/>
            </a:p>
          </p:txBody>
        </p:sp>
        <p:sp>
          <p:nvSpPr>
            <p:cNvPr id="234163" name="Line 2739"/>
            <p:cNvSpPr>
              <a:spLocks noChangeShapeType="1"/>
            </p:cNvSpPr>
            <p:nvPr/>
          </p:nvSpPr>
          <p:spPr bwMode="auto">
            <a:xfrm>
              <a:off x="4640" y="3561"/>
              <a:ext cx="0" cy="2"/>
            </a:xfrm>
            <a:prstGeom prst="line">
              <a:avLst/>
            </a:prstGeom>
            <a:noFill/>
            <a:ln w="0">
              <a:solidFill>
                <a:srgbClr val="000000"/>
              </a:solidFill>
              <a:round/>
              <a:headEnd/>
              <a:tailEnd/>
            </a:ln>
          </p:spPr>
          <p:txBody>
            <a:bodyPr/>
            <a:lstStyle/>
            <a:p>
              <a:endParaRPr lang="en-US"/>
            </a:p>
          </p:txBody>
        </p:sp>
        <p:sp>
          <p:nvSpPr>
            <p:cNvPr id="234164" name="Line 2740"/>
            <p:cNvSpPr>
              <a:spLocks noChangeShapeType="1"/>
            </p:cNvSpPr>
            <p:nvPr/>
          </p:nvSpPr>
          <p:spPr bwMode="auto">
            <a:xfrm>
              <a:off x="4652" y="3561"/>
              <a:ext cx="0" cy="2"/>
            </a:xfrm>
            <a:prstGeom prst="line">
              <a:avLst/>
            </a:prstGeom>
            <a:noFill/>
            <a:ln w="0">
              <a:solidFill>
                <a:srgbClr val="000000"/>
              </a:solidFill>
              <a:round/>
              <a:headEnd/>
              <a:tailEnd/>
            </a:ln>
          </p:spPr>
          <p:txBody>
            <a:bodyPr/>
            <a:lstStyle/>
            <a:p>
              <a:endParaRPr lang="en-US"/>
            </a:p>
          </p:txBody>
        </p:sp>
        <p:sp>
          <p:nvSpPr>
            <p:cNvPr id="234165" name="Line 2741"/>
            <p:cNvSpPr>
              <a:spLocks noChangeShapeType="1"/>
            </p:cNvSpPr>
            <p:nvPr/>
          </p:nvSpPr>
          <p:spPr bwMode="auto">
            <a:xfrm>
              <a:off x="4664" y="3561"/>
              <a:ext cx="0" cy="2"/>
            </a:xfrm>
            <a:prstGeom prst="line">
              <a:avLst/>
            </a:prstGeom>
            <a:noFill/>
            <a:ln w="0">
              <a:solidFill>
                <a:srgbClr val="000000"/>
              </a:solidFill>
              <a:round/>
              <a:headEnd/>
              <a:tailEnd/>
            </a:ln>
          </p:spPr>
          <p:txBody>
            <a:bodyPr/>
            <a:lstStyle/>
            <a:p>
              <a:endParaRPr lang="en-US"/>
            </a:p>
          </p:txBody>
        </p:sp>
        <p:sp>
          <p:nvSpPr>
            <p:cNvPr id="234166" name="Line 2742"/>
            <p:cNvSpPr>
              <a:spLocks noChangeShapeType="1"/>
            </p:cNvSpPr>
            <p:nvPr/>
          </p:nvSpPr>
          <p:spPr bwMode="auto">
            <a:xfrm>
              <a:off x="4678" y="3561"/>
              <a:ext cx="0" cy="2"/>
            </a:xfrm>
            <a:prstGeom prst="line">
              <a:avLst/>
            </a:prstGeom>
            <a:noFill/>
            <a:ln w="0">
              <a:solidFill>
                <a:srgbClr val="000000"/>
              </a:solidFill>
              <a:round/>
              <a:headEnd/>
              <a:tailEnd/>
            </a:ln>
          </p:spPr>
          <p:txBody>
            <a:bodyPr/>
            <a:lstStyle/>
            <a:p>
              <a:endParaRPr lang="en-US"/>
            </a:p>
          </p:txBody>
        </p:sp>
        <p:sp>
          <p:nvSpPr>
            <p:cNvPr id="234167" name="Line 2743"/>
            <p:cNvSpPr>
              <a:spLocks noChangeShapeType="1"/>
            </p:cNvSpPr>
            <p:nvPr/>
          </p:nvSpPr>
          <p:spPr bwMode="auto">
            <a:xfrm>
              <a:off x="4689" y="3561"/>
              <a:ext cx="1" cy="2"/>
            </a:xfrm>
            <a:prstGeom prst="line">
              <a:avLst/>
            </a:prstGeom>
            <a:noFill/>
            <a:ln w="0">
              <a:solidFill>
                <a:srgbClr val="000000"/>
              </a:solidFill>
              <a:round/>
              <a:headEnd/>
              <a:tailEnd/>
            </a:ln>
          </p:spPr>
          <p:txBody>
            <a:bodyPr/>
            <a:lstStyle/>
            <a:p>
              <a:endParaRPr lang="en-US"/>
            </a:p>
          </p:txBody>
        </p:sp>
        <p:sp>
          <p:nvSpPr>
            <p:cNvPr id="234168" name="Line 2744"/>
            <p:cNvSpPr>
              <a:spLocks noChangeShapeType="1"/>
            </p:cNvSpPr>
            <p:nvPr/>
          </p:nvSpPr>
          <p:spPr bwMode="auto">
            <a:xfrm>
              <a:off x="4702" y="3561"/>
              <a:ext cx="1" cy="2"/>
            </a:xfrm>
            <a:prstGeom prst="line">
              <a:avLst/>
            </a:prstGeom>
            <a:noFill/>
            <a:ln w="0">
              <a:solidFill>
                <a:srgbClr val="000000"/>
              </a:solidFill>
              <a:round/>
              <a:headEnd/>
              <a:tailEnd/>
            </a:ln>
          </p:spPr>
          <p:txBody>
            <a:bodyPr/>
            <a:lstStyle/>
            <a:p>
              <a:endParaRPr lang="en-US"/>
            </a:p>
          </p:txBody>
        </p:sp>
        <p:sp>
          <p:nvSpPr>
            <p:cNvPr id="234169" name="Line 2745"/>
            <p:cNvSpPr>
              <a:spLocks noChangeShapeType="1"/>
            </p:cNvSpPr>
            <p:nvPr/>
          </p:nvSpPr>
          <p:spPr bwMode="auto">
            <a:xfrm>
              <a:off x="4715" y="3561"/>
              <a:ext cx="0" cy="2"/>
            </a:xfrm>
            <a:prstGeom prst="line">
              <a:avLst/>
            </a:prstGeom>
            <a:noFill/>
            <a:ln w="0">
              <a:solidFill>
                <a:srgbClr val="000000"/>
              </a:solidFill>
              <a:round/>
              <a:headEnd/>
              <a:tailEnd/>
            </a:ln>
          </p:spPr>
          <p:txBody>
            <a:bodyPr/>
            <a:lstStyle/>
            <a:p>
              <a:endParaRPr lang="en-US"/>
            </a:p>
          </p:txBody>
        </p:sp>
        <p:sp>
          <p:nvSpPr>
            <p:cNvPr id="234170" name="Line 2746"/>
            <p:cNvSpPr>
              <a:spLocks noChangeShapeType="1"/>
            </p:cNvSpPr>
            <p:nvPr/>
          </p:nvSpPr>
          <p:spPr bwMode="auto">
            <a:xfrm>
              <a:off x="4728" y="3561"/>
              <a:ext cx="0" cy="2"/>
            </a:xfrm>
            <a:prstGeom prst="line">
              <a:avLst/>
            </a:prstGeom>
            <a:noFill/>
            <a:ln w="0">
              <a:solidFill>
                <a:srgbClr val="000000"/>
              </a:solidFill>
              <a:round/>
              <a:headEnd/>
              <a:tailEnd/>
            </a:ln>
          </p:spPr>
          <p:txBody>
            <a:bodyPr/>
            <a:lstStyle/>
            <a:p>
              <a:endParaRPr lang="en-US"/>
            </a:p>
          </p:txBody>
        </p:sp>
        <p:sp>
          <p:nvSpPr>
            <p:cNvPr id="234171" name="Line 2747"/>
            <p:cNvSpPr>
              <a:spLocks noChangeShapeType="1"/>
            </p:cNvSpPr>
            <p:nvPr/>
          </p:nvSpPr>
          <p:spPr bwMode="auto">
            <a:xfrm>
              <a:off x="4739" y="3561"/>
              <a:ext cx="1" cy="2"/>
            </a:xfrm>
            <a:prstGeom prst="line">
              <a:avLst/>
            </a:prstGeom>
            <a:noFill/>
            <a:ln w="0">
              <a:solidFill>
                <a:srgbClr val="000000"/>
              </a:solidFill>
              <a:round/>
              <a:headEnd/>
              <a:tailEnd/>
            </a:ln>
          </p:spPr>
          <p:txBody>
            <a:bodyPr/>
            <a:lstStyle/>
            <a:p>
              <a:endParaRPr lang="en-US"/>
            </a:p>
          </p:txBody>
        </p:sp>
        <p:sp>
          <p:nvSpPr>
            <p:cNvPr id="234172" name="Line 2748"/>
            <p:cNvSpPr>
              <a:spLocks noChangeShapeType="1"/>
            </p:cNvSpPr>
            <p:nvPr/>
          </p:nvSpPr>
          <p:spPr bwMode="auto">
            <a:xfrm>
              <a:off x="4753" y="3561"/>
              <a:ext cx="0" cy="2"/>
            </a:xfrm>
            <a:prstGeom prst="line">
              <a:avLst/>
            </a:prstGeom>
            <a:noFill/>
            <a:ln w="0">
              <a:solidFill>
                <a:srgbClr val="000000"/>
              </a:solidFill>
              <a:round/>
              <a:headEnd/>
              <a:tailEnd/>
            </a:ln>
          </p:spPr>
          <p:txBody>
            <a:bodyPr/>
            <a:lstStyle/>
            <a:p>
              <a:endParaRPr lang="en-US"/>
            </a:p>
          </p:txBody>
        </p:sp>
        <p:sp>
          <p:nvSpPr>
            <p:cNvPr id="234173" name="Line 2749"/>
            <p:cNvSpPr>
              <a:spLocks noChangeShapeType="1"/>
            </p:cNvSpPr>
            <p:nvPr/>
          </p:nvSpPr>
          <p:spPr bwMode="auto">
            <a:xfrm>
              <a:off x="4765" y="3561"/>
              <a:ext cx="1" cy="2"/>
            </a:xfrm>
            <a:prstGeom prst="line">
              <a:avLst/>
            </a:prstGeom>
            <a:noFill/>
            <a:ln w="0">
              <a:solidFill>
                <a:srgbClr val="000000"/>
              </a:solidFill>
              <a:round/>
              <a:headEnd/>
              <a:tailEnd/>
            </a:ln>
          </p:spPr>
          <p:txBody>
            <a:bodyPr/>
            <a:lstStyle/>
            <a:p>
              <a:endParaRPr lang="en-US"/>
            </a:p>
          </p:txBody>
        </p:sp>
        <p:sp>
          <p:nvSpPr>
            <p:cNvPr id="234174" name="Line 2750"/>
            <p:cNvSpPr>
              <a:spLocks noChangeShapeType="1"/>
            </p:cNvSpPr>
            <p:nvPr/>
          </p:nvSpPr>
          <p:spPr bwMode="auto">
            <a:xfrm>
              <a:off x="4779" y="3561"/>
              <a:ext cx="0" cy="2"/>
            </a:xfrm>
            <a:prstGeom prst="line">
              <a:avLst/>
            </a:prstGeom>
            <a:noFill/>
            <a:ln w="0">
              <a:solidFill>
                <a:srgbClr val="000000"/>
              </a:solidFill>
              <a:round/>
              <a:headEnd/>
              <a:tailEnd/>
            </a:ln>
          </p:spPr>
          <p:txBody>
            <a:bodyPr/>
            <a:lstStyle/>
            <a:p>
              <a:endParaRPr lang="en-US"/>
            </a:p>
          </p:txBody>
        </p:sp>
        <p:sp>
          <p:nvSpPr>
            <p:cNvPr id="234175" name="Line 2751"/>
            <p:cNvSpPr>
              <a:spLocks noChangeShapeType="1"/>
            </p:cNvSpPr>
            <p:nvPr/>
          </p:nvSpPr>
          <p:spPr bwMode="auto">
            <a:xfrm>
              <a:off x="4791" y="3561"/>
              <a:ext cx="0" cy="2"/>
            </a:xfrm>
            <a:prstGeom prst="line">
              <a:avLst/>
            </a:prstGeom>
            <a:noFill/>
            <a:ln w="0">
              <a:solidFill>
                <a:srgbClr val="000000"/>
              </a:solidFill>
              <a:round/>
              <a:headEnd/>
              <a:tailEnd/>
            </a:ln>
          </p:spPr>
          <p:txBody>
            <a:bodyPr/>
            <a:lstStyle/>
            <a:p>
              <a:endParaRPr lang="en-US"/>
            </a:p>
          </p:txBody>
        </p:sp>
        <p:sp>
          <p:nvSpPr>
            <p:cNvPr id="234176" name="Line 2752"/>
            <p:cNvSpPr>
              <a:spLocks noChangeShapeType="1"/>
            </p:cNvSpPr>
            <p:nvPr/>
          </p:nvSpPr>
          <p:spPr bwMode="auto">
            <a:xfrm>
              <a:off x="4803" y="3561"/>
              <a:ext cx="0" cy="2"/>
            </a:xfrm>
            <a:prstGeom prst="line">
              <a:avLst/>
            </a:prstGeom>
            <a:noFill/>
            <a:ln w="0">
              <a:solidFill>
                <a:srgbClr val="000000"/>
              </a:solidFill>
              <a:round/>
              <a:headEnd/>
              <a:tailEnd/>
            </a:ln>
          </p:spPr>
          <p:txBody>
            <a:bodyPr/>
            <a:lstStyle/>
            <a:p>
              <a:endParaRPr lang="en-US"/>
            </a:p>
          </p:txBody>
        </p:sp>
        <p:sp>
          <p:nvSpPr>
            <p:cNvPr id="234177" name="Line 2753"/>
            <p:cNvSpPr>
              <a:spLocks noChangeShapeType="1"/>
            </p:cNvSpPr>
            <p:nvPr/>
          </p:nvSpPr>
          <p:spPr bwMode="auto">
            <a:xfrm>
              <a:off x="4815" y="3561"/>
              <a:ext cx="0" cy="2"/>
            </a:xfrm>
            <a:prstGeom prst="line">
              <a:avLst/>
            </a:prstGeom>
            <a:noFill/>
            <a:ln w="0">
              <a:solidFill>
                <a:srgbClr val="000000"/>
              </a:solidFill>
              <a:round/>
              <a:headEnd/>
              <a:tailEnd/>
            </a:ln>
          </p:spPr>
          <p:txBody>
            <a:bodyPr/>
            <a:lstStyle/>
            <a:p>
              <a:endParaRPr lang="en-US"/>
            </a:p>
          </p:txBody>
        </p:sp>
        <p:sp>
          <p:nvSpPr>
            <p:cNvPr id="234178" name="Line 2754"/>
            <p:cNvSpPr>
              <a:spLocks noChangeShapeType="1"/>
            </p:cNvSpPr>
            <p:nvPr/>
          </p:nvSpPr>
          <p:spPr bwMode="auto">
            <a:xfrm>
              <a:off x="4828" y="3561"/>
              <a:ext cx="0" cy="2"/>
            </a:xfrm>
            <a:prstGeom prst="line">
              <a:avLst/>
            </a:prstGeom>
            <a:noFill/>
            <a:ln w="0">
              <a:solidFill>
                <a:srgbClr val="000000"/>
              </a:solidFill>
              <a:round/>
              <a:headEnd/>
              <a:tailEnd/>
            </a:ln>
          </p:spPr>
          <p:txBody>
            <a:bodyPr/>
            <a:lstStyle/>
            <a:p>
              <a:endParaRPr lang="en-US"/>
            </a:p>
          </p:txBody>
        </p:sp>
        <p:sp>
          <p:nvSpPr>
            <p:cNvPr id="234179" name="Line 2755"/>
            <p:cNvSpPr>
              <a:spLocks noChangeShapeType="1"/>
            </p:cNvSpPr>
            <p:nvPr/>
          </p:nvSpPr>
          <p:spPr bwMode="auto">
            <a:xfrm>
              <a:off x="4841" y="3561"/>
              <a:ext cx="1" cy="2"/>
            </a:xfrm>
            <a:prstGeom prst="line">
              <a:avLst/>
            </a:prstGeom>
            <a:noFill/>
            <a:ln w="0">
              <a:solidFill>
                <a:srgbClr val="000000"/>
              </a:solidFill>
              <a:round/>
              <a:headEnd/>
              <a:tailEnd/>
            </a:ln>
          </p:spPr>
          <p:txBody>
            <a:bodyPr/>
            <a:lstStyle/>
            <a:p>
              <a:endParaRPr lang="en-US"/>
            </a:p>
          </p:txBody>
        </p:sp>
        <p:sp>
          <p:nvSpPr>
            <p:cNvPr id="234180" name="Line 2756"/>
            <p:cNvSpPr>
              <a:spLocks noChangeShapeType="1"/>
            </p:cNvSpPr>
            <p:nvPr/>
          </p:nvSpPr>
          <p:spPr bwMode="auto">
            <a:xfrm>
              <a:off x="4853" y="3561"/>
              <a:ext cx="0" cy="2"/>
            </a:xfrm>
            <a:prstGeom prst="line">
              <a:avLst/>
            </a:prstGeom>
            <a:noFill/>
            <a:ln w="0">
              <a:solidFill>
                <a:srgbClr val="000000"/>
              </a:solidFill>
              <a:round/>
              <a:headEnd/>
              <a:tailEnd/>
            </a:ln>
          </p:spPr>
          <p:txBody>
            <a:bodyPr/>
            <a:lstStyle/>
            <a:p>
              <a:endParaRPr lang="en-US"/>
            </a:p>
          </p:txBody>
        </p:sp>
        <p:sp>
          <p:nvSpPr>
            <p:cNvPr id="234181" name="Line 2757"/>
            <p:cNvSpPr>
              <a:spLocks noChangeShapeType="1"/>
            </p:cNvSpPr>
            <p:nvPr/>
          </p:nvSpPr>
          <p:spPr bwMode="auto">
            <a:xfrm>
              <a:off x="4867" y="3561"/>
              <a:ext cx="0" cy="2"/>
            </a:xfrm>
            <a:prstGeom prst="line">
              <a:avLst/>
            </a:prstGeom>
            <a:noFill/>
            <a:ln w="0">
              <a:solidFill>
                <a:srgbClr val="000000"/>
              </a:solidFill>
              <a:round/>
              <a:headEnd/>
              <a:tailEnd/>
            </a:ln>
          </p:spPr>
          <p:txBody>
            <a:bodyPr/>
            <a:lstStyle/>
            <a:p>
              <a:endParaRPr lang="en-US"/>
            </a:p>
          </p:txBody>
        </p:sp>
        <p:sp>
          <p:nvSpPr>
            <p:cNvPr id="234182" name="Line 2758"/>
            <p:cNvSpPr>
              <a:spLocks noChangeShapeType="1"/>
            </p:cNvSpPr>
            <p:nvPr/>
          </p:nvSpPr>
          <p:spPr bwMode="auto">
            <a:xfrm>
              <a:off x="4879" y="3561"/>
              <a:ext cx="0" cy="2"/>
            </a:xfrm>
            <a:prstGeom prst="line">
              <a:avLst/>
            </a:prstGeom>
            <a:noFill/>
            <a:ln w="0">
              <a:solidFill>
                <a:srgbClr val="000000"/>
              </a:solidFill>
              <a:round/>
              <a:headEnd/>
              <a:tailEnd/>
            </a:ln>
          </p:spPr>
          <p:txBody>
            <a:bodyPr/>
            <a:lstStyle/>
            <a:p>
              <a:endParaRPr lang="en-US"/>
            </a:p>
          </p:txBody>
        </p:sp>
        <p:sp>
          <p:nvSpPr>
            <p:cNvPr id="234183" name="Line 2759"/>
            <p:cNvSpPr>
              <a:spLocks noChangeShapeType="1"/>
            </p:cNvSpPr>
            <p:nvPr/>
          </p:nvSpPr>
          <p:spPr bwMode="auto">
            <a:xfrm>
              <a:off x="4891" y="3561"/>
              <a:ext cx="1" cy="2"/>
            </a:xfrm>
            <a:prstGeom prst="line">
              <a:avLst/>
            </a:prstGeom>
            <a:noFill/>
            <a:ln w="0">
              <a:solidFill>
                <a:srgbClr val="000000"/>
              </a:solidFill>
              <a:round/>
              <a:headEnd/>
              <a:tailEnd/>
            </a:ln>
          </p:spPr>
          <p:txBody>
            <a:bodyPr/>
            <a:lstStyle/>
            <a:p>
              <a:endParaRPr lang="en-US"/>
            </a:p>
          </p:txBody>
        </p:sp>
        <p:sp>
          <p:nvSpPr>
            <p:cNvPr id="234184" name="Line 2760"/>
            <p:cNvSpPr>
              <a:spLocks noChangeShapeType="1"/>
            </p:cNvSpPr>
            <p:nvPr/>
          </p:nvSpPr>
          <p:spPr bwMode="auto">
            <a:xfrm>
              <a:off x="4904" y="3561"/>
              <a:ext cx="1" cy="2"/>
            </a:xfrm>
            <a:prstGeom prst="line">
              <a:avLst/>
            </a:prstGeom>
            <a:noFill/>
            <a:ln w="0">
              <a:solidFill>
                <a:srgbClr val="000000"/>
              </a:solidFill>
              <a:round/>
              <a:headEnd/>
              <a:tailEnd/>
            </a:ln>
          </p:spPr>
          <p:txBody>
            <a:bodyPr/>
            <a:lstStyle/>
            <a:p>
              <a:endParaRPr lang="en-US"/>
            </a:p>
          </p:txBody>
        </p:sp>
        <p:sp>
          <p:nvSpPr>
            <p:cNvPr id="234185" name="Line 2761"/>
            <p:cNvSpPr>
              <a:spLocks noChangeShapeType="1"/>
            </p:cNvSpPr>
            <p:nvPr/>
          </p:nvSpPr>
          <p:spPr bwMode="auto">
            <a:xfrm>
              <a:off x="4918" y="3561"/>
              <a:ext cx="0" cy="2"/>
            </a:xfrm>
            <a:prstGeom prst="line">
              <a:avLst/>
            </a:prstGeom>
            <a:noFill/>
            <a:ln w="0">
              <a:solidFill>
                <a:srgbClr val="000000"/>
              </a:solidFill>
              <a:round/>
              <a:headEnd/>
              <a:tailEnd/>
            </a:ln>
          </p:spPr>
          <p:txBody>
            <a:bodyPr/>
            <a:lstStyle/>
            <a:p>
              <a:endParaRPr lang="en-US"/>
            </a:p>
          </p:txBody>
        </p:sp>
        <p:sp>
          <p:nvSpPr>
            <p:cNvPr id="234186" name="Line 2762"/>
            <p:cNvSpPr>
              <a:spLocks noChangeShapeType="1"/>
            </p:cNvSpPr>
            <p:nvPr/>
          </p:nvSpPr>
          <p:spPr bwMode="auto">
            <a:xfrm>
              <a:off x="4929" y="3561"/>
              <a:ext cx="0" cy="2"/>
            </a:xfrm>
            <a:prstGeom prst="line">
              <a:avLst/>
            </a:prstGeom>
            <a:noFill/>
            <a:ln w="0">
              <a:solidFill>
                <a:srgbClr val="000000"/>
              </a:solidFill>
              <a:round/>
              <a:headEnd/>
              <a:tailEnd/>
            </a:ln>
          </p:spPr>
          <p:txBody>
            <a:bodyPr/>
            <a:lstStyle/>
            <a:p>
              <a:endParaRPr lang="en-US"/>
            </a:p>
          </p:txBody>
        </p:sp>
        <p:sp>
          <p:nvSpPr>
            <p:cNvPr id="234187" name="Line 2763"/>
            <p:cNvSpPr>
              <a:spLocks noChangeShapeType="1"/>
            </p:cNvSpPr>
            <p:nvPr/>
          </p:nvSpPr>
          <p:spPr bwMode="auto">
            <a:xfrm>
              <a:off x="4942" y="3561"/>
              <a:ext cx="0" cy="2"/>
            </a:xfrm>
            <a:prstGeom prst="line">
              <a:avLst/>
            </a:prstGeom>
            <a:noFill/>
            <a:ln w="0">
              <a:solidFill>
                <a:srgbClr val="000000"/>
              </a:solidFill>
              <a:round/>
              <a:headEnd/>
              <a:tailEnd/>
            </a:ln>
          </p:spPr>
          <p:txBody>
            <a:bodyPr/>
            <a:lstStyle/>
            <a:p>
              <a:endParaRPr lang="en-US"/>
            </a:p>
          </p:txBody>
        </p:sp>
        <p:sp>
          <p:nvSpPr>
            <p:cNvPr id="234188" name="Line 2764"/>
            <p:cNvSpPr>
              <a:spLocks noChangeShapeType="1"/>
            </p:cNvSpPr>
            <p:nvPr/>
          </p:nvSpPr>
          <p:spPr bwMode="auto">
            <a:xfrm>
              <a:off x="4954" y="3561"/>
              <a:ext cx="1" cy="2"/>
            </a:xfrm>
            <a:prstGeom prst="line">
              <a:avLst/>
            </a:prstGeom>
            <a:noFill/>
            <a:ln w="0">
              <a:solidFill>
                <a:srgbClr val="000000"/>
              </a:solidFill>
              <a:round/>
              <a:headEnd/>
              <a:tailEnd/>
            </a:ln>
          </p:spPr>
          <p:txBody>
            <a:bodyPr/>
            <a:lstStyle/>
            <a:p>
              <a:endParaRPr lang="en-US"/>
            </a:p>
          </p:txBody>
        </p:sp>
        <p:sp>
          <p:nvSpPr>
            <p:cNvPr id="234189" name="Line 2765"/>
            <p:cNvSpPr>
              <a:spLocks noChangeShapeType="1"/>
            </p:cNvSpPr>
            <p:nvPr/>
          </p:nvSpPr>
          <p:spPr bwMode="auto">
            <a:xfrm>
              <a:off x="4046" y="3561"/>
              <a:ext cx="0" cy="6"/>
            </a:xfrm>
            <a:prstGeom prst="line">
              <a:avLst/>
            </a:prstGeom>
            <a:noFill/>
            <a:ln w="0">
              <a:solidFill>
                <a:srgbClr val="000000"/>
              </a:solidFill>
              <a:round/>
              <a:headEnd/>
              <a:tailEnd/>
            </a:ln>
          </p:spPr>
          <p:txBody>
            <a:bodyPr/>
            <a:lstStyle/>
            <a:p>
              <a:endParaRPr lang="en-US"/>
            </a:p>
          </p:txBody>
        </p:sp>
        <p:sp>
          <p:nvSpPr>
            <p:cNvPr id="234190" name="Line 2766"/>
            <p:cNvSpPr>
              <a:spLocks noChangeShapeType="1"/>
            </p:cNvSpPr>
            <p:nvPr/>
          </p:nvSpPr>
          <p:spPr bwMode="auto">
            <a:xfrm>
              <a:off x="4109" y="3561"/>
              <a:ext cx="1" cy="6"/>
            </a:xfrm>
            <a:prstGeom prst="line">
              <a:avLst/>
            </a:prstGeom>
            <a:noFill/>
            <a:ln w="0">
              <a:solidFill>
                <a:srgbClr val="000000"/>
              </a:solidFill>
              <a:round/>
              <a:headEnd/>
              <a:tailEnd/>
            </a:ln>
          </p:spPr>
          <p:txBody>
            <a:bodyPr/>
            <a:lstStyle/>
            <a:p>
              <a:endParaRPr lang="en-US"/>
            </a:p>
          </p:txBody>
        </p:sp>
        <p:sp>
          <p:nvSpPr>
            <p:cNvPr id="234191" name="Line 2767"/>
            <p:cNvSpPr>
              <a:spLocks noChangeShapeType="1"/>
            </p:cNvSpPr>
            <p:nvPr/>
          </p:nvSpPr>
          <p:spPr bwMode="auto">
            <a:xfrm>
              <a:off x="4173" y="3561"/>
              <a:ext cx="0" cy="6"/>
            </a:xfrm>
            <a:prstGeom prst="line">
              <a:avLst/>
            </a:prstGeom>
            <a:noFill/>
            <a:ln w="0">
              <a:solidFill>
                <a:srgbClr val="000000"/>
              </a:solidFill>
              <a:round/>
              <a:headEnd/>
              <a:tailEnd/>
            </a:ln>
          </p:spPr>
          <p:txBody>
            <a:bodyPr/>
            <a:lstStyle/>
            <a:p>
              <a:endParaRPr lang="en-US"/>
            </a:p>
          </p:txBody>
        </p:sp>
        <p:sp>
          <p:nvSpPr>
            <p:cNvPr id="234192" name="Line 2768"/>
            <p:cNvSpPr>
              <a:spLocks noChangeShapeType="1"/>
            </p:cNvSpPr>
            <p:nvPr/>
          </p:nvSpPr>
          <p:spPr bwMode="auto">
            <a:xfrm>
              <a:off x="4235" y="3561"/>
              <a:ext cx="0" cy="6"/>
            </a:xfrm>
            <a:prstGeom prst="line">
              <a:avLst/>
            </a:prstGeom>
            <a:noFill/>
            <a:ln w="0">
              <a:solidFill>
                <a:srgbClr val="000000"/>
              </a:solidFill>
              <a:round/>
              <a:headEnd/>
              <a:tailEnd/>
            </a:ln>
          </p:spPr>
          <p:txBody>
            <a:bodyPr/>
            <a:lstStyle/>
            <a:p>
              <a:endParaRPr lang="en-US"/>
            </a:p>
          </p:txBody>
        </p:sp>
        <p:sp>
          <p:nvSpPr>
            <p:cNvPr id="234193" name="Line 2769"/>
            <p:cNvSpPr>
              <a:spLocks noChangeShapeType="1"/>
            </p:cNvSpPr>
            <p:nvPr/>
          </p:nvSpPr>
          <p:spPr bwMode="auto">
            <a:xfrm>
              <a:off x="4298" y="3561"/>
              <a:ext cx="0" cy="6"/>
            </a:xfrm>
            <a:prstGeom prst="line">
              <a:avLst/>
            </a:prstGeom>
            <a:noFill/>
            <a:ln w="0">
              <a:solidFill>
                <a:srgbClr val="000000"/>
              </a:solidFill>
              <a:round/>
              <a:headEnd/>
              <a:tailEnd/>
            </a:ln>
          </p:spPr>
          <p:txBody>
            <a:bodyPr/>
            <a:lstStyle/>
            <a:p>
              <a:endParaRPr lang="en-US"/>
            </a:p>
          </p:txBody>
        </p:sp>
        <p:sp>
          <p:nvSpPr>
            <p:cNvPr id="234194" name="Line 2770"/>
            <p:cNvSpPr>
              <a:spLocks noChangeShapeType="1"/>
            </p:cNvSpPr>
            <p:nvPr/>
          </p:nvSpPr>
          <p:spPr bwMode="auto">
            <a:xfrm>
              <a:off x="4361" y="3561"/>
              <a:ext cx="1" cy="6"/>
            </a:xfrm>
            <a:prstGeom prst="line">
              <a:avLst/>
            </a:prstGeom>
            <a:noFill/>
            <a:ln w="0">
              <a:solidFill>
                <a:srgbClr val="000000"/>
              </a:solidFill>
              <a:round/>
              <a:headEnd/>
              <a:tailEnd/>
            </a:ln>
          </p:spPr>
          <p:txBody>
            <a:bodyPr/>
            <a:lstStyle/>
            <a:p>
              <a:endParaRPr lang="en-US"/>
            </a:p>
          </p:txBody>
        </p:sp>
        <p:sp>
          <p:nvSpPr>
            <p:cNvPr id="234195" name="Line 2771"/>
            <p:cNvSpPr>
              <a:spLocks noChangeShapeType="1"/>
            </p:cNvSpPr>
            <p:nvPr/>
          </p:nvSpPr>
          <p:spPr bwMode="auto">
            <a:xfrm>
              <a:off x="4425" y="3561"/>
              <a:ext cx="0" cy="6"/>
            </a:xfrm>
            <a:prstGeom prst="line">
              <a:avLst/>
            </a:prstGeom>
            <a:noFill/>
            <a:ln w="0">
              <a:solidFill>
                <a:srgbClr val="000000"/>
              </a:solidFill>
              <a:round/>
              <a:headEnd/>
              <a:tailEnd/>
            </a:ln>
          </p:spPr>
          <p:txBody>
            <a:bodyPr/>
            <a:lstStyle/>
            <a:p>
              <a:endParaRPr lang="en-US"/>
            </a:p>
          </p:txBody>
        </p:sp>
        <p:sp>
          <p:nvSpPr>
            <p:cNvPr id="234196" name="Line 2772"/>
            <p:cNvSpPr>
              <a:spLocks noChangeShapeType="1"/>
            </p:cNvSpPr>
            <p:nvPr/>
          </p:nvSpPr>
          <p:spPr bwMode="auto">
            <a:xfrm>
              <a:off x="4489" y="3561"/>
              <a:ext cx="0" cy="6"/>
            </a:xfrm>
            <a:prstGeom prst="line">
              <a:avLst/>
            </a:prstGeom>
            <a:noFill/>
            <a:ln w="0">
              <a:solidFill>
                <a:srgbClr val="000000"/>
              </a:solidFill>
              <a:round/>
              <a:headEnd/>
              <a:tailEnd/>
            </a:ln>
          </p:spPr>
          <p:txBody>
            <a:bodyPr/>
            <a:lstStyle/>
            <a:p>
              <a:endParaRPr lang="en-US"/>
            </a:p>
          </p:txBody>
        </p:sp>
        <p:sp>
          <p:nvSpPr>
            <p:cNvPr id="234197" name="Line 2773"/>
            <p:cNvSpPr>
              <a:spLocks noChangeShapeType="1"/>
            </p:cNvSpPr>
            <p:nvPr/>
          </p:nvSpPr>
          <p:spPr bwMode="auto">
            <a:xfrm>
              <a:off x="4550" y="3561"/>
              <a:ext cx="1" cy="6"/>
            </a:xfrm>
            <a:prstGeom prst="line">
              <a:avLst/>
            </a:prstGeom>
            <a:noFill/>
            <a:ln w="0">
              <a:solidFill>
                <a:srgbClr val="000000"/>
              </a:solidFill>
              <a:round/>
              <a:headEnd/>
              <a:tailEnd/>
            </a:ln>
          </p:spPr>
          <p:txBody>
            <a:bodyPr/>
            <a:lstStyle/>
            <a:p>
              <a:endParaRPr lang="en-US"/>
            </a:p>
          </p:txBody>
        </p:sp>
        <p:sp>
          <p:nvSpPr>
            <p:cNvPr id="234198" name="Line 2774"/>
            <p:cNvSpPr>
              <a:spLocks noChangeShapeType="1"/>
            </p:cNvSpPr>
            <p:nvPr/>
          </p:nvSpPr>
          <p:spPr bwMode="auto">
            <a:xfrm>
              <a:off x="4613" y="3561"/>
              <a:ext cx="0" cy="6"/>
            </a:xfrm>
            <a:prstGeom prst="line">
              <a:avLst/>
            </a:prstGeom>
            <a:noFill/>
            <a:ln w="0">
              <a:solidFill>
                <a:srgbClr val="000000"/>
              </a:solidFill>
              <a:round/>
              <a:headEnd/>
              <a:tailEnd/>
            </a:ln>
          </p:spPr>
          <p:txBody>
            <a:bodyPr/>
            <a:lstStyle/>
            <a:p>
              <a:endParaRPr lang="en-US"/>
            </a:p>
          </p:txBody>
        </p:sp>
        <p:sp>
          <p:nvSpPr>
            <p:cNvPr id="234199" name="Line 2775"/>
            <p:cNvSpPr>
              <a:spLocks noChangeShapeType="1"/>
            </p:cNvSpPr>
            <p:nvPr/>
          </p:nvSpPr>
          <p:spPr bwMode="auto">
            <a:xfrm>
              <a:off x="4678" y="3561"/>
              <a:ext cx="0" cy="6"/>
            </a:xfrm>
            <a:prstGeom prst="line">
              <a:avLst/>
            </a:prstGeom>
            <a:noFill/>
            <a:ln w="0">
              <a:solidFill>
                <a:srgbClr val="000000"/>
              </a:solidFill>
              <a:round/>
              <a:headEnd/>
              <a:tailEnd/>
            </a:ln>
          </p:spPr>
          <p:txBody>
            <a:bodyPr/>
            <a:lstStyle/>
            <a:p>
              <a:endParaRPr lang="en-US"/>
            </a:p>
          </p:txBody>
        </p:sp>
        <p:sp>
          <p:nvSpPr>
            <p:cNvPr id="234200" name="Line 2776"/>
            <p:cNvSpPr>
              <a:spLocks noChangeShapeType="1"/>
            </p:cNvSpPr>
            <p:nvPr/>
          </p:nvSpPr>
          <p:spPr bwMode="auto">
            <a:xfrm>
              <a:off x="4739" y="3561"/>
              <a:ext cx="1" cy="6"/>
            </a:xfrm>
            <a:prstGeom prst="line">
              <a:avLst/>
            </a:prstGeom>
            <a:noFill/>
            <a:ln w="0">
              <a:solidFill>
                <a:srgbClr val="000000"/>
              </a:solidFill>
              <a:round/>
              <a:headEnd/>
              <a:tailEnd/>
            </a:ln>
          </p:spPr>
          <p:txBody>
            <a:bodyPr/>
            <a:lstStyle/>
            <a:p>
              <a:endParaRPr lang="en-US"/>
            </a:p>
          </p:txBody>
        </p:sp>
        <p:sp>
          <p:nvSpPr>
            <p:cNvPr id="234201" name="Line 2777"/>
            <p:cNvSpPr>
              <a:spLocks noChangeShapeType="1"/>
            </p:cNvSpPr>
            <p:nvPr/>
          </p:nvSpPr>
          <p:spPr bwMode="auto">
            <a:xfrm>
              <a:off x="4803" y="3561"/>
              <a:ext cx="0" cy="6"/>
            </a:xfrm>
            <a:prstGeom prst="line">
              <a:avLst/>
            </a:prstGeom>
            <a:noFill/>
            <a:ln w="0">
              <a:solidFill>
                <a:srgbClr val="000000"/>
              </a:solidFill>
              <a:round/>
              <a:headEnd/>
              <a:tailEnd/>
            </a:ln>
          </p:spPr>
          <p:txBody>
            <a:bodyPr/>
            <a:lstStyle/>
            <a:p>
              <a:endParaRPr lang="en-US"/>
            </a:p>
          </p:txBody>
        </p:sp>
        <p:sp>
          <p:nvSpPr>
            <p:cNvPr id="234202" name="Line 2778"/>
            <p:cNvSpPr>
              <a:spLocks noChangeShapeType="1"/>
            </p:cNvSpPr>
            <p:nvPr/>
          </p:nvSpPr>
          <p:spPr bwMode="auto">
            <a:xfrm>
              <a:off x="4867" y="3561"/>
              <a:ext cx="0" cy="6"/>
            </a:xfrm>
            <a:prstGeom prst="line">
              <a:avLst/>
            </a:prstGeom>
            <a:noFill/>
            <a:ln w="0">
              <a:solidFill>
                <a:srgbClr val="000000"/>
              </a:solidFill>
              <a:round/>
              <a:headEnd/>
              <a:tailEnd/>
            </a:ln>
          </p:spPr>
          <p:txBody>
            <a:bodyPr/>
            <a:lstStyle/>
            <a:p>
              <a:endParaRPr lang="en-US"/>
            </a:p>
          </p:txBody>
        </p:sp>
        <p:sp>
          <p:nvSpPr>
            <p:cNvPr id="234203" name="Line 2779"/>
            <p:cNvSpPr>
              <a:spLocks noChangeShapeType="1"/>
            </p:cNvSpPr>
            <p:nvPr/>
          </p:nvSpPr>
          <p:spPr bwMode="auto">
            <a:xfrm>
              <a:off x="4929" y="3561"/>
              <a:ext cx="0" cy="6"/>
            </a:xfrm>
            <a:prstGeom prst="line">
              <a:avLst/>
            </a:prstGeom>
            <a:noFill/>
            <a:ln w="0">
              <a:solidFill>
                <a:srgbClr val="000000"/>
              </a:solidFill>
              <a:round/>
              <a:headEnd/>
              <a:tailEnd/>
            </a:ln>
          </p:spPr>
          <p:txBody>
            <a:bodyPr/>
            <a:lstStyle/>
            <a:p>
              <a:endParaRPr lang="en-US"/>
            </a:p>
          </p:txBody>
        </p:sp>
        <p:sp>
          <p:nvSpPr>
            <p:cNvPr id="234204" name="Rectangle 2780"/>
            <p:cNvSpPr>
              <a:spLocks noChangeArrowheads="1"/>
            </p:cNvSpPr>
            <p:nvPr/>
          </p:nvSpPr>
          <p:spPr bwMode="auto">
            <a:xfrm>
              <a:off x="3992" y="3579"/>
              <a:ext cx="132"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300</a:t>
              </a:r>
              <a:endParaRPr lang="en-AU" sz="1000">
                <a:latin typeface="Arial" pitchFamily="34" charset="0"/>
              </a:endParaRPr>
            </a:p>
          </p:txBody>
        </p:sp>
        <p:sp>
          <p:nvSpPr>
            <p:cNvPr id="234205" name="Rectangle 2781"/>
            <p:cNvSpPr>
              <a:spLocks noChangeArrowheads="1"/>
            </p:cNvSpPr>
            <p:nvPr/>
          </p:nvSpPr>
          <p:spPr bwMode="auto">
            <a:xfrm>
              <a:off x="4907" y="3574"/>
              <a:ext cx="177"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1000</a:t>
              </a:r>
              <a:endParaRPr lang="en-AU" sz="1000">
                <a:latin typeface="Arial" pitchFamily="34" charset="0"/>
              </a:endParaRPr>
            </a:p>
          </p:txBody>
        </p:sp>
        <p:sp>
          <p:nvSpPr>
            <p:cNvPr id="234206" name="Line 2782"/>
            <p:cNvSpPr>
              <a:spLocks noChangeShapeType="1"/>
            </p:cNvSpPr>
            <p:nvPr/>
          </p:nvSpPr>
          <p:spPr bwMode="auto">
            <a:xfrm flipV="1">
              <a:off x="4046" y="2839"/>
              <a:ext cx="0" cy="722"/>
            </a:xfrm>
            <a:prstGeom prst="line">
              <a:avLst/>
            </a:prstGeom>
            <a:noFill/>
            <a:ln w="0">
              <a:solidFill>
                <a:srgbClr val="000000"/>
              </a:solidFill>
              <a:round/>
              <a:headEnd/>
              <a:tailEnd/>
            </a:ln>
          </p:spPr>
          <p:txBody>
            <a:bodyPr/>
            <a:lstStyle/>
            <a:p>
              <a:endParaRPr lang="en-US"/>
            </a:p>
          </p:txBody>
        </p:sp>
        <p:sp>
          <p:nvSpPr>
            <p:cNvPr id="234207" name="Line 2783"/>
            <p:cNvSpPr>
              <a:spLocks noChangeShapeType="1"/>
            </p:cNvSpPr>
            <p:nvPr/>
          </p:nvSpPr>
          <p:spPr bwMode="auto">
            <a:xfrm flipH="1">
              <a:off x="4044" y="3561"/>
              <a:ext cx="2" cy="0"/>
            </a:xfrm>
            <a:prstGeom prst="line">
              <a:avLst/>
            </a:prstGeom>
            <a:noFill/>
            <a:ln w="0">
              <a:solidFill>
                <a:srgbClr val="000000"/>
              </a:solidFill>
              <a:round/>
              <a:headEnd/>
              <a:tailEnd/>
            </a:ln>
          </p:spPr>
          <p:txBody>
            <a:bodyPr/>
            <a:lstStyle/>
            <a:p>
              <a:endParaRPr lang="en-US"/>
            </a:p>
          </p:txBody>
        </p:sp>
        <p:sp>
          <p:nvSpPr>
            <p:cNvPr id="234208" name="Line 2784"/>
            <p:cNvSpPr>
              <a:spLocks noChangeShapeType="1"/>
            </p:cNvSpPr>
            <p:nvPr/>
          </p:nvSpPr>
          <p:spPr bwMode="auto">
            <a:xfrm flipH="1">
              <a:off x="4044" y="3554"/>
              <a:ext cx="2" cy="0"/>
            </a:xfrm>
            <a:prstGeom prst="line">
              <a:avLst/>
            </a:prstGeom>
            <a:noFill/>
            <a:ln w="0">
              <a:solidFill>
                <a:srgbClr val="000000"/>
              </a:solidFill>
              <a:round/>
              <a:headEnd/>
              <a:tailEnd/>
            </a:ln>
          </p:spPr>
          <p:txBody>
            <a:bodyPr/>
            <a:lstStyle/>
            <a:p>
              <a:endParaRPr lang="en-US"/>
            </a:p>
          </p:txBody>
        </p:sp>
        <p:sp>
          <p:nvSpPr>
            <p:cNvPr id="234209" name="Line 2785"/>
            <p:cNvSpPr>
              <a:spLocks noChangeShapeType="1"/>
            </p:cNvSpPr>
            <p:nvPr/>
          </p:nvSpPr>
          <p:spPr bwMode="auto">
            <a:xfrm flipH="1">
              <a:off x="4044" y="3546"/>
              <a:ext cx="2" cy="0"/>
            </a:xfrm>
            <a:prstGeom prst="line">
              <a:avLst/>
            </a:prstGeom>
            <a:noFill/>
            <a:ln w="0">
              <a:solidFill>
                <a:srgbClr val="000000"/>
              </a:solidFill>
              <a:round/>
              <a:headEnd/>
              <a:tailEnd/>
            </a:ln>
          </p:spPr>
          <p:txBody>
            <a:bodyPr/>
            <a:lstStyle/>
            <a:p>
              <a:endParaRPr lang="en-US"/>
            </a:p>
          </p:txBody>
        </p:sp>
        <p:sp>
          <p:nvSpPr>
            <p:cNvPr id="234210" name="Line 2786"/>
            <p:cNvSpPr>
              <a:spLocks noChangeShapeType="1"/>
            </p:cNvSpPr>
            <p:nvPr/>
          </p:nvSpPr>
          <p:spPr bwMode="auto">
            <a:xfrm flipH="1">
              <a:off x="4044" y="3539"/>
              <a:ext cx="2" cy="0"/>
            </a:xfrm>
            <a:prstGeom prst="line">
              <a:avLst/>
            </a:prstGeom>
            <a:noFill/>
            <a:ln w="0">
              <a:solidFill>
                <a:srgbClr val="000000"/>
              </a:solidFill>
              <a:round/>
              <a:headEnd/>
              <a:tailEnd/>
            </a:ln>
          </p:spPr>
          <p:txBody>
            <a:bodyPr/>
            <a:lstStyle/>
            <a:p>
              <a:endParaRPr lang="en-US"/>
            </a:p>
          </p:txBody>
        </p:sp>
        <p:sp>
          <p:nvSpPr>
            <p:cNvPr id="234211" name="Line 2787"/>
            <p:cNvSpPr>
              <a:spLocks noChangeShapeType="1"/>
            </p:cNvSpPr>
            <p:nvPr/>
          </p:nvSpPr>
          <p:spPr bwMode="auto">
            <a:xfrm flipH="1">
              <a:off x="4044" y="3532"/>
              <a:ext cx="2" cy="0"/>
            </a:xfrm>
            <a:prstGeom prst="line">
              <a:avLst/>
            </a:prstGeom>
            <a:noFill/>
            <a:ln w="0">
              <a:solidFill>
                <a:srgbClr val="000000"/>
              </a:solidFill>
              <a:round/>
              <a:headEnd/>
              <a:tailEnd/>
            </a:ln>
          </p:spPr>
          <p:txBody>
            <a:bodyPr/>
            <a:lstStyle/>
            <a:p>
              <a:endParaRPr lang="en-US"/>
            </a:p>
          </p:txBody>
        </p:sp>
        <p:sp>
          <p:nvSpPr>
            <p:cNvPr id="234212" name="Line 2788"/>
            <p:cNvSpPr>
              <a:spLocks noChangeShapeType="1"/>
            </p:cNvSpPr>
            <p:nvPr/>
          </p:nvSpPr>
          <p:spPr bwMode="auto">
            <a:xfrm flipH="1">
              <a:off x="4044" y="3525"/>
              <a:ext cx="2" cy="1"/>
            </a:xfrm>
            <a:prstGeom prst="line">
              <a:avLst/>
            </a:prstGeom>
            <a:noFill/>
            <a:ln w="0">
              <a:solidFill>
                <a:srgbClr val="000000"/>
              </a:solidFill>
              <a:round/>
              <a:headEnd/>
              <a:tailEnd/>
            </a:ln>
          </p:spPr>
          <p:txBody>
            <a:bodyPr/>
            <a:lstStyle/>
            <a:p>
              <a:endParaRPr lang="en-US"/>
            </a:p>
          </p:txBody>
        </p:sp>
        <p:sp>
          <p:nvSpPr>
            <p:cNvPr id="234213" name="Line 2789"/>
            <p:cNvSpPr>
              <a:spLocks noChangeShapeType="1"/>
            </p:cNvSpPr>
            <p:nvPr/>
          </p:nvSpPr>
          <p:spPr bwMode="auto">
            <a:xfrm flipH="1">
              <a:off x="4044" y="3518"/>
              <a:ext cx="2" cy="0"/>
            </a:xfrm>
            <a:prstGeom prst="line">
              <a:avLst/>
            </a:prstGeom>
            <a:noFill/>
            <a:ln w="0">
              <a:solidFill>
                <a:srgbClr val="000000"/>
              </a:solidFill>
              <a:round/>
              <a:headEnd/>
              <a:tailEnd/>
            </a:ln>
          </p:spPr>
          <p:txBody>
            <a:bodyPr/>
            <a:lstStyle/>
            <a:p>
              <a:endParaRPr lang="en-US"/>
            </a:p>
          </p:txBody>
        </p:sp>
        <p:sp>
          <p:nvSpPr>
            <p:cNvPr id="234214" name="Line 2790"/>
            <p:cNvSpPr>
              <a:spLocks noChangeShapeType="1"/>
            </p:cNvSpPr>
            <p:nvPr/>
          </p:nvSpPr>
          <p:spPr bwMode="auto">
            <a:xfrm flipH="1">
              <a:off x="4044" y="3510"/>
              <a:ext cx="2" cy="0"/>
            </a:xfrm>
            <a:prstGeom prst="line">
              <a:avLst/>
            </a:prstGeom>
            <a:noFill/>
            <a:ln w="0">
              <a:solidFill>
                <a:srgbClr val="000000"/>
              </a:solidFill>
              <a:round/>
              <a:headEnd/>
              <a:tailEnd/>
            </a:ln>
          </p:spPr>
          <p:txBody>
            <a:bodyPr/>
            <a:lstStyle/>
            <a:p>
              <a:endParaRPr lang="en-US"/>
            </a:p>
          </p:txBody>
        </p:sp>
        <p:sp>
          <p:nvSpPr>
            <p:cNvPr id="234215" name="Line 2791"/>
            <p:cNvSpPr>
              <a:spLocks noChangeShapeType="1"/>
            </p:cNvSpPr>
            <p:nvPr/>
          </p:nvSpPr>
          <p:spPr bwMode="auto">
            <a:xfrm flipH="1">
              <a:off x="4044" y="3504"/>
              <a:ext cx="2" cy="0"/>
            </a:xfrm>
            <a:prstGeom prst="line">
              <a:avLst/>
            </a:prstGeom>
            <a:noFill/>
            <a:ln w="0">
              <a:solidFill>
                <a:srgbClr val="000000"/>
              </a:solidFill>
              <a:round/>
              <a:headEnd/>
              <a:tailEnd/>
            </a:ln>
          </p:spPr>
          <p:txBody>
            <a:bodyPr/>
            <a:lstStyle/>
            <a:p>
              <a:endParaRPr lang="en-US"/>
            </a:p>
          </p:txBody>
        </p:sp>
        <p:sp>
          <p:nvSpPr>
            <p:cNvPr id="234216" name="Line 2792"/>
            <p:cNvSpPr>
              <a:spLocks noChangeShapeType="1"/>
            </p:cNvSpPr>
            <p:nvPr/>
          </p:nvSpPr>
          <p:spPr bwMode="auto">
            <a:xfrm flipH="1">
              <a:off x="4044" y="3495"/>
              <a:ext cx="2" cy="1"/>
            </a:xfrm>
            <a:prstGeom prst="line">
              <a:avLst/>
            </a:prstGeom>
            <a:noFill/>
            <a:ln w="0">
              <a:solidFill>
                <a:srgbClr val="000000"/>
              </a:solidFill>
              <a:round/>
              <a:headEnd/>
              <a:tailEnd/>
            </a:ln>
          </p:spPr>
          <p:txBody>
            <a:bodyPr/>
            <a:lstStyle/>
            <a:p>
              <a:endParaRPr lang="en-US"/>
            </a:p>
          </p:txBody>
        </p:sp>
        <p:sp>
          <p:nvSpPr>
            <p:cNvPr id="234217" name="Line 2793"/>
            <p:cNvSpPr>
              <a:spLocks noChangeShapeType="1"/>
            </p:cNvSpPr>
            <p:nvPr/>
          </p:nvSpPr>
          <p:spPr bwMode="auto">
            <a:xfrm flipH="1">
              <a:off x="4044" y="3488"/>
              <a:ext cx="2" cy="0"/>
            </a:xfrm>
            <a:prstGeom prst="line">
              <a:avLst/>
            </a:prstGeom>
            <a:noFill/>
            <a:ln w="0">
              <a:solidFill>
                <a:srgbClr val="000000"/>
              </a:solidFill>
              <a:round/>
              <a:headEnd/>
              <a:tailEnd/>
            </a:ln>
          </p:spPr>
          <p:txBody>
            <a:bodyPr/>
            <a:lstStyle/>
            <a:p>
              <a:endParaRPr lang="en-US"/>
            </a:p>
          </p:txBody>
        </p:sp>
        <p:sp>
          <p:nvSpPr>
            <p:cNvPr id="234218" name="Line 2794"/>
            <p:cNvSpPr>
              <a:spLocks noChangeShapeType="1"/>
            </p:cNvSpPr>
            <p:nvPr/>
          </p:nvSpPr>
          <p:spPr bwMode="auto">
            <a:xfrm flipH="1">
              <a:off x="4044" y="3481"/>
              <a:ext cx="2" cy="0"/>
            </a:xfrm>
            <a:prstGeom prst="line">
              <a:avLst/>
            </a:prstGeom>
            <a:noFill/>
            <a:ln w="0">
              <a:solidFill>
                <a:srgbClr val="000000"/>
              </a:solidFill>
              <a:round/>
              <a:headEnd/>
              <a:tailEnd/>
            </a:ln>
          </p:spPr>
          <p:txBody>
            <a:bodyPr/>
            <a:lstStyle/>
            <a:p>
              <a:endParaRPr lang="en-US"/>
            </a:p>
          </p:txBody>
        </p:sp>
        <p:sp>
          <p:nvSpPr>
            <p:cNvPr id="234219" name="Line 2795"/>
            <p:cNvSpPr>
              <a:spLocks noChangeShapeType="1"/>
            </p:cNvSpPr>
            <p:nvPr/>
          </p:nvSpPr>
          <p:spPr bwMode="auto">
            <a:xfrm flipH="1">
              <a:off x="4044" y="3474"/>
              <a:ext cx="2" cy="0"/>
            </a:xfrm>
            <a:prstGeom prst="line">
              <a:avLst/>
            </a:prstGeom>
            <a:noFill/>
            <a:ln w="0">
              <a:solidFill>
                <a:srgbClr val="000000"/>
              </a:solidFill>
              <a:round/>
              <a:headEnd/>
              <a:tailEnd/>
            </a:ln>
          </p:spPr>
          <p:txBody>
            <a:bodyPr/>
            <a:lstStyle/>
            <a:p>
              <a:endParaRPr lang="en-US"/>
            </a:p>
          </p:txBody>
        </p:sp>
        <p:sp>
          <p:nvSpPr>
            <p:cNvPr id="234220" name="Line 2796"/>
            <p:cNvSpPr>
              <a:spLocks noChangeShapeType="1"/>
            </p:cNvSpPr>
            <p:nvPr/>
          </p:nvSpPr>
          <p:spPr bwMode="auto">
            <a:xfrm flipH="1">
              <a:off x="4044" y="3467"/>
              <a:ext cx="2" cy="0"/>
            </a:xfrm>
            <a:prstGeom prst="line">
              <a:avLst/>
            </a:prstGeom>
            <a:noFill/>
            <a:ln w="0">
              <a:solidFill>
                <a:srgbClr val="000000"/>
              </a:solidFill>
              <a:round/>
              <a:headEnd/>
              <a:tailEnd/>
            </a:ln>
          </p:spPr>
          <p:txBody>
            <a:bodyPr/>
            <a:lstStyle/>
            <a:p>
              <a:endParaRPr lang="en-US"/>
            </a:p>
          </p:txBody>
        </p:sp>
        <p:sp>
          <p:nvSpPr>
            <p:cNvPr id="234221" name="Line 2797"/>
            <p:cNvSpPr>
              <a:spLocks noChangeShapeType="1"/>
            </p:cNvSpPr>
            <p:nvPr/>
          </p:nvSpPr>
          <p:spPr bwMode="auto">
            <a:xfrm flipH="1">
              <a:off x="4044" y="3460"/>
              <a:ext cx="2" cy="0"/>
            </a:xfrm>
            <a:prstGeom prst="line">
              <a:avLst/>
            </a:prstGeom>
            <a:noFill/>
            <a:ln w="0">
              <a:solidFill>
                <a:srgbClr val="000000"/>
              </a:solidFill>
              <a:round/>
              <a:headEnd/>
              <a:tailEnd/>
            </a:ln>
          </p:spPr>
          <p:txBody>
            <a:bodyPr/>
            <a:lstStyle/>
            <a:p>
              <a:endParaRPr lang="en-US"/>
            </a:p>
          </p:txBody>
        </p:sp>
        <p:sp>
          <p:nvSpPr>
            <p:cNvPr id="234222" name="Line 2798"/>
            <p:cNvSpPr>
              <a:spLocks noChangeShapeType="1"/>
            </p:cNvSpPr>
            <p:nvPr/>
          </p:nvSpPr>
          <p:spPr bwMode="auto">
            <a:xfrm flipH="1">
              <a:off x="4044" y="3453"/>
              <a:ext cx="2" cy="0"/>
            </a:xfrm>
            <a:prstGeom prst="line">
              <a:avLst/>
            </a:prstGeom>
            <a:noFill/>
            <a:ln w="0">
              <a:solidFill>
                <a:srgbClr val="000000"/>
              </a:solidFill>
              <a:round/>
              <a:headEnd/>
              <a:tailEnd/>
            </a:ln>
          </p:spPr>
          <p:txBody>
            <a:bodyPr/>
            <a:lstStyle/>
            <a:p>
              <a:endParaRPr lang="en-US"/>
            </a:p>
          </p:txBody>
        </p:sp>
        <p:sp>
          <p:nvSpPr>
            <p:cNvPr id="234223" name="Line 2799"/>
            <p:cNvSpPr>
              <a:spLocks noChangeShapeType="1"/>
            </p:cNvSpPr>
            <p:nvPr/>
          </p:nvSpPr>
          <p:spPr bwMode="auto">
            <a:xfrm flipH="1">
              <a:off x="4044" y="3446"/>
              <a:ext cx="2" cy="0"/>
            </a:xfrm>
            <a:prstGeom prst="line">
              <a:avLst/>
            </a:prstGeom>
            <a:noFill/>
            <a:ln w="0">
              <a:solidFill>
                <a:srgbClr val="000000"/>
              </a:solidFill>
              <a:round/>
              <a:headEnd/>
              <a:tailEnd/>
            </a:ln>
          </p:spPr>
          <p:txBody>
            <a:bodyPr/>
            <a:lstStyle/>
            <a:p>
              <a:endParaRPr lang="en-US"/>
            </a:p>
          </p:txBody>
        </p:sp>
        <p:sp>
          <p:nvSpPr>
            <p:cNvPr id="234224" name="Line 2800"/>
            <p:cNvSpPr>
              <a:spLocks noChangeShapeType="1"/>
            </p:cNvSpPr>
            <p:nvPr/>
          </p:nvSpPr>
          <p:spPr bwMode="auto">
            <a:xfrm flipH="1">
              <a:off x="4044" y="3438"/>
              <a:ext cx="2" cy="1"/>
            </a:xfrm>
            <a:prstGeom prst="line">
              <a:avLst/>
            </a:prstGeom>
            <a:noFill/>
            <a:ln w="0">
              <a:solidFill>
                <a:srgbClr val="000000"/>
              </a:solidFill>
              <a:round/>
              <a:headEnd/>
              <a:tailEnd/>
            </a:ln>
          </p:spPr>
          <p:txBody>
            <a:bodyPr/>
            <a:lstStyle/>
            <a:p>
              <a:endParaRPr lang="en-US"/>
            </a:p>
          </p:txBody>
        </p:sp>
        <p:sp>
          <p:nvSpPr>
            <p:cNvPr id="234225" name="Line 2801"/>
            <p:cNvSpPr>
              <a:spLocks noChangeShapeType="1"/>
            </p:cNvSpPr>
            <p:nvPr/>
          </p:nvSpPr>
          <p:spPr bwMode="auto">
            <a:xfrm flipH="1">
              <a:off x="4044" y="3431"/>
              <a:ext cx="2" cy="0"/>
            </a:xfrm>
            <a:prstGeom prst="line">
              <a:avLst/>
            </a:prstGeom>
            <a:noFill/>
            <a:ln w="0">
              <a:solidFill>
                <a:srgbClr val="000000"/>
              </a:solidFill>
              <a:round/>
              <a:headEnd/>
              <a:tailEnd/>
            </a:ln>
          </p:spPr>
          <p:txBody>
            <a:bodyPr/>
            <a:lstStyle/>
            <a:p>
              <a:endParaRPr lang="en-US"/>
            </a:p>
          </p:txBody>
        </p:sp>
        <p:sp>
          <p:nvSpPr>
            <p:cNvPr id="234226" name="Line 2802"/>
            <p:cNvSpPr>
              <a:spLocks noChangeShapeType="1"/>
            </p:cNvSpPr>
            <p:nvPr/>
          </p:nvSpPr>
          <p:spPr bwMode="auto">
            <a:xfrm flipH="1">
              <a:off x="4044" y="3424"/>
              <a:ext cx="2" cy="0"/>
            </a:xfrm>
            <a:prstGeom prst="line">
              <a:avLst/>
            </a:prstGeom>
            <a:noFill/>
            <a:ln w="0">
              <a:solidFill>
                <a:srgbClr val="000000"/>
              </a:solidFill>
              <a:round/>
              <a:headEnd/>
              <a:tailEnd/>
            </a:ln>
          </p:spPr>
          <p:txBody>
            <a:bodyPr/>
            <a:lstStyle/>
            <a:p>
              <a:endParaRPr lang="en-US"/>
            </a:p>
          </p:txBody>
        </p:sp>
        <p:sp>
          <p:nvSpPr>
            <p:cNvPr id="234227" name="Line 2803"/>
            <p:cNvSpPr>
              <a:spLocks noChangeShapeType="1"/>
            </p:cNvSpPr>
            <p:nvPr/>
          </p:nvSpPr>
          <p:spPr bwMode="auto">
            <a:xfrm flipH="1">
              <a:off x="4044" y="3417"/>
              <a:ext cx="2" cy="1"/>
            </a:xfrm>
            <a:prstGeom prst="line">
              <a:avLst/>
            </a:prstGeom>
            <a:noFill/>
            <a:ln w="0">
              <a:solidFill>
                <a:srgbClr val="000000"/>
              </a:solidFill>
              <a:round/>
              <a:headEnd/>
              <a:tailEnd/>
            </a:ln>
          </p:spPr>
          <p:txBody>
            <a:bodyPr/>
            <a:lstStyle/>
            <a:p>
              <a:endParaRPr lang="en-US"/>
            </a:p>
          </p:txBody>
        </p:sp>
        <p:sp>
          <p:nvSpPr>
            <p:cNvPr id="234228" name="Line 2804"/>
            <p:cNvSpPr>
              <a:spLocks noChangeShapeType="1"/>
            </p:cNvSpPr>
            <p:nvPr/>
          </p:nvSpPr>
          <p:spPr bwMode="auto">
            <a:xfrm flipH="1">
              <a:off x="4044" y="3409"/>
              <a:ext cx="2" cy="1"/>
            </a:xfrm>
            <a:prstGeom prst="line">
              <a:avLst/>
            </a:prstGeom>
            <a:noFill/>
            <a:ln w="0">
              <a:solidFill>
                <a:srgbClr val="000000"/>
              </a:solidFill>
              <a:round/>
              <a:headEnd/>
              <a:tailEnd/>
            </a:ln>
          </p:spPr>
          <p:txBody>
            <a:bodyPr/>
            <a:lstStyle/>
            <a:p>
              <a:endParaRPr lang="en-US"/>
            </a:p>
          </p:txBody>
        </p:sp>
        <p:sp>
          <p:nvSpPr>
            <p:cNvPr id="234229" name="Line 2805"/>
            <p:cNvSpPr>
              <a:spLocks noChangeShapeType="1"/>
            </p:cNvSpPr>
            <p:nvPr/>
          </p:nvSpPr>
          <p:spPr bwMode="auto">
            <a:xfrm flipH="1">
              <a:off x="4044" y="3402"/>
              <a:ext cx="2" cy="0"/>
            </a:xfrm>
            <a:prstGeom prst="line">
              <a:avLst/>
            </a:prstGeom>
            <a:noFill/>
            <a:ln w="0">
              <a:solidFill>
                <a:srgbClr val="000000"/>
              </a:solidFill>
              <a:round/>
              <a:headEnd/>
              <a:tailEnd/>
            </a:ln>
          </p:spPr>
          <p:txBody>
            <a:bodyPr/>
            <a:lstStyle/>
            <a:p>
              <a:endParaRPr lang="en-US"/>
            </a:p>
          </p:txBody>
        </p:sp>
        <p:sp>
          <p:nvSpPr>
            <p:cNvPr id="234230" name="Line 2806"/>
            <p:cNvSpPr>
              <a:spLocks noChangeShapeType="1"/>
            </p:cNvSpPr>
            <p:nvPr/>
          </p:nvSpPr>
          <p:spPr bwMode="auto">
            <a:xfrm flipH="1">
              <a:off x="4044" y="3395"/>
              <a:ext cx="2" cy="0"/>
            </a:xfrm>
            <a:prstGeom prst="line">
              <a:avLst/>
            </a:prstGeom>
            <a:noFill/>
            <a:ln w="0">
              <a:solidFill>
                <a:srgbClr val="000000"/>
              </a:solidFill>
              <a:round/>
              <a:headEnd/>
              <a:tailEnd/>
            </a:ln>
          </p:spPr>
          <p:txBody>
            <a:bodyPr/>
            <a:lstStyle/>
            <a:p>
              <a:endParaRPr lang="en-US"/>
            </a:p>
          </p:txBody>
        </p:sp>
        <p:sp>
          <p:nvSpPr>
            <p:cNvPr id="234231" name="Line 2807"/>
            <p:cNvSpPr>
              <a:spLocks noChangeShapeType="1"/>
            </p:cNvSpPr>
            <p:nvPr/>
          </p:nvSpPr>
          <p:spPr bwMode="auto">
            <a:xfrm flipH="1">
              <a:off x="4044" y="3387"/>
              <a:ext cx="2" cy="0"/>
            </a:xfrm>
            <a:prstGeom prst="line">
              <a:avLst/>
            </a:prstGeom>
            <a:noFill/>
            <a:ln w="0">
              <a:solidFill>
                <a:srgbClr val="000000"/>
              </a:solidFill>
              <a:round/>
              <a:headEnd/>
              <a:tailEnd/>
            </a:ln>
          </p:spPr>
          <p:txBody>
            <a:bodyPr/>
            <a:lstStyle/>
            <a:p>
              <a:endParaRPr lang="en-US"/>
            </a:p>
          </p:txBody>
        </p:sp>
        <p:sp>
          <p:nvSpPr>
            <p:cNvPr id="234232" name="Line 2808"/>
            <p:cNvSpPr>
              <a:spLocks noChangeShapeType="1"/>
            </p:cNvSpPr>
            <p:nvPr/>
          </p:nvSpPr>
          <p:spPr bwMode="auto">
            <a:xfrm flipH="1">
              <a:off x="4044" y="3379"/>
              <a:ext cx="2" cy="1"/>
            </a:xfrm>
            <a:prstGeom prst="line">
              <a:avLst/>
            </a:prstGeom>
            <a:noFill/>
            <a:ln w="0">
              <a:solidFill>
                <a:srgbClr val="000000"/>
              </a:solidFill>
              <a:round/>
              <a:headEnd/>
              <a:tailEnd/>
            </a:ln>
          </p:spPr>
          <p:txBody>
            <a:bodyPr/>
            <a:lstStyle/>
            <a:p>
              <a:endParaRPr lang="en-US"/>
            </a:p>
          </p:txBody>
        </p:sp>
        <p:sp>
          <p:nvSpPr>
            <p:cNvPr id="234233" name="Line 2809"/>
            <p:cNvSpPr>
              <a:spLocks noChangeShapeType="1"/>
            </p:cNvSpPr>
            <p:nvPr/>
          </p:nvSpPr>
          <p:spPr bwMode="auto">
            <a:xfrm flipH="1">
              <a:off x="4044" y="3373"/>
              <a:ext cx="2" cy="0"/>
            </a:xfrm>
            <a:prstGeom prst="line">
              <a:avLst/>
            </a:prstGeom>
            <a:noFill/>
            <a:ln w="0">
              <a:solidFill>
                <a:srgbClr val="000000"/>
              </a:solidFill>
              <a:round/>
              <a:headEnd/>
              <a:tailEnd/>
            </a:ln>
          </p:spPr>
          <p:txBody>
            <a:bodyPr/>
            <a:lstStyle/>
            <a:p>
              <a:endParaRPr lang="en-US"/>
            </a:p>
          </p:txBody>
        </p:sp>
        <p:sp>
          <p:nvSpPr>
            <p:cNvPr id="234234" name="Line 2810"/>
            <p:cNvSpPr>
              <a:spLocks noChangeShapeType="1"/>
            </p:cNvSpPr>
            <p:nvPr/>
          </p:nvSpPr>
          <p:spPr bwMode="auto">
            <a:xfrm flipH="1">
              <a:off x="4044" y="3366"/>
              <a:ext cx="2" cy="0"/>
            </a:xfrm>
            <a:prstGeom prst="line">
              <a:avLst/>
            </a:prstGeom>
            <a:noFill/>
            <a:ln w="0">
              <a:solidFill>
                <a:srgbClr val="000000"/>
              </a:solidFill>
              <a:round/>
              <a:headEnd/>
              <a:tailEnd/>
            </a:ln>
          </p:spPr>
          <p:txBody>
            <a:bodyPr/>
            <a:lstStyle/>
            <a:p>
              <a:endParaRPr lang="en-US"/>
            </a:p>
          </p:txBody>
        </p:sp>
        <p:sp>
          <p:nvSpPr>
            <p:cNvPr id="234235" name="Line 2811"/>
            <p:cNvSpPr>
              <a:spLocks noChangeShapeType="1"/>
            </p:cNvSpPr>
            <p:nvPr/>
          </p:nvSpPr>
          <p:spPr bwMode="auto">
            <a:xfrm flipH="1">
              <a:off x="4044" y="3359"/>
              <a:ext cx="2" cy="0"/>
            </a:xfrm>
            <a:prstGeom prst="line">
              <a:avLst/>
            </a:prstGeom>
            <a:noFill/>
            <a:ln w="0">
              <a:solidFill>
                <a:srgbClr val="000000"/>
              </a:solidFill>
              <a:round/>
              <a:headEnd/>
              <a:tailEnd/>
            </a:ln>
          </p:spPr>
          <p:txBody>
            <a:bodyPr/>
            <a:lstStyle/>
            <a:p>
              <a:endParaRPr lang="en-US"/>
            </a:p>
          </p:txBody>
        </p:sp>
        <p:sp>
          <p:nvSpPr>
            <p:cNvPr id="234236" name="Line 2812"/>
            <p:cNvSpPr>
              <a:spLocks noChangeShapeType="1"/>
            </p:cNvSpPr>
            <p:nvPr/>
          </p:nvSpPr>
          <p:spPr bwMode="auto">
            <a:xfrm flipH="1">
              <a:off x="4044" y="3352"/>
              <a:ext cx="2" cy="1"/>
            </a:xfrm>
            <a:prstGeom prst="line">
              <a:avLst/>
            </a:prstGeom>
            <a:noFill/>
            <a:ln w="0">
              <a:solidFill>
                <a:srgbClr val="000000"/>
              </a:solidFill>
              <a:round/>
              <a:headEnd/>
              <a:tailEnd/>
            </a:ln>
          </p:spPr>
          <p:txBody>
            <a:bodyPr/>
            <a:lstStyle/>
            <a:p>
              <a:endParaRPr lang="en-US"/>
            </a:p>
          </p:txBody>
        </p:sp>
        <p:sp>
          <p:nvSpPr>
            <p:cNvPr id="234237" name="Line 2813"/>
            <p:cNvSpPr>
              <a:spLocks noChangeShapeType="1"/>
            </p:cNvSpPr>
            <p:nvPr/>
          </p:nvSpPr>
          <p:spPr bwMode="auto">
            <a:xfrm flipH="1">
              <a:off x="4044" y="3345"/>
              <a:ext cx="2" cy="0"/>
            </a:xfrm>
            <a:prstGeom prst="line">
              <a:avLst/>
            </a:prstGeom>
            <a:noFill/>
            <a:ln w="0">
              <a:solidFill>
                <a:srgbClr val="000000"/>
              </a:solidFill>
              <a:round/>
              <a:headEnd/>
              <a:tailEnd/>
            </a:ln>
          </p:spPr>
          <p:txBody>
            <a:bodyPr/>
            <a:lstStyle/>
            <a:p>
              <a:endParaRPr lang="en-US"/>
            </a:p>
          </p:txBody>
        </p:sp>
        <p:sp>
          <p:nvSpPr>
            <p:cNvPr id="234238" name="Line 2814"/>
            <p:cNvSpPr>
              <a:spLocks noChangeShapeType="1"/>
            </p:cNvSpPr>
            <p:nvPr/>
          </p:nvSpPr>
          <p:spPr bwMode="auto">
            <a:xfrm flipH="1">
              <a:off x="4044" y="3337"/>
              <a:ext cx="2" cy="1"/>
            </a:xfrm>
            <a:prstGeom prst="line">
              <a:avLst/>
            </a:prstGeom>
            <a:noFill/>
            <a:ln w="0">
              <a:solidFill>
                <a:srgbClr val="000000"/>
              </a:solidFill>
              <a:round/>
              <a:headEnd/>
              <a:tailEnd/>
            </a:ln>
          </p:spPr>
          <p:txBody>
            <a:bodyPr/>
            <a:lstStyle/>
            <a:p>
              <a:endParaRPr lang="en-US"/>
            </a:p>
          </p:txBody>
        </p:sp>
        <p:sp>
          <p:nvSpPr>
            <p:cNvPr id="234239" name="Line 2815"/>
            <p:cNvSpPr>
              <a:spLocks noChangeShapeType="1"/>
            </p:cNvSpPr>
            <p:nvPr/>
          </p:nvSpPr>
          <p:spPr bwMode="auto">
            <a:xfrm flipH="1">
              <a:off x="4044" y="3330"/>
              <a:ext cx="2" cy="0"/>
            </a:xfrm>
            <a:prstGeom prst="line">
              <a:avLst/>
            </a:prstGeom>
            <a:noFill/>
            <a:ln w="0">
              <a:solidFill>
                <a:srgbClr val="000000"/>
              </a:solidFill>
              <a:round/>
              <a:headEnd/>
              <a:tailEnd/>
            </a:ln>
          </p:spPr>
          <p:txBody>
            <a:bodyPr/>
            <a:lstStyle/>
            <a:p>
              <a:endParaRPr lang="en-US"/>
            </a:p>
          </p:txBody>
        </p:sp>
        <p:sp>
          <p:nvSpPr>
            <p:cNvPr id="234240" name="Line 2816"/>
            <p:cNvSpPr>
              <a:spLocks noChangeShapeType="1"/>
            </p:cNvSpPr>
            <p:nvPr/>
          </p:nvSpPr>
          <p:spPr bwMode="auto">
            <a:xfrm flipH="1">
              <a:off x="4044" y="3322"/>
              <a:ext cx="2" cy="1"/>
            </a:xfrm>
            <a:prstGeom prst="line">
              <a:avLst/>
            </a:prstGeom>
            <a:noFill/>
            <a:ln w="0">
              <a:solidFill>
                <a:srgbClr val="000000"/>
              </a:solidFill>
              <a:round/>
              <a:headEnd/>
              <a:tailEnd/>
            </a:ln>
          </p:spPr>
          <p:txBody>
            <a:bodyPr/>
            <a:lstStyle/>
            <a:p>
              <a:endParaRPr lang="en-US"/>
            </a:p>
          </p:txBody>
        </p:sp>
        <p:sp>
          <p:nvSpPr>
            <p:cNvPr id="234241" name="Line 2817"/>
            <p:cNvSpPr>
              <a:spLocks noChangeShapeType="1"/>
            </p:cNvSpPr>
            <p:nvPr/>
          </p:nvSpPr>
          <p:spPr bwMode="auto">
            <a:xfrm flipH="1">
              <a:off x="4044" y="3315"/>
              <a:ext cx="2" cy="1"/>
            </a:xfrm>
            <a:prstGeom prst="line">
              <a:avLst/>
            </a:prstGeom>
            <a:noFill/>
            <a:ln w="0">
              <a:solidFill>
                <a:srgbClr val="000000"/>
              </a:solidFill>
              <a:round/>
              <a:headEnd/>
              <a:tailEnd/>
            </a:ln>
          </p:spPr>
          <p:txBody>
            <a:bodyPr/>
            <a:lstStyle/>
            <a:p>
              <a:endParaRPr lang="en-US"/>
            </a:p>
          </p:txBody>
        </p:sp>
        <p:sp>
          <p:nvSpPr>
            <p:cNvPr id="234242" name="Line 2818"/>
            <p:cNvSpPr>
              <a:spLocks noChangeShapeType="1"/>
            </p:cNvSpPr>
            <p:nvPr/>
          </p:nvSpPr>
          <p:spPr bwMode="auto">
            <a:xfrm flipH="1">
              <a:off x="4044" y="3309"/>
              <a:ext cx="2" cy="0"/>
            </a:xfrm>
            <a:prstGeom prst="line">
              <a:avLst/>
            </a:prstGeom>
            <a:noFill/>
            <a:ln w="0">
              <a:solidFill>
                <a:srgbClr val="000000"/>
              </a:solidFill>
              <a:round/>
              <a:headEnd/>
              <a:tailEnd/>
            </a:ln>
          </p:spPr>
          <p:txBody>
            <a:bodyPr/>
            <a:lstStyle/>
            <a:p>
              <a:endParaRPr lang="en-US"/>
            </a:p>
          </p:txBody>
        </p:sp>
        <p:sp>
          <p:nvSpPr>
            <p:cNvPr id="234243" name="Line 2819"/>
            <p:cNvSpPr>
              <a:spLocks noChangeShapeType="1"/>
            </p:cNvSpPr>
            <p:nvPr/>
          </p:nvSpPr>
          <p:spPr bwMode="auto">
            <a:xfrm flipH="1">
              <a:off x="4044" y="3301"/>
              <a:ext cx="2" cy="0"/>
            </a:xfrm>
            <a:prstGeom prst="line">
              <a:avLst/>
            </a:prstGeom>
            <a:noFill/>
            <a:ln w="0">
              <a:solidFill>
                <a:srgbClr val="000000"/>
              </a:solidFill>
              <a:round/>
              <a:headEnd/>
              <a:tailEnd/>
            </a:ln>
          </p:spPr>
          <p:txBody>
            <a:bodyPr/>
            <a:lstStyle/>
            <a:p>
              <a:endParaRPr lang="en-US"/>
            </a:p>
          </p:txBody>
        </p:sp>
        <p:sp>
          <p:nvSpPr>
            <p:cNvPr id="234244" name="Line 2820"/>
            <p:cNvSpPr>
              <a:spLocks noChangeShapeType="1"/>
            </p:cNvSpPr>
            <p:nvPr/>
          </p:nvSpPr>
          <p:spPr bwMode="auto">
            <a:xfrm flipH="1">
              <a:off x="4044" y="3293"/>
              <a:ext cx="2" cy="0"/>
            </a:xfrm>
            <a:prstGeom prst="line">
              <a:avLst/>
            </a:prstGeom>
            <a:noFill/>
            <a:ln w="0">
              <a:solidFill>
                <a:srgbClr val="000000"/>
              </a:solidFill>
              <a:round/>
              <a:headEnd/>
              <a:tailEnd/>
            </a:ln>
          </p:spPr>
          <p:txBody>
            <a:bodyPr/>
            <a:lstStyle/>
            <a:p>
              <a:endParaRPr lang="en-US"/>
            </a:p>
          </p:txBody>
        </p:sp>
        <p:sp>
          <p:nvSpPr>
            <p:cNvPr id="234245" name="Line 2821"/>
            <p:cNvSpPr>
              <a:spLocks noChangeShapeType="1"/>
            </p:cNvSpPr>
            <p:nvPr/>
          </p:nvSpPr>
          <p:spPr bwMode="auto">
            <a:xfrm flipH="1">
              <a:off x="4044" y="3286"/>
              <a:ext cx="2" cy="1"/>
            </a:xfrm>
            <a:prstGeom prst="line">
              <a:avLst/>
            </a:prstGeom>
            <a:noFill/>
            <a:ln w="0">
              <a:solidFill>
                <a:srgbClr val="000000"/>
              </a:solidFill>
              <a:round/>
              <a:headEnd/>
              <a:tailEnd/>
            </a:ln>
          </p:spPr>
          <p:txBody>
            <a:bodyPr/>
            <a:lstStyle/>
            <a:p>
              <a:endParaRPr lang="en-US"/>
            </a:p>
          </p:txBody>
        </p:sp>
        <p:sp>
          <p:nvSpPr>
            <p:cNvPr id="234246" name="Line 2822"/>
            <p:cNvSpPr>
              <a:spLocks noChangeShapeType="1"/>
            </p:cNvSpPr>
            <p:nvPr/>
          </p:nvSpPr>
          <p:spPr bwMode="auto">
            <a:xfrm flipH="1">
              <a:off x="4044" y="3279"/>
              <a:ext cx="2" cy="0"/>
            </a:xfrm>
            <a:prstGeom prst="line">
              <a:avLst/>
            </a:prstGeom>
            <a:noFill/>
            <a:ln w="0">
              <a:solidFill>
                <a:srgbClr val="000000"/>
              </a:solidFill>
              <a:round/>
              <a:headEnd/>
              <a:tailEnd/>
            </a:ln>
          </p:spPr>
          <p:txBody>
            <a:bodyPr/>
            <a:lstStyle/>
            <a:p>
              <a:endParaRPr lang="en-US"/>
            </a:p>
          </p:txBody>
        </p:sp>
        <p:sp>
          <p:nvSpPr>
            <p:cNvPr id="234247" name="Line 2823"/>
            <p:cNvSpPr>
              <a:spLocks noChangeShapeType="1"/>
            </p:cNvSpPr>
            <p:nvPr/>
          </p:nvSpPr>
          <p:spPr bwMode="auto">
            <a:xfrm flipH="1">
              <a:off x="4044" y="3272"/>
              <a:ext cx="2" cy="0"/>
            </a:xfrm>
            <a:prstGeom prst="line">
              <a:avLst/>
            </a:prstGeom>
            <a:noFill/>
            <a:ln w="0">
              <a:solidFill>
                <a:srgbClr val="000000"/>
              </a:solidFill>
              <a:round/>
              <a:headEnd/>
              <a:tailEnd/>
            </a:ln>
          </p:spPr>
          <p:txBody>
            <a:bodyPr/>
            <a:lstStyle/>
            <a:p>
              <a:endParaRPr lang="en-US"/>
            </a:p>
          </p:txBody>
        </p:sp>
        <p:sp>
          <p:nvSpPr>
            <p:cNvPr id="234248" name="Line 2824"/>
            <p:cNvSpPr>
              <a:spLocks noChangeShapeType="1"/>
            </p:cNvSpPr>
            <p:nvPr/>
          </p:nvSpPr>
          <p:spPr bwMode="auto">
            <a:xfrm flipH="1">
              <a:off x="4044" y="3265"/>
              <a:ext cx="2" cy="0"/>
            </a:xfrm>
            <a:prstGeom prst="line">
              <a:avLst/>
            </a:prstGeom>
            <a:noFill/>
            <a:ln w="0">
              <a:solidFill>
                <a:srgbClr val="000000"/>
              </a:solidFill>
              <a:round/>
              <a:headEnd/>
              <a:tailEnd/>
            </a:ln>
          </p:spPr>
          <p:txBody>
            <a:bodyPr/>
            <a:lstStyle/>
            <a:p>
              <a:endParaRPr lang="en-US"/>
            </a:p>
          </p:txBody>
        </p:sp>
        <p:sp>
          <p:nvSpPr>
            <p:cNvPr id="234249" name="Line 2825"/>
            <p:cNvSpPr>
              <a:spLocks noChangeShapeType="1"/>
            </p:cNvSpPr>
            <p:nvPr/>
          </p:nvSpPr>
          <p:spPr bwMode="auto">
            <a:xfrm flipH="1">
              <a:off x="4044" y="3258"/>
              <a:ext cx="2" cy="1"/>
            </a:xfrm>
            <a:prstGeom prst="line">
              <a:avLst/>
            </a:prstGeom>
            <a:noFill/>
            <a:ln w="0">
              <a:solidFill>
                <a:srgbClr val="000000"/>
              </a:solidFill>
              <a:round/>
              <a:headEnd/>
              <a:tailEnd/>
            </a:ln>
          </p:spPr>
          <p:txBody>
            <a:bodyPr/>
            <a:lstStyle/>
            <a:p>
              <a:endParaRPr lang="en-US"/>
            </a:p>
          </p:txBody>
        </p:sp>
        <p:sp>
          <p:nvSpPr>
            <p:cNvPr id="234250" name="Line 2826"/>
            <p:cNvSpPr>
              <a:spLocks noChangeShapeType="1"/>
            </p:cNvSpPr>
            <p:nvPr/>
          </p:nvSpPr>
          <p:spPr bwMode="auto">
            <a:xfrm flipH="1">
              <a:off x="4044" y="3251"/>
              <a:ext cx="2" cy="0"/>
            </a:xfrm>
            <a:prstGeom prst="line">
              <a:avLst/>
            </a:prstGeom>
            <a:noFill/>
            <a:ln w="0">
              <a:solidFill>
                <a:srgbClr val="000000"/>
              </a:solidFill>
              <a:round/>
              <a:headEnd/>
              <a:tailEnd/>
            </a:ln>
          </p:spPr>
          <p:txBody>
            <a:bodyPr/>
            <a:lstStyle/>
            <a:p>
              <a:endParaRPr lang="en-US"/>
            </a:p>
          </p:txBody>
        </p:sp>
        <p:sp>
          <p:nvSpPr>
            <p:cNvPr id="234251" name="Line 2827"/>
            <p:cNvSpPr>
              <a:spLocks noChangeShapeType="1"/>
            </p:cNvSpPr>
            <p:nvPr/>
          </p:nvSpPr>
          <p:spPr bwMode="auto">
            <a:xfrm flipH="1">
              <a:off x="4044" y="3243"/>
              <a:ext cx="2" cy="0"/>
            </a:xfrm>
            <a:prstGeom prst="line">
              <a:avLst/>
            </a:prstGeom>
            <a:noFill/>
            <a:ln w="0">
              <a:solidFill>
                <a:srgbClr val="000000"/>
              </a:solidFill>
              <a:round/>
              <a:headEnd/>
              <a:tailEnd/>
            </a:ln>
          </p:spPr>
          <p:txBody>
            <a:bodyPr/>
            <a:lstStyle/>
            <a:p>
              <a:endParaRPr lang="en-US"/>
            </a:p>
          </p:txBody>
        </p:sp>
        <p:sp>
          <p:nvSpPr>
            <p:cNvPr id="234252" name="Line 2828"/>
            <p:cNvSpPr>
              <a:spLocks noChangeShapeType="1"/>
            </p:cNvSpPr>
            <p:nvPr/>
          </p:nvSpPr>
          <p:spPr bwMode="auto">
            <a:xfrm flipH="1">
              <a:off x="4044" y="3236"/>
              <a:ext cx="2" cy="0"/>
            </a:xfrm>
            <a:prstGeom prst="line">
              <a:avLst/>
            </a:prstGeom>
            <a:noFill/>
            <a:ln w="0">
              <a:solidFill>
                <a:srgbClr val="000000"/>
              </a:solidFill>
              <a:round/>
              <a:headEnd/>
              <a:tailEnd/>
            </a:ln>
          </p:spPr>
          <p:txBody>
            <a:bodyPr/>
            <a:lstStyle/>
            <a:p>
              <a:endParaRPr lang="en-US"/>
            </a:p>
          </p:txBody>
        </p:sp>
        <p:sp>
          <p:nvSpPr>
            <p:cNvPr id="234253" name="Line 2829"/>
            <p:cNvSpPr>
              <a:spLocks noChangeShapeType="1"/>
            </p:cNvSpPr>
            <p:nvPr/>
          </p:nvSpPr>
          <p:spPr bwMode="auto">
            <a:xfrm flipH="1">
              <a:off x="4044" y="3229"/>
              <a:ext cx="2" cy="0"/>
            </a:xfrm>
            <a:prstGeom prst="line">
              <a:avLst/>
            </a:prstGeom>
            <a:noFill/>
            <a:ln w="0">
              <a:solidFill>
                <a:srgbClr val="000000"/>
              </a:solidFill>
              <a:round/>
              <a:headEnd/>
              <a:tailEnd/>
            </a:ln>
          </p:spPr>
          <p:txBody>
            <a:bodyPr/>
            <a:lstStyle/>
            <a:p>
              <a:endParaRPr lang="en-US"/>
            </a:p>
          </p:txBody>
        </p:sp>
        <p:sp>
          <p:nvSpPr>
            <p:cNvPr id="234254" name="Line 2830"/>
            <p:cNvSpPr>
              <a:spLocks noChangeShapeType="1"/>
            </p:cNvSpPr>
            <p:nvPr/>
          </p:nvSpPr>
          <p:spPr bwMode="auto">
            <a:xfrm flipH="1">
              <a:off x="4044" y="3222"/>
              <a:ext cx="2" cy="0"/>
            </a:xfrm>
            <a:prstGeom prst="line">
              <a:avLst/>
            </a:prstGeom>
            <a:noFill/>
            <a:ln w="0">
              <a:solidFill>
                <a:srgbClr val="000000"/>
              </a:solidFill>
              <a:round/>
              <a:headEnd/>
              <a:tailEnd/>
            </a:ln>
          </p:spPr>
          <p:txBody>
            <a:bodyPr/>
            <a:lstStyle/>
            <a:p>
              <a:endParaRPr lang="en-US"/>
            </a:p>
          </p:txBody>
        </p:sp>
        <p:sp>
          <p:nvSpPr>
            <p:cNvPr id="234255" name="Line 2831"/>
            <p:cNvSpPr>
              <a:spLocks noChangeShapeType="1"/>
            </p:cNvSpPr>
            <p:nvPr/>
          </p:nvSpPr>
          <p:spPr bwMode="auto">
            <a:xfrm flipH="1">
              <a:off x="4044" y="3214"/>
              <a:ext cx="2" cy="0"/>
            </a:xfrm>
            <a:prstGeom prst="line">
              <a:avLst/>
            </a:prstGeom>
            <a:noFill/>
            <a:ln w="0">
              <a:solidFill>
                <a:srgbClr val="000000"/>
              </a:solidFill>
              <a:round/>
              <a:headEnd/>
              <a:tailEnd/>
            </a:ln>
          </p:spPr>
          <p:txBody>
            <a:bodyPr/>
            <a:lstStyle/>
            <a:p>
              <a:endParaRPr lang="en-US"/>
            </a:p>
          </p:txBody>
        </p:sp>
        <p:sp>
          <p:nvSpPr>
            <p:cNvPr id="234256" name="Line 2832"/>
            <p:cNvSpPr>
              <a:spLocks noChangeShapeType="1"/>
            </p:cNvSpPr>
            <p:nvPr/>
          </p:nvSpPr>
          <p:spPr bwMode="auto">
            <a:xfrm flipH="1">
              <a:off x="4044" y="3207"/>
              <a:ext cx="2" cy="0"/>
            </a:xfrm>
            <a:prstGeom prst="line">
              <a:avLst/>
            </a:prstGeom>
            <a:noFill/>
            <a:ln w="0">
              <a:solidFill>
                <a:srgbClr val="000000"/>
              </a:solidFill>
              <a:round/>
              <a:headEnd/>
              <a:tailEnd/>
            </a:ln>
          </p:spPr>
          <p:txBody>
            <a:bodyPr/>
            <a:lstStyle/>
            <a:p>
              <a:endParaRPr lang="en-US"/>
            </a:p>
          </p:txBody>
        </p:sp>
        <p:sp>
          <p:nvSpPr>
            <p:cNvPr id="234257" name="Line 2833"/>
            <p:cNvSpPr>
              <a:spLocks noChangeShapeType="1"/>
            </p:cNvSpPr>
            <p:nvPr/>
          </p:nvSpPr>
          <p:spPr bwMode="auto">
            <a:xfrm flipH="1">
              <a:off x="4044" y="3201"/>
              <a:ext cx="2" cy="0"/>
            </a:xfrm>
            <a:prstGeom prst="line">
              <a:avLst/>
            </a:prstGeom>
            <a:noFill/>
            <a:ln w="0">
              <a:solidFill>
                <a:srgbClr val="000000"/>
              </a:solidFill>
              <a:round/>
              <a:headEnd/>
              <a:tailEnd/>
            </a:ln>
          </p:spPr>
          <p:txBody>
            <a:bodyPr/>
            <a:lstStyle/>
            <a:p>
              <a:endParaRPr lang="en-US"/>
            </a:p>
          </p:txBody>
        </p:sp>
        <p:sp>
          <p:nvSpPr>
            <p:cNvPr id="234258" name="Line 2834"/>
            <p:cNvSpPr>
              <a:spLocks noChangeShapeType="1"/>
            </p:cNvSpPr>
            <p:nvPr/>
          </p:nvSpPr>
          <p:spPr bwMode="auto">
            <a:xfrm flipH="1">
              <a:off x="4044" y="3192"/>
              <a:ext cx="2" cy="0"/>
            </a:xfrm>
            <a:prstGeom prst="line">
              <a:avLst/>
            </a:prstGeom>
            <a:noFill/>
            <a:ln w="0">
              <a:solidFill>
                <a:srgbClr val="000000"/>
              </a:solidFill>
              <a:round/>
              <a:headEnd/>
              <a:tailEnd/>
            </a:ln>
          </p:spPr>
          <p:txBody>
            <a:bodyPr/>
            <a:lstStyle/>
            <a:p>
              <a:endParaRPr lang="en-US"/>
            </a:p>
          </p:txBody>
        </p:sp>
        <p:sp>
          <p:nvSpPr>
            <p:cNvPr id="234259" name="Line 2835"/>
            <p:cNvSpPr>
              <a:spLocks noChangeShapeType="1"/>
            </p:cNvSpPr>
            <p:nvPr/>
          </p:nvSpPr>
          <p:spPr bwMode="auto">
            <a:xfrm flipH="1">
              <a:off x="4044" y="3186"/>
              <a:ext cx="2" cy="0"/>
            </a:xfrm>
            <a:prstGeom prst="line">
              <a:avLst/>
            </a:prstGeom>
            <a:noFill/>
            <a:ln w="0">
              <a:solidFill>
                <a:srgbClr val="000000"/>
              </a:solidFill>
              <a:round/>
              <a:headEnd/>
              <a:tailEnd/>
            </a:ln>
          </p:spPr>
          <p:txBody>
            <a:bodyPr/>
            <a:lstStyle/>
            <a:p>
              <a:endParaRPr lang="en-US"/>
            </a:p>
          </p:txBody>
        </p:sp>
        <p:sp>
          <p:nvSpPr>
            <p:cNvPr id="234260" name="Line 2836"/>
            <p:cNvSpPr>
              <a:spLocks noChangeShapeType="1"/>
            </p:cNvSpPr>
            <p:nvPr/>
          </p:nvSpPr>
          <p:spPr bwMode="auto">
            <a:xfrm flipH="1">
              <a:off x="4044" y="3179"/>
              <a:ext cx="2" cy="1"/>
            </a:xfrm>
            <a:prstGeom prst="line">
              <a:avLst/>
            </a:prstGeom>
            <a:noFill/>
            <a:ln w="0">
              <a:solidFill>
                <a:srgbClr val="000000"/>
              </a:solidFill>
              <a:round/>
              <a:headEnd/>
              <a:tailEnd/>
            </a:ln>
          </p:spPr>
          <p:txBody>
            <a:bodyPr/>
            <a:lstStyle/>
            <a:p>
              <a:endParaRPr lang="en-US"/>
            </a:p>
          </p:txBody>
        </p:sp>
        <p:sp>
          <p:nvSpPr>
            <p:cNvPr id="234261" name="Line 2837"/>
            <p:cNvSpPr>
              <a:spLocks noChangeShapeType="1"/>
            </p:cNvSpPr>
            <p:nvPr/>
          </p:nvSpPr>
          <p:spPr bwMode="auto">
            <a:xfrm flipH="1">
              <a:off x="4044" y="3171"/>
              <a:ext cx="2" cy="1"/>
            </a:xfrm>
            <a:prstGeom prst="line">
              <a:avLst/>
            </a:prstGeom>
            <a:noFill/>
            <a:ln w="0">
              <a:solidFill>
                <a:srgbClr val="000000"/>
              </a:solidFill>
              <a:round/>
              <a:headEnd/>
              <a:tailEnd/>
            </a:ln>
          </p:spPr>
          <p:txBody>
            <a:bodyPr/>
            <a:lstStyle/>
            <a:p>
              <a:endParaRPr lang="en-US"/>
            </a:p>
          </p:txBody>
        </p:sp>
        <p:sp>
          <p:nvSpPr>
            <p:cNvPr id="234262" name="Line 2838"/>
            <p:cNvSpPr>
              <a:spLocks noChangeShapeType="1"/>
            </p:cNvSpPr>
            <p:nvPr/>
          </p:nvSpPr>
          <p:spPr bwMode="auto">
            <a:xfrm flipH="1">
              <a:off x="4044" y="3164"/>
              <a:ext cx="2" cy="0"/>
            </a:xfrm>
            <a:prstGeom prst="line">
              <a:avLst/>
            </a:prstGeom>
            <a:noFill/>
            <a:ln w="0">
              <a:solidFill>
                <a:srgbClr val="000000"/>
              </a:solidFill>
              <a:round/>
              <a:headEnd/>
              <a:tailEnd/>
            </a:ln>
          </p:spPr>
          <p:txBody>
            <a:bodyPr/>
            <a:lstStyle/>
            <a:p>
              <a:endParaRPr lang="en-US"/>
            </a:p>
          </p:txBody>
        </p:sp>
        <p:sp>
          <p:nvSpPr>
            <p:cNvPr id="234263" name="Line 2839"/>
            <p:cNvSpPr>
              <a:spLocks noChangeShapeType="1"/>
            </p:cNvSpPr>
            <p:nvPr/>
          </p:nvSpPr>
          <p:spPr bwMode="auto">
            <a:xfrm flipH="1">
              <a:off x="4044" y="3157"/>
              <a:ext cx="2" cy="1"/>
            </a:xfrm>
            <a:prstGeom prst="line">
              <a:avLst/>
            </a:prstGeom>
            <a:noFill/>
            <a:ln w="0">
              <a:solidFill>
                <a:srgbClr val="000000"/>
              </a:solidFill>
              <a:round/>
              <a:headEnd/>
              <a:tailEnd/>
            </a:ln>
          </p:spPr>
          <p:txBody>
            <a:bodyPr/>
            <a:lstStyle/>
            <a:p>
              <a:endParaRPr lang="en-US"/>
            </a:p>
          </p:txBody>
        </p:sp>
        <p:sp>
          <p:nvSpPr>
            <p:cNvPr id="234264" name="Line 2840"/>
            <p:cNvSpPr>
              <a:spLocks noChangeShapeType="1"/>
            </p:cNvSpPr>
            <p:nvPr/>
          </p:nvSpPr>
          <p:spPr bwMode="auto">
            <a:xfrm flipH="1">
              <a:off x="4044" y="3150"/>
              <a:ext cx="2" cy="0"/>
            </a:xfrm>
            <a:prstGeom prst="line">
              <a:avLst/>
            </a:prstGeom>
            <a:noFill/>
            <a:ln w="0">
              <a:solidFill>
                <a:srgbClr val="000000"/>
              </a:solidFill>
              <a:round/>
              <a:headEnd/>
              <a:tailEnd/>
            </a:ln>
          </p:spPr>
          <p:txBody>
            <a:bodyPr/>
            <a:lstStyle/>
            <a:p>
              <a:endParaRPr lang="en-US"/>
            </a:p>
          </p:txBody>
        </p:sp>
        <p:sp>
          <p:nvSpPr>
            <p:cNvPr id="234265" name="Line 2841"/>
            <p:cNvSpPr>
              <a:spLocks noChangeShapeType="1"/>
            </p:cNvSpPr>
            <p:nvPr/>
          </p:nvSpPr>
          <p:spPr bwMode="auto">
            <a:xfrm flipH="1">
              <a:off x="4044" y="3142"/>
              <a:ext cx="2" cy="0"/>
            </a:xfrm>
            <a:prstGeom prst="line">
              <a:avLst/>
            </a:prstGeom>
            <a:noFill/>
            <a:ln w="0">
              <a:solidFill>
                <a:srgbClr val="000000"/>
              </a:solidFill>
              <a:round/>
              <a:headEnd/>
              <a:tailEnd/>
            </a:ln>
          </p:spPr>
          <p:txBody>
            <a:bodyPr/>
            <a:lstStyle/>
            <a:p>
              <a:endParaRPr lang="en-US"/>
            </a:p>
          </p:txBody>
        </p:sp>
        <p:sp>
          <p:nvSpPr>
            <p:cNvPr id="234266" name="Line 2842"/>
            <p:cNvSpPr>
              <a:spLocks noChangeShapeType="1"/>
            </p:cNvSpPr>
            <p:nvPr/>
          </p:nvSpPr>
          <p:spPr bwMode="auto">
            <a:xfrm flipH="1">
              <a:off x="4044" y="3135"/>
              <a:ext cx="2" cy="0"/>
            </a:xfrm>
            <a:prstGeom prst="line">
              <a:avLst/>
            </a:prstGeom>
            <a:noFill/>
            <a:ln w="0">
              <a:solidFill>
                <a:srgbClr val="000000"/>
              </a:solidFill>
              <a:round/>
              <a:headEnd/>
              <a:tailEnd/>
            </a:ln>
          </p:spPr>
          <p:txBody>
            <a:bodyPr/>
            <a:lstStyle/>
            <a:p>
              <a:endParaRPr lang="en-US"/>
            </a:p>
          </p:txBody>
        </p:sp>
        <p:sp>
          <p:nvSpPr>
            <p:cNvPr id="234267" name="Line 2843"/>
            <p:cNvSpPr>
              <a:spLocks noChangeShapeType="1"/>
            </p:cNvSpPr>
            <p:nvPr/>
          </p:nvSpPr>
          <p:spPr bwMode="auto">
            <a:xfrm flipH="1">
              <a:off x="4044" y="3128"/>
              <a:ext cx="2" cy="0"/>
            </a:xfrm>
            <a:prstGeom prst="line">
              <a:avLst/>
            </a:prstGeom>
            <a:noFill/>
            <a:ln w="0">
              <a:solidFill>
                <a:srgbClr val="000000"/>
              </a:solidFill>
              <a:round/>
              <a:headEnd/>
              <a:tailEnd/>
            </a:ln>
          </p:spPr>
          <p:txBody>
            <a:bodyPr/>
            <a:lstStyle/>
            <a:p>
              <a:endParaRPr lang="en-US"/>
            </a:p>
          </p:txBody>
        </p:sp>
        <p:sp>
          <p:nvSpPr>
            <p:cNvPr id="234268" name="Line 2844"/>
            <p:cNvSpPr>
              <a:spLocks noChangeShapeType="1"/>
            </p:cNvSpPr>
            <p:nvPr/>
          </p:nvSpPr>
          <p:spPr bwMode="auto">
            <a:xfrm flipH="1">
              <a:off x="4044" y="3120"/>
              <a:ext cx="2" cy="1"/>
            </a:xfrm>
            <a:prstGeom prst="line">
              <a:avLst/>
            </a:prstGeom>
            <a:noFill/>
            <a:ln w="0">
              <a:solidFill>
                <a:srgbClr val="000000"/>
              </a:solidFill>
              <a:round/>
              <a:headEnd/>
              <a:tailEnd/>
            </a:ln>
          </p:spPr>
          <p:txBody>
            <a:bodyPr/>
            <a:lstStyle/>
            <a:p>
              <a:endParaRPr lang="en-US"/>
            </a:p>
          </p:txBody>
        </p:sp>
        <p:sp>
          <p:nvSpPr>
            <p:cNvPr id="234269" name="Line 2845"/>
            <p:cNvSpPr>
              <a:spLocks noChangeShapeType="1"/>
            </p:cNvSpPr>
            <p:nvPr/>
          </p:nvSpPr>
          <p:spPr bwMode="auto">
            <a:xfrm flipH="1">
              <a:off x="4044" y="3113"/>
              <a:ext cx="2" cy="1"/>
            </a:xfrm>
            <a:prstGeom prst="line">
              <a:avLst/>
            </a:prstGeom>
            <a:noFill/>
            <a:ln w="0">
              <a:solidFill>
                <a:srgbClr val="000000"/>
              </a:solidFill>
              <a:round/>
              <a:headEnd/>
              <a:tailEnd/>
            </a:ln>
          </p:spPr>
          <p:txBody>
            <a:bodyPr/>
            <a:lstStyle/>
            <a:p>
              <a:endParaRPr lang="en-US"/>
            </a:p>
          </p:txBody>
        </p:sp>
        <p:sp>
          <p:nvSpPr>
            <p:cNvPr id="234270" name="Line 2846"/>
            <p:cNvSpPr>
              <a:spLocks noChangeShapeType="1"/>
            </p:cNvSpPr>
            <p:nvPr/>
          </p:nvSpPr>
          <p:spPr bwMode="auto">
            <a:xfrm flipH="1">
              <a:off x="4044" y="3106"/>
              <a:ext cx="2" cy="0"/>
            </a:xfrm>
            <a:prstGeom prst="line">
              <a:avLst/>
            </a:prstGeom>
            <a:noFill/>
            <a:ln w="0">
              <a:solidFill>
                <a:srgbClr val="000000"/>
              </a:solidFill>
              <a:round/>
              <a:headEnd/>
              <a:tailEnd/>
            </a:ln>
          </p:spPr>
          <p:txBody>
            <a:bodyPr/>
            <a:lstStyle/>
            <a:p>
              <a:endParaRPr lang="en-US"/>
            </a:p>
          </p:txBody>
        </p:sp>
        <p:sp>
          <p:nvSpPr>
            <p:cNvPr id="234271" name="Line 2847"/>
            <p:cNvSpPr>
              <a:spLocks noChangeShapeType="1"/>
            </p:cNvSpPr>
            <p:nvPr/>
          </p:nvSpPr>
          <p:spPr bwMode="auto">
            <a:xfrm flipH="1">
              <a:off x="4044" y="3100"/>
              <a:ext cx="2" cy="0"/>
            </a:xfrm>
            <a:prstGeom prst="line">
              <a:avLst/>
            </a:prstGeom>
            <a:noFill/>
            <a:ln w="0">
              <a:solidFill>
                <a:srgbClr val="000000"/>
              </a:solidFill>
              <a:round/>
              <a:headEnd/>
              <a:tailEnd/>
            </a:ln>
          </p:spPr>
          <p:txBody>
            <a:bodyPr/>
            <a:lstStyle/>
            <a:p>
              <a:endParaRPr lang="en-US"/>
            </a:p>
          </p:txBody>
        </p:sp>
        <p:sp>
          <p:nvSpPr>
            <p:cNvPr id="234272" name="Line 2848"/>
            <p:cNvSpPr>
              <a:spLocks noChangeShapeType="1"/>
            </p:cNvSpPr>
            <p:nvPr/>
          </p:nvSpPr>
          <p:spPr bwMode="auto">
            <a:xfrm flipH="1">
              <a:off x="4044" y="3092"/>
              <a:ext cx="2" cy="1"/>
            </a:xfrm>
            <a:prstGeom prst="line">
              <a:avLst/>
            </a:prstGeom>
            <a:noFill/>
            <a:ln w="0">
              <a:solidFill>
                <a:srgbClr val="000000"/>
              </a:solidFill>
              <a:round/>
              <a:headEnd/>
              <a:tailEnd/>
            </a:ln>
          </p:spPr>
          <p:txBody>
            <a:bodyPr/>
            <a:lstStyle/>
            <a:p>
              <a:endParaRPr lang="en-US"/>
            </a:p>
          </p:txBody>
        </p:sp>
        <p:sp>
          <p:nvSpPr>
            <p:cNvPr id="234273" name="Line 2849"/>
            <p:cNvSpPr>
              <a:spLocks noChangeShapeType="1"/>
            </p:cNvSpPr>
            <p:nvPr/>
          </p:nvSpPr>
          <p:spPr bwMode="auto">
            <a:xfrm flipH="1">
              <a:off x="4044" y="3085"/>
              <a:ext cx="2" cy="0"/>
            </a:xfrm>
            <a:prstGeom prst="line">
              <a:avLst/>
            </a:prstGeom>
            <a:noFill/>
            <a:ln w="0">
              <a:solidFill>
                <a:srgbClr val="000000"/>
              </a:solidFill>
              <a:round/>
              <a:headEnd/>
              <a:tailEnd/>
            </a:ln>
          </p:spPr>
          <p:txBody>
            <a:bodyPr/>
            <a:lstStyle/>
            <a:p>
              <a:endParaRPr lang="en-US"/>
            </a:p>
          </p:txBody>
        </p:sp>
        <p:sp>
          <p:nvSpPr>
            <p:cNvPr id="234274" name="Line 2850"/>
            <p:cNvSpPr>
              <a:spLocks noChangeShapeType="1"/>
            </p:cNvSpPr>
            <p:nvPr/>
          </p:nvSpPr>
          <p:spPr bwMode="auto">
            <a:xfrm flipH="1">
              <a:off x="4044" y="3077"/>
              <a:ext cx="2" cy="1"/>
            </a:xfrm>
            <a:prstGeom prst="line">
              <a:avLst/>
            </a:prstGeom>
            <a:noFill/>
            <a:ln w="0">
              <a:solidFill>
                <a:srgbClr val="000000"/>
              </a:solidFill>
              <a:round/>
              <a:headEnd/>
              <a:tailEnd/>
            </a:ln>
          </p:spPr>
          <p:txBody>
            <a:bodyPr/>
            <a:lstStyle/>
            <a:p>
              <a:endParaRPr lang="en-US"/>
            </a:p>
          </p:txBody>
        </p:sp>
        <p:sp>
          <p:nvSpPr>
            <p:cNvPr id="234275" name="Line 2851"/>
            <p:cNvSpPr>
              <a:spLocks noChangeShapeType="1"/>
            </p:cNvSpPr>
            <p:nvPr/>
          </p:nvSpPr>
          <p:spPr bwMode="auto">
            <a:xfrm flipH="1">
              <a:off x="4044" y="3071"/>
              <a:ext cx="2" cy="0"/>
            </a:xfrm>
            <a:prstGeom prst="line">
              <a:avLst/>
            </a:prstGeom>
            <a:noFill/>
            <a:ln w="0">
              <a:solidFill>
                <a:srgbClr val="000000"/>
              </a:solidFill>
              <a:round/>
              <a:headEnd/>
              <a:tailEnd/>
            </a:ln>
          </p:spPr>
          <p:txBody>
            <a:bodyPr/>
            <a:lstStyle/>
            <a:p>
              <a:endParaRPr lang="en-US"/>
            </a:p>
          </p:txBody>
        </p:sp>
        <p:sp>
          <p:nvSpPr>
            <p:cNvPr id="234276" name="Line 2852"/>
            <p:cNvSpPr>
              <a:spLocks noChangeShapeType="1"/>
            </p:cNvSpPr>
            <p:nvPr/>
          </p:nvSpPr>
          <p:spPr bwMode="auto">
            <a:xfrm flipH="1">
              <a:off x="4044" y="3063"/>
              <a:ext cx="2" cy="0"/>
            </a:xfrm>
            <a:prstGeom prst="line">
              <a:avLst/>
            </a:prstGeom>
            <a:noFill/>
            <a:ln w="0">
              <a:solidFill>
                <a:srgbClr val="000000"/>
              </a:solidFill>
              <a:round/>
              <a:headEnd/>
              <a:tailEnd/>
            </a:ln>
          </p:spPr>
          <p:txBody>
            <a:bodyPr/>
            <a:lstStyle/>
            <a:p>
              <a:endParaRPr lang="en-US"/>
            </a:p>
          </p:txBody>
        </p:sp>
        <p:sp>
          <p:nvSpPr>
            <p:cNvPr id="234277" name="Line 2853"/>
            <p:cNvSpPr>
              <a:spLocks noChangeShapeType="1"/>
            </p:cNvSpPr>
            <p:nvPr/>
          </p:nvSpPr>
          <p:spPr bwMode="auto">
            <a:xfrm flipH="1">
              <a:off x="4044" y="3055"/>
              <a:ext cx="2" cy="1"/>
            </a:xfrm>
            <a:prstGeom prst="line">
              <a:avLst/>
            </a:prstGeom>
            <a:noFill/>
            <a:ln w="0">
              <a:solidFill>
                <a:srgbClr val="000000"/>
              </a:solidFill>
              <a:round/>
              <a:headEnd/>
              <a:tailEnd/>
            </a:ln>
          </p:spPr>
          <p:txBody>
            <a:bodyPr/>
            <a:lstStyle/>
            <a:p>
              <a:endParaRPr lang="en-US"/>
            </a:p>
          </p:txBody>
        </p:sp>
        <p:sp>
          <p:nvSpPr>
            <p:cNvPr id="234278" name="Line 2854"/>
            <p:cNvSpPr>
              <a:spLocks noChangeShapeType="1"/>
            </p:cNvSpPr>
            <p:nvPr/>
          </p:nvSpPr>
          <p:spPr bwMode="auto">
            <a:xfrm flipH="1">
              <a:off x="4044" y="3049"/>
              <a:ext cx="2" cy="0"/>
            </a:xfrm>
            <a:prstGeom prst="line">
              <a:avLst/>
            </a:prstGeom>
            <a:noFill/>
            <a:ln w="0">
              <a:solidFill>
                <a:srgbClr val="000000"/>
              </a:solidFill>
              <a:round/>
              <a:headEnd/>
              <a:tailEnd/>
            </a:ln>
          </p:spPr>
          <p:txBody>
            <a:bodyPr/>
            <a:lstStyle/>
            <a:p>
              <a:endParaRPr lang="en-US"/>
            </a:p>
          </p:txBody>
        </p:sp>
        <p:sp>
          <p:nvSpPr>
            <p:cNvPr id="234279" name="Line 2855"/>
            <p:cNvSpPr>
              <a:spLocks noChangeShapeType="1"/>
            </p:cNvSpPr>
            <p:nvPr/>
          </p:nvSpPr>
          <p:spPr bwMode="auto">
            <a:xfrm flipH="1">
              <a:off x="4044" y="3042"/>
              <a:ext cx="2" cy="0"/>
            </a:xfrm>
            <a:prstGeom prst="line">
              <a:avLst/>
            </a:prstGeom>
            <a:noFill/>
            <a:ln w="0">
              <a:solidFill>
                <a:srgbClr val="000000"/>
              </a:solidFill>
              <a:round/>
              <a:headEnd/>
              <a:tailEnd/>
            </a:ln>
          </p:spPr>
          <p:txBody>
            <a:bodyPr/>
            <a:lstStyle/>
            <a:p>
              <a:endParaRPr lang="en-US"/>
            </a:p>
          </p:txBody>
        </p:sp>
        <p:sp>
          <p:nvSpPr>
            <p:cNvPr id="234280" name="Line 2856"/>
            <p:cNvSpPr>
              <a:spLocks noChangeShapeType="1"/>
            </p:cNvSpPr>
            <p:nvPr/>
          </p:nvSpPr>
          <p:spPr bwMode="auto">
            <a:xfrm flipH="1">
              <a:off x="4044" y="3033"/>
              <a:ext cx="2" cy="1"/>
            </a:xfrm>
            <a:prstGeom prst="line">
              <a:avLst/>
            </a:prstGeom>
            <a:noFill/>
            <a:ln w="0">
              <a:solidFill>
                <a:srgbClr val="000000"/>
              </a:solidFill>
              <a:round/>
              <a:headEnd/>
              <a:tailEnd/>
            </a:ln>
          </p:spPr>
          <p:txBody>
            <a:bodyPr/>
            <a:lstStyle/>
            <a:p>
              <a:endParaRPr lang="en-US"/>
            </a:p>
          </p:txBody>
        </p:sp>
        <p:sp>
          <p:nvSpPr>
            <p:cNvPr id="234281" name="Line 2857"/>
            <p:cNvSpPr>
              <a:spLocks noChangeShapeType="1"/>
            </p:cNvSpPr>
            <p:nvPr/>
          </p:nvSpPr>
          <p:spPr bwMode="auto">
            <a:xfrm flipH="1">
              <a:off x="4044" y="3026"/>
              <a:ext cx="2" cy="0"/>
            </a:xfrm>
            <a:prstGeom prst="line">
              <a:avLst/>
            </a:prstGeom>
            <a:noFill/>
            <a:ln w="0">
              <a:solidFill>
                <a:srgbClr val="000000"/>
              </a:solidFill>
              <a:round/>
              <a:headEnd/>
              <a:tailEnd/>
            </a:ln>
          </p:spPr>
          <p:txBody>
            <a:bodyPr/>
            <a:lstStyle/>
            <a:p>
              <a:endParaRPr lang="en-US"/>
            </a:p>
          </p:txBody>
        </p:sp>
        <p:sp>
          <p:nvSpPr>
            <p:cNvPr id="234282" name="Line 2858"/>
            <p:cNvSpPr>
              <a:spLocks noChangeShapeType="1"/>
            </p:cNvSpPr>
            <p:nvPr/>
          </p:nvSpPr>
          <p:spPr bwMode="auto">
            <a:xfrm flipH="1">
              <a:off x="4044" y="3019"/>
              <a:ext cx="2" cy="0"/>
            </a:xfrm>
            <a:prstGeom prst="line">
              <a:avLst/>
            </a:prstGeom>
            <a:noFill/>
            <a:ln w="0">
              <a:solidFill>
                <a:srgbClr val="000000"/>
              </a:solidFill>
              <a:round/>
              <a:headEnd/>
              <a:tailEnd/>
            </a:ln>
          </p:spPr>
          <p:txBody>
            <a:bodyPr/>
            <a:lstStyle/>
            <a:p>
              <a:endParaRPr lang="en-US"/>
            </a:p>
          </p:txBody>
        </p:sp>
        <p:sp>
          <p:nvSpPr>
            <p:cNvPr id="234283" name="Line 2859"/>
            <p:cNvSpPr>
              <a:spLocks noChangeShapeType="1"/>
            </p:cNvSpPr>
            <p:nvPr/>
          </p:nvSpPr>
          <p:spPr bwMode="auto">
            <a:xfrm flipH="1">
              <a:off x="4044" y="3012"/>
              <a:ext cx="2" cy="1"/>
            </a:xfrm>
            <a:prstGeom prst="line">
              <a:avLst/>
            </a:prstGeom>
            <a:noFill/>
            <a:ln w="0">
              <a:solidFill>
                <a:srgbClr val="000000"/>
              </a:solidFill>
              <a:round/>
              <a:headEnd/>
              <a:tailEnd/>
            </a:ln>
          </p:spPr>
          <p:txBody>
            <a:bodyPr/>
            <a:lstStyle/>
            <a:p>
              <a:endParaRPr lang="en-US"/>
            </a:p>
          </p:txBody>
        </p:sp>
        <p:sp>
          <p:nvSpPr>
            <p:cNvPr id="234284" name="Line 2860"/>
            <p:cNvSpPr>
              <a:spLocks noChangeShapeType="1"/>
            </p:cNvSpPr>
            <p:nvPr/>
          </p:nvSpPr>
          <p:spPr bwMode="auto">
            <a:xfrm flipH="1">
              <a:off x="4044" y="3006"/>
              <a:ext cx="2" cy="0"/>
            </a:xfrm>
            <a:prstGeom prst="line">
              <a:avLst/>
            </a:prstGeom>
            <a:noFill/>
            <a:ln w="0">
              <a:solidFill>
                <a:srgbClr val="000000"/>
              </a:solidFill>
              <a:round/>
              <a:headEnd/>
              <a:tailEnd/>
            </a:ln>
          </p:spPr>
          <p:txBody>
            <a:bodyPr/>
            <a:lstStyle/>
            <a:p>
              <a:endParaRPr lang="en-US"/>
            </a:p>
          </p:txBody>
        </p:sp>
        <p:sp>
          <p:nvSpPr>
            <p:cNvPr id="234285" name="Line 2861"/>
            <p:cNvSpPr>
              <a:spLocks noChangeShapeType="1"/>
            </p:cNvSpPr>
            <p:nvPr/>
          </p:nvSpPr>
          <p:spPr bwMode="auto">
            <a:xfrm flipH="1">
              <a:off x="4044" y="2998"/>
              <a:ext cx="2" cy="1"/>
            </a:xfrm>
            <a:prstGeom prst="line">
              <a:avLst/>
            </a:prstGeom>
            <a:noFill/>
            <a:ln w="0">
              <a:solidFill>
                <a:srgbClr val="000000"/>
              </a:solidFill>
              <a:round/>
              <a:headEnd/>
              <a:tailEnd/>
            </a:ln>
          </p:spPr>
          <p:txBody>
            <a:bodyPr/>
            <a:lstStyle/>
            <a:p>
              <a:endParaRPr lang="en-US"/>
            </a:p>
          </p:txBody>
        </p:sp>
        <p:sp>
          <p:nvSpPr>
            <p:cNvPr id="234286" name="Line 2862"/>
            <p:cNvSpPr>
              <a:spLocks noChangeShapeType="1"/>
            </p:cNvSpPr>
            <p:nvPr/>
          </p:nvSpPr>
          <p:spPr bwMode="auto">
            <a:xfrm flipH="1">
              <a:off x="4044" y="2991"/>
              <a:ext cx="2" cy="0"/>
            </a:xfrm>
            <a:prstGeom prst="line">
              <a:avLst/>
            </a:prstGeom>
            <a:noFill/>
            <a:ln w="0">
              <a:solidFill>
                <a:srgbClr val="000000"/>
              </a:solidFill>
              <a:round/>
              <a:headEnd/>
              <a:tailEnd/>
            </a:ln>
          </p:spPr>
          <p:txBody>
            <a:bodyPr/>
            <a:lstStyle/>
            <a:p>
              <a:endParaRPr lang="en-US"/>
            </a:p>
          </p:txBody>
        </p:sp>
        <p:sp>
          <p:nvSpPr>
            <p:cNvPr id="234287" name="Line 2863"/>
            <p:cNvSpPr>
              <a:spLocks noChangeShapeType="1"/>
            </p:cNvSpPr>
            <p:nvPr/>
          </p:nvSpPr>
          <p:spPr bwMode="auto">
            <a:xfrm flipH="1">
              <a:off x="4044" y="2984"/>
              <a:ext cx="2" cy="0"/>
            </a:xfrm>
            <a:prstGeom prst="line">
              <a:avLst/>
            </a:prstGeom>
            <a:noFill/>
            <a:ln w="0">
              <a:solidFill>
                <a:srgbClr val="000000"/>
              </a:solidFill>
              <a:round/>
              <a:headEnd/>
              <a:tailEnd/>
            </a:ln>
          </p:spPr>
          <p:txBody>
            <a:bodyPr/>
            <a:lstStyle/>
            <a:p>
              <a:endParaRPr lang="en-US"/>
            </a:p>
          </p:txBody>
        </p:sp>
        <p:sp>
          <p:nvSpPr>
            <p:cNvPr id="234288" name="Line 2864"/>
            <p:cNvSpPr>
              <a:spLocks noChangeShapeType="1"/>
            </p:cNvSpPr>
            <p:nvPr/>
          </p:nvSpPr>
          <p:spPr bwMode="auto">
            <a:xfrm flipH="1">
              <a:off x="4044" y="2976"/>
              <a:ext cx="2" cy="0"/>
            </a:xfrm>
            <a:prstGeom prst="line">
              <a:avLst/>
            </a:prstGeom>
            <a:noFill/>
            <a:ln w="0">
              <a:solidFill>
                <a:srgbClr val="000000"/>
              </a:solidFill>
              <a:round/>
              <a:headEnd/>
              <a:tailEnd/>
            </a:ln>
          </p:spPr>
          <p:txBody>
            <a:bodyPr/>
            <a:lstStyle/>
            <a:p>
              <a:endParaRPr lang="en-US"/>
            </a:p>
          </p:txBody>
        </p:sp>
        <p:sp>
          <p:nvSpPr>
            <p:cNvPr id="234289" name="Line 2865"/>
            <p:cNvSpPr>
              <a:spLocks noChangeShapeType="1"/>
            </p:cNvSpPr>
            <p:nvPr/>
          </p:nvSpPr>
          <p:spPr bwMode="auto">
            <a:xfrm flipH="1">
              <a:off x="4044" y="2968"/>
              <a:ext cx="2" cy="1"/>
            </a:xfrm>
            <a:prstGeom prst="line">
              <a:avLst/>
            </a:prstGeom>
            <a:noFill/>
            <a:ln w="0">
              <a:solidFill>
                <a:srgbClr val="000000"/>
              </a:solidFill>
              <a:round/>
              <a:headEnd/>
              <a:tailEnd/>
            </a:ln>
          </p:spPr>
          <p:txBody>
            <a:bodyPr/>
            <a:lstStyle/>
            <a:p>
              <a:endParaRPr lang="en-US"/>
            </a:p>
          </p:txBody>
        </p:sp>
        <p:sp>
          <p:nvSpPr>
            <p:cNvPr id="234290" name="Line 2866"/>
            <p:cNvSpPr>
              <a:spLocks noChangeShapeType="1"/>
            </p:cNvSpPr>
            <p:nvPr/>
          </p:nvSpPr>
          <p:spPr bwMode="auto">
            <a:xfrm flipH="1">
              <a:off x="4044" y="2963"/>
              <a:ext cx="2" cy="0"/>
            </a:xfrm>
            <a:prstGeom prst="line">
              <a:avLst/>
            </a:prstGeom>
            <a:noFill/>
            <a:ln w="0">
              <a:solidFill>
                <a:srgbClr val="000000"/>
              </a:solidFill>
              <a:round/>
              <a:headEnd/>
              <a:tailEnd/>
            </a:ln>
          </p:spPr>
          <p:txBody>
            <a:bodyPr/>
            <a:lstStyle/>
            <a:p>
              <a:endParaRPr lang="en-US"/>
            </a:p>
          </p:txBody>
        </p:sp>
        <p:sp>
          <p:nvSpPr>
            <p:cNvPr id="234291" name="Line 2867"/>
            <p:cNvSpPr>
              <a:spLocks noChangeShapeType="1"/>
            </p:cNvSpPr>
            <p:nvPr/>
          </p:nvSpPr>
          <p:spPr bwMode="auto">
            <a:xfrm flipH="1">
              <a:off x="4044" y="2955"/>
              <a:ext cx="2" cy="0"/>
            </a:xfrm>
            <a:prstGeom prst="line">
              <a:avLst/>
            </a:prstGeom>
            <a:noFill/>
            <a:ln w="0">
              <a:solidFill>
                <a:srgbClr val="000000"/>
              </a:solidFill>
              <a:round/>
              <a:headEnd/>
              <a:tailEnd/>
            </a:ln>
          </p:spPr>
          <p:txBody>
            <a:bodyPr/>
            <a:lstStyle/>
            <a:p>
              <a:endParaRPr lang="en-US"/>
            </a:p>
          </p:txBody>
        </p:sp>
        <p:sp>
          <p:nvSpPr>
            <p:cNvPr id="234292" name="Line 2868"/>
            <p:cNvSpPr>
              <a:spLocks noChangeShapeType="1"/>
            </p:cNvSpPr>
            <p:nvPr/>
          </p:nvSpPr>
          <p:spPr bwMode="auto">
            <a:xfrm flipH="1">
              <a:off x="4044" y="2947"/>
              <a:ext cx="2" cy="0"/>
            </a:xfrm>
            <a:prstGeom prst="line">
              <a:avLst/>
            </a:prstGeom>
            <a:noFill/>
            <a:ln w="0">
              <a:solidFill>
                <a:srgbClr val="000000"/>
              </a:solidFill>
              <a:round/>
              <a:headEnd/>
              <a:tailEnd/>
            </a:ln>
          </p:spPr>
          <p:txBody>
            <a:bodyPr/>
            <a:lstStyle/>
            <a:p>
              <a:endParaRPr lang="en-US"/>
            </a:p>
          </p:txBody>
        </p:sp>
        <p:sp>
          <p:nvSpPr>
            <p:cNvPr id="234293" name="Line 2869"/>
            <p:cNvSpPr>
              <a:spLocks noChangeShapeType="1"/>
            </p:cNvSpPr>
            <p:nvPr/>
          </p:nvSpPr>
          <p:spPr bwMode="auto">
            <a:xfrm flipH="1">
              <a:off x="4044" y="2940"/>
              <a:ext cx="2" cy="0"/>
            </a:xfrm>
            <a:prstGeom prst="line">
              <a:avLst/>
            </a:prstGeom>
            <a:noFill/>
            <a:ln w="0">
              <a:solidFill>
                <a:srgbClr val="000000"/>
              </a:solidFill>
              <a:round/>
              <a:headEnd/>
              <a:tailEnd/>
            </a:ln>
          </p:spPr>
          <p:txBody>
            <a:bodyPr/>
            <a:lstStyle/>
            <a:p>
              <a:endParaRPr lang="en-US"/>
            </a:p>
          </p:txBody>
        </p:sp>
        <p:sp>
          <p:nvSpPr>
            <p:cNvPr id="234294" name="Line 2870"/>
            <p:cNvSpPr>
              <a:spLocks noChangeShapeType="1"/>
            </p:cNvSpPr>
            <p:nvPr/>
          </p:nvSpPr>
          <p:spPr bwMode="auto">
            <a:xfrm flipH="1">
              <a:off x="4044" y="2932"/>
              <a:ext cx="2" cy="1"/>
            </a:xfrm>
            <a:prstGeom prst="line">
              <a:avLst/>
            </a:prstGeom>
            <a:noFill/>
            <a:ln w="0">
              <a:solidFill>
                <a:srgbClr val="000000"/>
              </a:solidFill>
              <a:round/>
              <a:headEnd/>
              <a:tailEnd/>
            </a:ln>
          </p:spPr>
          <p:txBody>
            <a:bodyPr/>
            <a:lstStyle/>
            <a:p>
              <a:endParaRPr lang="en-US"/>
            </a:p>
          </p:txBody>
        </p:sp>
        <p:sp>
          <p:nvSpPr>
            <p:cNvPr id="234295" name="Line 2871"/>
            <p:cNvSpPr>
              <a:spLocks noChangeShapeType="1"/>
            </p:cNvSpPr>
            <p:nvPr/>
          </p:nvSpPr>
          <p:spPr bwMode="auto">
            <a:xfrm flipH="1">
              <a:off x="4044" y="2926"/>
              <a:ext cx="2" cy="0"/>
            </a:xfrm>
            <a:prstGeom prst="line">
              <a:avLst/>
            </a:prstGeom>
            <a:noFill/>
            <a:ln w="0">
              <a:solidFill>
                <a:srgbClr val="000000"/>
              </a:solidFill>
              <a:round/>
              <a:headEnd/>
              <a:tailEnd/>
            </a:ln>
          </p:spPr>
          <p:txBody>
            <a:bodyPr/>
            <a:lstStyle/>
            <a:p>
              <a:endParaRPr lang="en-US"/>
            </a:p>
          </p:txBody>
        </p:sp>
        <p:sp>
          <p:nvSpPr>
            <p:cNvPr id="234296" name="Line 2872"/>
            <p:cNvSpPr>
              <a:spLocks noChangeShapeType="1"/>
            </p:cNvSpPr>
            <p:nvPr/>
          </p:nvSpPr>
          <p:spPr bwMode="auto">
            <a:xfrm flipH="1">
              <a:off x="4044" y="2919"/>
              <a:ext cx="2" cy="1"/>
            </a:xfrm>
            <a:prstGeom prst="line">
              <a:avLst/>
            </a:prstGeom>
            <a:noFill/>
            <a:ln w="0">
              <a:solidFill>
                <a:srgbClr val="000000"/>
              </a:solidFill>
              <a:round/>
              <a:headEnd/>
              <a:tailEnd/>
            </a:ln>
          </p:spPr>
          <p:txBody>
            <a:bodyPr/>
            <a:lstStyle/>
            <a:p>
              <a:endParaRPr lang="en-US"/>
            </a:p>
          </p:txBody>
        </p:sp>
        <p:sp>
          <p:nvSpPr>
            <p:cNvPr id="234297" name="Line 2873"/>
            <p:cNvSpPr>
              <a:spLocks noChangeShapeType="1"/>
            </p:cNvSpPr>
            <p:nvPr/>
          </p:nvSpPr>
          <p:spPr bwMode="auto">
            <a:xfrm flipH="1">
              <a:off x="4044" y="2912"/>
              <a:ext cx="2" cy="0"/>
            </a:xfrm>
            <a:prstGeom prst="line">
              <a:avLst/>
            </a:prstGeom>
            <a:noFill/>
            <a:ln w="0">
              <a:solidFill>
                <a:srgbClr val="000000"/>
              </a:solidFill>
              <a:round/>
              <a:headEnd/>
              <a:tailEnd/>
            </a:ln>
          </p:spPr>
          <p:txBody>
            <a:bodyPr/>
            <a:lstStyle/>
            <a:p>
              <a:endParaRPr lang="en-US"/>
            </a:p>
          </p:txBody>
        </p:sp>
        <p:sp>
          <p:nvSpPr>
            <p:cNvPr id="234298" name="Line 2874"/>
            <p:cNvSpPr>
              <a:spLocks noChangeShapeType="1"/>
            </p:cNvSpPr>
            <p:nvPr/>
          </p:nvSpPr>
          <p:spPr bwMode="auto">
            <a:xfrm flipH="1">
              <a:off x="4044" y="2905"/>
              <a:ext cx="2" cy="0"/>
            </a:xfrm>
            <a:prstGeom prst="line">
              <a:avLst/>
            </a:prstGeom>
            <a:noFill/>
            <a:ln w="0">
              <a:solidFill>
                <a:srgbClr val="000000"/>
              </a:solidFill>
              <a:round/>
              <a:headEnd/>
              <a:tailEnd/>
            </a:ln>
          </p:spPr>
          <p:txBody>
            <a:bodyPr/>
            <a:lstStyle/>
            <a:p>
              <a:endParaRPr lang="en-US"/>
            </a:p>
          </p:txBody>
        </p:sp>
        <p:sp>
          <p:nvSpPr>
            <p:cNvPr id="234299" name="Line 2875"/>
            <p:cNvSpPr>
              <a:spLocks noChangeShapeType="1"/>
            </p:cNvSpPr>
            <p:nvPr/>
          </p:nvSpPr>
          <p:spPr bwMode="auto">
            <a:xfrm flipH="1">
              <a:off x="4044" y="2898"/>
              <a:ext cx="2" cy="0"/>
            </a:xfrm>
            <a:prstGeom prst="line">
              <a:avLst/>
            </a:prstGeom>
            <a:noFill/>
            <a:ln w="0">
              <a:solidFill>
                <a:srgbClr val="000000"/>
              </a:solidFill>
              <a:round/>
              <a:headEnd/>
              <a:tailEnd/>
            </a:ln>
          </p:spPr>
          <p:txBody>
            <a:bodyPr/>
            <a:lstStyle/>
            <a:p>
              <a:endParaRPr lang="en-US"/>
            </a:p>
          </p:txBody>
        </p:sp>
        <p:sp>
          <p:nvSpPr>
            <p:cNvPr id="234300" name="Line 2876"/>
            <p:cNvSpPr>
              <a:spLocks noChangeShapeType="1"/>
            </p:cNvSpPr>
            <p:nvPr/>
          </p:nvSpPr>
          <p:spPr bwMode="auto">
            <a:xfrm flipH="1">
              <a:off x="4044" y="2890"/>
              <a:ext cx="2" cy="0"/>
            </a:xfrm>
            <a:prstGeom prst="line">
              <a:avLst/>
            </a:prstGeom>
            <a:noFill/>
            <a:ln w="0">
              <a:solidFill>
                <a:srgbClr val="000000"/>
              </a:solidFill>
              <a:round/>
              <a:headEnd/>
              <a:tailEnd/>
            </a:ln>
          </p:spPr>
          <p:txBody>
            <a:bodyPr/>
            <a:lstStyle/>
            <a:p>
              <a:endParaRPr lang="en-US"/>
            </a:p>
          </p:txBody>
        </p:sp>
        <p:sp>
          <p:nvSpPr>
            <p:cNvPr id="234301" name="Line 2877"/>
            <p:cNvSpPr>
              <a:spLocks noChangeShapeType="1"/>
            </p:cNvSpPr>
            <p:nvPr/>
          </p:nvSpPr>
          <p:spPr bwMode="auto">
            <a:xfrm flipH="1">
              <a:off x="4044" y="2883"/>
              <a:ext cx="2" cy="0"/>
            </a:xfrm>
            <a:prstGeom prst="line">
              <a:avLst/>
            </a:prstGeom>
            <a:noFill/>
            <a:ln w="0">
              <a:solidFill>
                <a:srgbClr val="000000"/>
              </a:solidFill>
              <a:round/>
              <a:headEnd/>
              <a:tailEnd/>
            </a:ln>
          </p:spPr>
          <p:txBody>
            <a:bodyPr/>
            <a:lstStyle/>
            <a:p>
              <a:endParaRPr lang="en-US"/>
            </a:p>
          </p:txBody>
        </p:sp>
        <p:sp>
          <p:nvSpPr>
            <p:cNvPr id="234302" name="Line 2878"/>
            <p:cNvSpPr>
              <a:spLocks noChangeShapeType="1"/>
            </p:cNvSpPr>
            <p:nvPr/>
          </p:nvSpPr>
          <p:spPr bwMode="auto">
            <a:xfrm flipH="1">
              <a:off x="4044" y="2876"/>
              <a:ext cx="2" cy="1"/>
            </a:xfrm>
            <a:prstGeom prst="line">
              <a:avLst/>
            </a:prstGeom>
            <a:noFill/>
            <a:ln w="0">
              <a:solidFill>
                <a:srgbClr val="000000"/>
              </a:solidFill>
              <a:round/>
              <a:headEnd/>
              <a:tailEnd/>
            </a:ln>
          </p:spPr>
          <p:txBody>
            <a:bodyPr/>
            <a:lstStyle/>
            <a:p>
              <a:endParaRPr lang="en-US"/>
            </a:p>
          </p:txBody>
        </p:sp>
        <p:sp>
          <p:nvSpPr>
            <p:cNvPr id="234303" name="Line 2879"/>
            <p:cNvSpPr>
              <a:spLocks noChangeShapeType="1"/>
            </p:cNvSpPr>
            <p:nvPr/>
          </p:nvSpPr>
          <p:spPr bwMode="auto">
            <a:xfrm flipH="1">
              <a:off x="4044" y="2868"/>
              <a:ext cx="2" cy="0"/>
            </a:xfrm>
            <a:prstGeom prst="line">
              <a:avLst/>
            </a:prstGeom>
            <a:noFill/>
            <a:ln w="0">
              <a:solidFill>
                <a:srgbClr val="000000"/>
              </a:solidFill>
              <a:round/>
              <a:headEnd/>
              <a:tailEnd/>
            </a:ln>
          </p:spPr>
          <p:txBody>
            <a:bodyPr/>
            <a:lstStyle/>
            <a:p>
              <a:endParaRPr lang="en-US"/>
            </a:p>
          </p:txBody>
        </p:sp>
        <p:sp>
          <p:nvSpPr>
            <p:cNvPr id="234304" name="Line 2880"/>
            <p:cNvSpPr>
              <a:spLocks noChangeShapeType="1"/>
            </p:cNvSpPr>
            <p:nvPr/>
          </p:nvSpPr>
          <p:spPr bwMode="auto">
            <a:xfrm flipH="1">
              <a:off x="4044" y="2861"/>
              <a:ext cx="2" cy="0"/>
            </a:xfrm>
            <a:prstGeom prst="line">
              <a:avLst/>
            </a:prstGeom>
            <a:noFill/>
            <a:ln w="0">
              <a:solidFill>
                <a:srgbClr val="000000"/>
              </a:solidFill>
              <a:round/>
              <a:headEnd/>
              <a:tailEnd/>
            </a:ln>
          </p:spPr>
          <p:txBody>
            <a:bodyPr/>
            <a:lstStyle/>
            <a:p>
              <a:endParaRPr lang="en-US"/>
            </a:p>
          </p:txBody>
        </p:sp>
        <p:sp>
          <p:nvSpPr>
            <p:cNvPr id="234305" name="Line 2881"/>
            <p:cNvSpPr>
              <a:spLocks noChangeShapeType="1"/>
            </p:cNvSpPr>
            <p:nvPr/>
          </p:nvSpPr>
          <p:spPr bwMode="auto">
            <a:xfrm flipH="1">
              <a:off x="4044" y="2854"/>
              <a:ext cx="2" cy="0"/>
            </a:xfrm>
            <a:prstGeom prst="line">
              <a:avLst/>
            </a:prstGeom>
            <a:noFill/>
            <a:ln w="0">
              <a:solidFill>
                <a:srgbClr val="000000"/>
              </a:solidFill>
              <a:round/>
              <a:headEnd/>
              <a:tailEnd/>
            </a:ln>
          </p:spPr>
          <p:txBody>
            <a:bodyPr/>
            <a:lstStyle/>
            <a:p>
              <a:endParaRPr lang="en-US"/>
            </a:p>
          </p:txBody>
        </p:sp>
        <p:sp>
          <p:nvSpPr>
            <p:cNvPr id="234306" name="Line 2882"/>
            <p:cNvSpPr>
              <a:spLocks noChangeShapeType="1"/>
            </p:cNvSpPr>
            <p:nvPr/>
          </p:nvSpPr>
          <p:spPr bwMode="auto">
            <a:xfrm flipH="1">
              <a:off x="4044" y="2847"/>
              <a:ext cx="2" cy="0"/>
            </a:xfrm>
            <a:prstGeom prst="line">
              <a:avLst/>
            </a:prstGeom>
            <a:noFill/>
            <a:ln w="0">
              <a:solidFill>
                <a:srgbClr val="000000"/>
              </a:solidFill>
              <a:round/>
              <a:headEnd/>
              <a:tailEnd/>
            </a:ln>
          </p:spPr>
          <p:txBody>
            <a:bodyPr/>
            <a:lstStyle/>
            <a:p>
              <a:endParaRPr lang="en-US"/>
            </a:p>
          </p:txBody>
        </p:sp>
        <p:sp>
          <p:nvSpPr>
            <p:cNvPr id="234307" name="Line 2883"/>
            <p:cNvSpPr>
              <a:spLocks noChangeShapeType="1"/>
            </p:cNvSpPr>
            <p:nvPr/>
          </p:nvSpPr>
          <p:spPr bwMode="auto">
            <a:xfrm flipH="1">
              <a:off x="4044" y="2839"/>
              <a:ext cx="2" cy="0"/>
            </a:xfrm>
            <a:prstGeom prst="line">
              <a:avLst/>
            </a:prstGeom>
            <a:noFill/>
            <a:ln w="0">
              <a:solidFill>
                <a:srgbClr val="000000"/>
              </a:solidFill>
              <a:round/>
              <a:headEnd/>
              <a:tailEnd/>
            </a:ln>
          </p:spPr>
          <p:txBody>
            <a:bodyPr/>
            <a:lstStyle/>
            <a:p>
              <a:endParaRPr lang="en-US"/>
            </a:p>
          </p:txBody>
        </p:sp>
        <p:sp>
          <p:nvSpPr>
            <p:cNvPr id="234308" name="Line 2884"/>
            <p:cNvSpPr>
              <a:spLocks noChangeShapeType="1"/>
            </p:cNvSpPr>
            <p:nvPr/>
          </p:nvSpPr>
          <p:spPr bwMode="auto">
            <a:xfrm flipH="1">
              <a:off x="4042" y="3561"/>
              <a:ext cx="4" cy="0"/>
            </a:xfrm>
            <a:prstGeom prst="line">
              <a:avLst/>
            </a:prstGeom>
            <a:noFill/>
            <a:ln w="0">
              <a:solidFill>
                <a:srgbClr val="000000"/>
              </a:solidFill>
              <a:round/>
              <a:headEnd/>
              <a:tailEnd/>
            </a:ln>
          </p:spPr>
          <p:txBody>
            <a:bodyPr/>
            <a:lstStyle/>
            <a:p>
              <a:endParaRPr lang="en-US"/>
            </a:p>
          </p:txBody>
        </p:sp>
        <p:sp>
          <p:nvSpPr>
            <p:cNvPr id="234309" name="Line 2885"/>
            <p:cNvSpPr>
              <a:spLocks noChangeShapeType="1"/>
            </p:cNvSpPr>
            <p:nvPr/>
          </p:nvSpPr>
          <p:spPr bwMode="auto">
            <a:xfrm flipH="1">
              <a:off x="4042" y="3525"/>
              <a:ext cx="4" cy="1"/>
            </a:xfrm>
            <a:prstGeom prst="line">
              <a:avLst/>
            </a:prstGeom>
            <a:noFill/>
            <a:ln w="0">
              <a:solidFill>
                <a:srgbClr val="000000"/>
              </a:solidFill>
              <a:round/>
              <a:headEnd/>
              <a:tailEnd/>
            </a:ln>
          </p:spPr>
          <p:txBody>
            <a:bodyPr/>
            <a:lstStyle/>
            <a:p>
              <a:endParaRPr lang="en-US"/>
            </a:p>
          </p:txBody>
        </p:sp>
        <p:sp>
          <p:nvSpPr>
            <p:cNvPr id="234310" name="Line 2886"/>
            <p:cNvSpPr>
              <a:spLocks noChangeShapeType="1"/>
            </p:cNvSpPr>
            <p:nvPr/>
          </p:nvSpPr>
          <p:spPr bwMode="auto">
            <a:xfrm flipH="1">
              <a:off x="4042" y="3488"/>
              <a:ext cx="4" cy="0"/>
            </a:xfrm>
            <a:prstGeom prst="line">
              <a:avLst/>
            </a:prstGeom>
            <a:noFill/>
            <a:ln w="0">
              <a:solidFill>
                <a:srgbClr val="000000"/>
              </a:solidFill>
              <a:round/>
              <a:headEnd/>
              <a:tailEnd/>
            </a:ln>
          </p:spPr>
          <p:txBody>
            <a:bodyPr/>
            <a:lstStyle/>
            <a:p>
              <a:endParaRPr lang="en-US"/>
            </a:p>
          </p:txBody>
        </p:sp>
        <p:sp>
          <p:nvSpPr>
            <p:cNvPr id="234311" name="Line 2887"/>
            <p:cNvSpPr>
              <a:spLocks noChangeShapeType="1"/>
            </p:cNvSpPr>
            <p:nvPr/>
          </p:nvSpPr>
          <p:spPr bwMode="auto">
            <a:xfrm flipH="1">
              <a:off x="4042" y="3453"/>
              <a:ext cx="4" cy="0"/>
            </a:xfrm>
            <a:prstGeom prst="line">
              <a:avLst/>
            </a:prstGeom>
            <a:noFill/>
            <a:ln w="0">
              <a:solidFill>
                <a:srgbClr val="000000"/>
              </a:solidFill>
              <a:round/>
              <a:headEnd/>
              <a:tailEnd/>
            </a:ln>
          </p:spPr>
          <p:txBody>
            <a:bodyPr/>
            <a:lstStyle/>
            <a:p>
              <a:endParaRPr lang="en-US"/>
            </a:p>
          </p:txBody>
        </p:sp>
        <p:sp>
          <p:nvSpPr>
            <p:cNvPr id="234312" name="Line 2888"/>
            <p:cNvSpPr>
              <a:spLocks noChangeShapeType="1"/>
            </p:cNvSpPr>
            <p:nvPr/>
          </p:nvSpPr>
          <p:spPr bwMode="auto">
            <a:xfrm flipH="1">
              <a:off x="4042" y="3417"/>
              <a:ext cx="4" cy="1"/>
            </a:xfrm>
            <a:prstGeom prst="line">
              <a:avLst/>
            </a:prstGeom>
            <a:noFill/>
            <a:ln w="0">
              <a:solidFill>
                <a:srgbClr val="000000"/>
              </a:solidFill>
              <a:round/>
              <a:headEnd/>
              <a:tailEnd/>
            </a:ln>
          </p:spPr>
          <p:txBody>
            <a:bodyPr/>
            <a:lstStyle/>
            <a:p>
              <a:endParaRPr lang="en-US"/>
            </a:p>
          </p:txBody>
        </p:sp>
        <p:sp>
          <p:nvSpPr>
            <p:cNvPr id="234313" name="Line 2889"/>
            <p:cNvSpPr>
              <a:spLocks noChangeShapeType="1"/>
            </p:cNvSpPr>
            <p:nvPr/>
          </p:nvSpPr>
          <p:spPr bwMode="auto">
            <a:xfrm flipH="1">
              <a:off x="4042" y="3379"/>
              <a:ext cx="4" cy="1"/>
            </a:xfrm>
            <a:prstGeom prst="line">
              <a:avLst/>
            </a:prstGeom>
            <a:noFill/>
            <a:ln w="0">
              <a:solidFill>
                <a:srgbClr val="000000"/>
              </a:solidFill>
              <a:round/>
              <a:headEnd/>
              <a:tailEnd/>
            </a:ln>
          </p:spPr>
          <p:txBody>
            <a:bodyPr/>
            <a:lstStyle/>
            <a:p>
              <a:endParaRPr lang="en-US"/>
            </a:p>
          </p:txBody>
        </p:sp>
        <p:sp>
          <p:nvSpPr>
            <p:cNvPr id="234314" name="Line 2890"/>
            <p:cNvSpPr>
              <a:spLocks noChangeShapeType="1"/>
            </p:cNvSpPr>
            <p:nvPr/>
          </p:nvSpPr>
          <p:spPr bwMode="auto">
            <a:xfrm flipH="1">
              <a:off x="4042" y="3345"/>
              <a:ext cx="4" cy="0"/>
            </a:xfrm>
            <a:prstGeom prst="line">
              <a:avLst/>
            </a:prstGeom>
            <a:noFill/>
            <a:ln w="0">
              <a:solidFill>
                <a:srgbClr val="000000"/>
              </a:solidFill>
              <a:round/>
              <a:headEnd/>
              <a:tailEnd/>
            </a:ln>
          </p:spPr>
          <p:txBody>
            <a:bodyPr/>
            <a:lstStyle/>
            <a:p>
              <a:endParaRPr lang="en-US"/>
            </a:p>
          </p:txBody>
        </p:sp>
        <p:sp>
          <p:nvSpPr>
            <p:cNvPr id="234315" name="Line 2891"/>
            <p:cNvSpPr>
              <a:spLocks noChangeShapeType="1"/>
            </p:cNvSpPr>
            <p:nvPr/>
          </p:nvSpPr>
          <p:spPr bwMode="auto">
            <a:xfrm flipH="1">
              <a:off x="4042" y="3309"/>
              <a:ext cx="4" cy="0"/>
            </a:xfrm>
            <a:prstGeom prst="line">
              <a:avLst/>
            </a:prstGeom>
            <a:noFill/>
            <a:ln w="0">
              <a:solidFill>
                <a:srgbClr val="000000"/>
              </a:solidFill>
              <a:round/>
              <a:headEnd/>
              <a:tailEnd/>
            </a:ln>
          </p:spPr>
          <p:txBody>
            <a:bodyPr/>
            <a:lstStyle/>
            <a:p>
              <a:endParaRPr lang="en-US"/>
            </a:p>
          </p:txBody>
        </p:sp>
        <p:sp>
          <p:nvSpPr>
            <p:cNvPr id="234316" name="Line 2892"/>
            <p:cNvSpPr>
              <a:spLocks noChangeShapeType="1"/>
            </p:cNvSpPr>
            <p:nvPr/>
          </p:nvSpPr>
          <p:spPr bwMode="auto">
            <a:xfrm flipH="1">
              <a:off x="4042" y="3272"/>
              <a:ext cx="4" cy="0"/>
            </a:xfrm>
            <a:prstGeom prst="line">
              <a:avLst/>
            </a:prstGeom>
            <a:noFill/>
            <a:ln w="0">
              <a:solidFill>
                <a:srgbClr val="000000"/>
              </a:solidFill>
              <a:round/>
              <a:headEnd/>
              <a:tailEnd/>
            </a:ln>
          </p:spPr>
          <p:txBody>
            <a:bodyPr/>
            <a:lstStyle/>
            <a:p>
              <a:endParaRPr lang="en-US"/>
            </a:p>
          </p:txBody>
        </p:sp>
        <p:sp>
          <p:nvSpPr>
            <p:cNvPr id="234317" name="Line 2893"/>
            <p:cNvSpPr>
              <a:spLocks noChangeShapeType="1"/>
            </p:cNvSpPr>
            <p:nvPr/>
          </p:nvSpPr>
          <p:spPr bwMode="auto">
            <a:xfrm flipH="1">
              <a:off x="4042" y="3236"/>
              <a:ext cx="4" cy="0"/>
            </a:xfrm>
            <a:prstGeom prst="line">
              <a:avLst/>
            </a:prstGeom>
            <a:noFill/>
            <a:ln w="0">
              <a:solidFill>
                <a:srgbClr val="000000"/>
              </a:solidFill>
              <a:round/>
              <a:headEnd/>
              <a:tailEnd/>
            </a:ln>
          </p:spPr>
          <p:txBody>
            <a:bodyPr/>
            <a:lstStyle/>
            <a:p>
              <a:endParaRPr lang="en-US"/>
            </a:p>
          </p:txBody>
        </p:sp>
        <p:sp>
          <p:nvSpPr>
            <p:cNvPr id="234318" name="Line 2894"/>
            <p:cNvSpPr>
              <a:spLocks noChangeShapeType="1"/>
            </p:cNvSpPr>
            <p:nvPr/>
          </p:nvSpPr>
          <p:spPr bwMode="auto">
            <a:xfrm flipH="1">
              <a:off x="4042" y="3201"/>
              <a:ext cx="4" cy="0"/>
            </a:xfrm>
            <a:prstGeom prst="line">
              <a:avLst/>
            </a:prstGeom>
            <a:noFill/>
            <a:ln w="0">
              <a:solidFill>
                <a:srgbClr val="000000"/>
              </a:solidFill>
              <a:round/>
              <a:headEnd/>
              <a:tailEnd/>
            </a:ln>
          </p:spPr>
          <p:txBody>
            <a:bodyPr/>
            <a:lstStyle/>
            <a:p>
              <a:endParaRPr lang="en-US"/>
            </a:p>
          </p:txBody>
        </p:sp>
        <p:sp>
          <p:nvSpPr>
            <p:cNvPr id="234319" name="Line 2895"/>
            <p:cNvSpPr>
              <a:spLocks noChangeShapeType="1"/>
            </p:cNvSpPr>
            <p:nvPr/>
          </p:nvSpPr>
          <p:spPr bwMode="auto">
            <a:xfrm flipH="1">
              <a:off x="4042" y="3164"/>
              <a:ext cx="4" cy="0"/>
            </a:xfrm>
            <a:prstGeom prst="line">
              <a:avLst/>
            </a:prstGeom>
            <a:noFill/>
            <a:ln w="0">
              <a:solidFill>
                <a:srgbClr val="000000"/>
              </a:solidFill>
              <a:round/>
              <a:headEnd/>
              <a:tailEnd/>
            </a:ln>
          </p:spPr>
          <p:txBody>
            <a:bodyPr/>
            <a:lstStyle/>
            <a:p>
              <a:endParaRPr lang="en-US"/>
            </a:p>
          </p:txBody>
        </p:sp>
        <p:sp>
          <p:nvSpPr>
            <p:cNvPr id="234320" name="Line 2896"/>
            <p:cNvSpPr>
              <a:spLocks noChangeShapeType="1"/>
            </p:cNvSpPr>
            <p:nvPr/>
          </p:nvSpPr>
          <p:spPr bwMode="auto">
            <a:xfrm flipH="1">
              <a:off x="4042" y="3128"/>
              <a:ext cx="4" cy="0"/>
            </a:xfrm>
            <a:prstGeom prst="line">
              <a:avLst/>
            </a:prstGeom>
            <a:noFill/>
            <a:ln w="0">
              <a:solidFill>
                <a:srgbClr val="000000"/>
              </a:solidFill>
              <a:round/>
              <a:headEnd/>
              <a:tailEnd/>
            </a:ln>
          </p:spPr>
          <p:txBody>
            <a:bodyPr/>
            <a:lstStyle/>
            <a:p>
              <a:endParaRPr lang="en-US"/>
            </a:p>
          </p:txBody>
        </p:sp>
        <p:sp>
          <p:nvSpPr>
            <p:cNvPr id="234321" name="Line 2897"/>
            <p:cNvSpPr>
              <a:spLocks noChangeShapeType="1"/>
            </p:cNvSpPr>
            <p:nvPr/>
          </p:nvSpPr>
          <p:spPr bwMode="auto">
            <a:xfrm flipH="1">
              <a:off x="4042" y="3092"/>
              <a:ext cx="4" cy="1"/>
            </a:xfrm>
            <a:prstGeom prst="line">
              <a:avLst/>
            </a:prstGeom>
            <a:noFill/>
            <a:ln w="0">
              <a:solidFill>
                <a:srgbClr val="000000"/>
              </a:solidFill>
              <a:round/>
              <a:headEnd/>
              <a:tailEnd/>
            </a:ln>
          </p:spPr>
          <p:txBody>
            <a:bodyPr/>
            <a:lstStyle/>
            <a:p>
              <a:endParaRPr lang="en-US"/>
            </a:p>
          </p:txBody>
        </p:sp>
        <p:sp>
          <p:nvSpPr>
            <p:cNvPr id="234322" name="Line 2898"/>
            <p:cNvSpPr>
              <a:spLocks noChangeShapeType="1"/>
            </p:cNvSpPr>
            <p:nvPr/>
          </p:nvSpPr>
          <p:spPr bwMode="auto">
            <a:xfrm flipH="1">
              <a:off x="4042" y="3055"/>
              <a:ext cx="4" cy="1"/>
            </a:xfrm>
            <a:prstGeom prst="line">
              <a:avLst/>
            </a:prstGeom>
            <a:noFill/>
            <a:ln w="0">
              <a:solidFill>
                <a:srgbClr val="000000"/>
              </a:solidFill>
              <a:round/>
              <a:headEnd/>
              <a:tailEnd/>
            </a:ln>
          </p:spPr>
          <p:txBody>
            <a:bodyPr/>
            <a:lstStyle/>
            <a:p>
              <a:endParaRPr lang="en-US"/>
            </a:p>
          </p:txBody>
        </p:sp>
        <p:sp>
          <p:nvSpPr>
            <p:cNvPr id="234323" name="Line 2899"/>
            <p:cNvSpPr>
              <a:spLocks noChangeShapeType="1"/>
            </p:cNvSpPr>
            <p:nvPr/>
          </p:nvSpPr>
          <p:spPr bwMode="auto">
            <a:xfrm flipH="1">
              <a:off x="4042" y="3019"/>
              <a:ext cx="4" cy="0"/>
            </a:xfrm>
            <a:prstGeom prst="line">
              <a:avLst/>
            </a:prstGeom>
            <a:noFill/>
            <a:ln w="0">
              <a:solidFill>
                <a:srgbClr val="000000"/>
              </a:solidFill>
              <a:round/>
              <a:headEnd/>
              <a:tailEnd/>
            </a:ln>
          </p:spPr>
          <p:txBody>
            <a:bodyPr/>
            <a:lstStyle/>
            <a:p>
              <a:endParaRPr lang="en-US"/>
            </a:p>
          </p:txBody>
        </p:sp>
        <p:sp>
          <p:nvSpPr>
            <p:cNvPr id="234324" name="Line 2900"/>
            <p:cNvSpPr>
              <a:spLocks noChangeShapeType="1"/>
            </p:cNvSpPr>
            <p:nvPr/>
          </p:nvSpPr>
          <p:spPr bwMode="auto">
            <a:xfrm flipH="1">
              <a:off x="4042" y="2984"/>
              <a:ext cx="4" cy="0"/>
            </a:xfrm>
            <a:prstGeom prst="line">
              <a:avLst/>
            </a:prstGeom>
            <a:noFill/>
            <a:ln w="0">
              <a:solidFill>
                <a:srgbClr val="000000"/>
              </a:solidFill>
              <a:round/>
              <a:headEnd/>
              <a:tailEnd/>
            </a:ln>
          </p:spPr>
          <p:txBody>
            <a:bodyPr/>
            <a:lstStyle/>
            <a:p>
              <a:endParaRPr lang="en-US"/>
            </a:p>
          </p:txBody>
        </p:sp>
        <p:sp>
          <p:nvSpPr>
            <p:cNvPr id="234325" name="Line 2901"/>
            <p:cNvSpPr>
              <a:spLocks noChangeShapeType="1"/>
            </p:cNvSpPr>
            <p:nvPr/>
          </p:nvSpPr>
          <p:spPr bwMode="auto">
            <a:xfrm flipH="1">
              <a:off x="4042" y="2947"/>
              <a:ext cx="4" cy="0"/>
            </a:xfrm>
            <a:prstGeom prst="line">
              <a:avLst/>
            </a:prstGeom>
            <a:noFill/>
            <a:ln w="0">
              <a:solidFill>
                <a:srgbClr val="000000"/>
              </a:solidFill>
              <a:round/>
              <a:headEnd/>
              <a:tailEnd/>
            </a:ln>
          </p:spPr>
          <p:txBody>
            <a:bodyPr/>
            <a:lstStyle/>
            <a:p>
              <a:endParaRPr lang="en-US"/>
            </a:p>
          </p:txBody>
        </p:sp>
        <p:sp>
          <p:nvSpPr>
            <p:cNvPr id="234326" name="Line 2902"/>
            <p:cNvSpPr>
              <a:spLocks noChangeShapeType="1"/>
            </p:cNvSpPr>
            <p:nvPr/>
          </p:nvSpPr>
          <p:spPr bwMode="auto">
            <a:xfrm flipH="1">
              <a:off x="4042" y="2912"/>
              <a:ext cx="4" cy="0"/>
            </a:xfrm>
            <a:prstGeom prst="line">
              <a:avLst/>
            </a:prstGeom>
            <a:noFill/>
            <a:ln w="0">
              <a:solidFill>
                <a:srgbClr val="000000"/>
              </a:solidFill>
              <a:round/>
              <a:headEnd/>
              <a:tailEnd/>
            </a:ln>
          </p:spPr>
          <p:txBody>
            <a:bodyPr/>
            <a:lstStyle/>
            <a:p>
              <a:endParaRPr lang="en-US"/>
            </a:p>
          </p:txBody>
        </p:sp>
        <p:sp>
          <p:nvSpPr>
            <p:cNvPr id="234327" name="Line 2903"/>
            <p:cNvSpPr>
              <a:spLocks noChangeShapeType="1"/>
            </p:cNvSpPr>
            <p:nvPr/>
          </p:nvSpPr>
          <p:spPr bwMode="auto">
            <a:xfrm flipH="1">
              <a:off x="4042" y="2876"/>
              <a:ext cx="4" cy="1"/>
            </a:xfrm>
            <a:prstGeom prst="line">
              <a:avLst/>
            </a:prstGeom>
            <a:noFill/>
            <a:ln w="0">
              <a:solidFill>
                <a:srgbClr val="000000"/>
              </a:solidFill>
              <a:round/>
              <a:headEnd/>
              <a:tailEnd/>
            </a:ln>
          </p:spPr>
          <p:txBody>
            <a:bodyPr/>
            <a:lstStyle/>
            <a:p>
              <a:endParaRPr lang="en-US"/>
            </a:p>
          </p:txBody>
        </p:sp>
        <p:sp>
          <p:nvSpPr>
            <p:cNvPr id="234328" name="Line 2904"/>
            <p:cNvSpPr>
              <a:spLocks noChangeShapeType="1"/>
            </p:cNvSpPr>
            <p:nvPr/>
          </p:nvSpPr>
          <p:spPr bwMode="auto">
            <a:xfrm flipH="1">
              <a:off x="4042" y="2839"/>
              <a:ext cx="4" cy="0"/>
            </a:xfrm>
            <a:prstGeom prst="line">
              <a:avLst/>
            </a:prstGeom>
            <a:noFill/>
            <a:ln w="0">
              <a:solidFill>
                <a:srgbClr val="000000"/>
              </a:solidFill>
              <a:round/>
              <a:headEnd/>
              <a:tailEnd/>
            </a:ln>
          </p:spPr>
          <p:txBody>
            <a:bodyPr/>
            <a:lstStyle/>
            <a:p>
              <a:endParaRPr lang="en-US"/>
            </a:p>
          </p:txBody>
        </p:sp>
        <p:sp>
          <p:nvSpPr>
            <p:cNvPr id="234329" name="Rectangle 2905"/>
            <p:cNvSpPr>
              <a:spLocks noChangeArrowheads="1"/>
            </p:cNvSpPr>
            <p:nvPr/>
          </p:nvSpPr>
          <p:spPr bwMode="auto">
            <a:xfrm>
              <a:off x="3957" y="3479"/>
              <a:ext cx="45"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0</a:t>
              </a:r>
              <a:endParaRPr lang="en-AU" sz="1000">
                <a:latin typeface="Arial" pitchFamily="34" charset="0"/>
              </a:endParaRPr>
            </a:p>
          </p:txBody>
        </p:sp>
        <p:sp>
          <p:nvSpPr>
            <p:cNvPr id="234330" name="Line 2906"/>
            <p:cNvSpPr>
              <a:spLocks noChangeShapeType="1"/>
            </p:cNvSpPr>
            <p:nvPr/>
          </p:nvSpPr>
          <p:spPr bwMode="auto">
            <a:xfrm>
              <a:off x="4046" y="3561"/>
              <a:ext cx="1" cy="0"/>
            </a:xfrm>
            <a:prstGeom prst="line">
              <a:avLst/>
            </a:prstGeom>
            <a:noFill/>
            <a:ln w="0">
              <a:solidFill>
                <a:srgbClr val="0000FF"/>
              </a:solidFill>
              <a:round/>
              <a:headEnd/>
              <a:tailEnd/>
            </a:ln>
          </p:spPr>
          <p:txBody>
            <a:bodyPr/>
            <a:lstStyle/>
            <a:p>
              <a:endParaRPr lang="en-US"/>
            </a:p>
          </p:txBody>
        </p:sp>
        <p:sp>
          <p:nvSpPr>
            <p:cNvPr id="234331" name="Line 2907"/>
            <p:cNvSpPr>
              <a:spLocks noChangeShapeType="1"/>
            </p:cNvSpPr>
            <p:nvPr/>
          </p:nvSpPr>
          <p:spPr bwMode="auto">
            <a:xfrm>
              <a:off x="4047" y="3561"/>
              <a:ext cx="0" cy="0"/>
            </a:xfrm>
            <a:prstGeom prst="line">
              <a:avLst/>
            </a:prstGeom>
            <a:noFill/>
            <a:ln w="0">
              <a:solidFill>
                <a:srgbClr val="0000FF"/>
              </a:solidFill>
              <a:round/>
              <a:headEnd/>
              <a:tailEnd/>
            </a:ln>
          </p:spPr>
          <p:txBody>
            <a:bodyPr/>
            <a:lstStyle/>
            <a:p>
              <a:endParaRPr lang="en-US"/>
            </a:p>
          </p:txBody>
        </p:sp>
        <p:sp>
          <p:nvSpPr>
            <p:cNvPr id="234332" name="Line 2908"/>
            <p:cNvSpPr>
              <a:spLocks noChangeShapeType="1"/>
            </p:cNvSpPr>
            <p:nvPr/>
          </p:nvSpPr>
          <p:spPr bwMode="auto">
            <a:xfrm>
              <a:off x="4048" y="3561"/>
              <a:ext cx="0" cy="0"/>
            </a:xfrm>
            <a:prstGeom prst="line">
              <a:avLst/>
            </a:prstGeom>
            <a:noFill/>
            <a:ln w="0">
              <a:solidFill>
                <a:srgbClr val="0000FF"/>
              </a:solidFill>
              <a:round/>
              <a:headEnd/>
              <a:tailEnd/>
            </a:ln>
          </p:spPr>
          <p:txBody>
            <a:bodyPr/>
            <a:lstStyle/>
            <a:p>
              <a:endParaRPr lang="en-US"/>
            </a:p>
          </p:txBody>
        </p:sp>
        <p:sp>
          <p:nvSpPr>
            <p:cNvPr id="234333" name="Line 2909"/>
            <p:cNvSpPr>
              <a:spLocks noChangeShapeType="1"/>
            </p:cNvSpPr>
            <p:nvPr/>
          </p:nvSpPr>
          <p:spPr bwMode="auto">
            <a:xfrm>
              <a:off x="4048" y="3561"/>
              <a:ext cx="0" cy="0"/>
            </a:xfrm>
            <a:prstGeom prst="line">
              <a:avLst/>
            </a:prstGeom>
            <a:noFill/>
            <a:ln w="0">
              <a:solidFill>
                <a:srgbClr val="0000FF"/>
              </a:solidFill>
              <a:round/>
              <a:headEnd/>
              <a:tailEnd/>
            </a:ln>
          </p:spPr>
          <p:txBody>
            <a:bodyPr/>
            <a:lstStyle/>
            <a:p>
              <a:endParaRPr lang="en-US"/>
            </a:p>
          </p:txBody>
        </p:sp>
        <p:sp>
          <p:nvSpPr>
            <p:cNvPr id="234334" name="Line 2910"/>
            <p:cNvSpPr>
              <a:spLocks noChangeShapeType="1"/>
            </p:cNvSpPr>
            <p:nvPr/>
          </p:nvSpPr>
          <p:spPr bwMode="auto">
            <a:xfrm>
              <a:off x="4048" y="3561"/>
              <a:ext cx="1" cy="0"/>
            </a:xfrm>
            <a:prstGeom prst="line">
              <a:avLst/>
            </a:prstGeom>
            <a:noFill/>
            <a:ln w="0">
              <a:solidFill>
                <a:srgbClr val="0000FF"/>
              </a:solidFill>
              <a:round/>
              <a:headEnd/>
              <a:tailEnd/>
            </a:ln>
          </p:spPr>
          <p:txBody>
            <a:bodyPr/>
            <a:lstStyle/>
            <a:p>
              <a:endParaRPr lang="en-US"/>
            </a:p>
          </p:txBody>
        </p:sp>
        <p:sp>
          <p:nvSpPr>
            <p:cNvPr id="234335" name="Line 2911"/>
            <p:cNvSpPr>
              <a:spLocks noChangeShapeType="1"/>
            </p:cNvSpPr>
            <p:nvPr/>
          </p:nvSpPr>
          <p:spPr bwMode="auto">
            <a:xfrm flipV="1">
              <a:off x="4050" y="3560"/>
              <a:ext cx="0" cy="1"/>
            </a:xfrm>
            <a:prstGeom prst="line">
              <a:avLst/>
            </a:prstGeom>
            <a:noFill/>
            <a:ln w="0">
              <a:solidFill>
                <a:srgbClr val="0000FF"/>
              </a:solidFill>
              <a:round/>
              <a:headEnd/>
              <a:tailEnd/>
            </a:ln>
          </p:spPr>
          <p:txBody>
            <a:bodyPr/>
            <a:lstStyle/>
            <a:p>
              <a:endParaRPr lang="en-US"/>
            </a:p>
          </p:txBody>
        </p:sp>
        <p:sp>
          <p:nvSpPr>
            <p:cNvPr id="234336" name="Line 2912"/>
            <p:cNvSpPr>
              <a:spLocks noChangeShapeType="1"/>
            </p:cNvSpPr>
            <p:nvPr/>
          </p:nvSpPr>
          <p:spPr bwMode="auto">
            <a:xfrm>
              <a:off x="4051" y="3561"/>
              <a:ext cx="0" cy="0"/>
            </a:xfrm>
            <a:prstGeom prst="line">
              <a:avLst/>
            </a:prstGeom>
            <a:noFill/>
            <a:ln w="0">
              <a:solidFill>
                <a:srgbClr val="0000FF"/>
              </a:solidFill>
              <a:round/>
              <a:headEnd/>
              <a:tailEnd/>
            </a:ln>
          </p:spPr>
          <p:txBody>
            <a:bodyPr/>
            <a:lstStyle/>
            <a:p>
              <a:endParaRPr lang="en-US"/>
            </a:p>
          </p:txBody>
        </p:sp>
        <p:sp>
          <p:nvSpPr>
            <p:cNvPr id="234337" name="Line 2913"/>
            <p:cNvSpPr>
              <a:spLocks noChangeShapeType="1"/>
            </p:cNvSpPr>
            <p:nvPr/>
          </p:nvSpPr>
          <p:spPr bwMode="auto">
            <a:xfrm>
              <a:off x="4051" y="3561"/>
              <a:ext cx="0" cy="0"/>
            </a:xfrm>
            <a:prstGeom prst="line">
              <a:avLst/>
            </a:prstGeom>
            <a:noFill/>
            <a:ln w="0">
              <a:solidFill>
                <a:srgbClr val="0000FF"/>
              </a:solidFill>
              <a:round/>
              <a:headEnd/>
              <a:tailEnd/>
            </a:ln>
          </p:spPr>
          <p:txBody>
            <a:bodyPr/>
            <a:lstStyle/>
            <a:p>
              <a:endParaRPr lang="en-US"/>
            </a:p>
          </p:txBody>
        </p:sp>
        <p:sp>
          <p:nvSpPr>
            <p:cNvPr id="234338" name="Line 2914"/>
            <p:cNvSpPr>
              <a:spLocks noChangeShapeType="1"/>
            </p:cNvSpPr>
            <p:nvPr/>
          </p:nvSpPr>
          <p:spPr bwMode="auto">
            <a:xfrm>
              <a:off x="4052" y="3561"/>
              <a:ext cx="0" cy="0"/>
            </a:xfrm>
            <a:prstGeom prst="line">
              <a:avLst/>
            </a:prstGeom>
            <a:noFill/>
            <a:ln w="0">
              <a:solidFill>
                <a:srgbClr val="0000FF"/>
              </a:solidFill>
              <a:round/>
              <a:headEnd/>
              <a:tailEnd/>
            </a:ln>
          </p:spPr>
          <p:txBody>
            <a:bodyPr/>
            <a:lstStyle/>
            <a:p>
              <a:endParaRPr lang="en-US"/>
            </a:p>
          </p:txBody>
        </p:sp>
        <p:sp>
          <p:nvSpPr>
            <p:cNvPr id="234339" name="Line 2915"/>
            <p:cNvSpPr>
              <a:spLocks noChangeShapeType="1"/>
            </p:cNvSpPr>
            <p:nvPr/>
          </p:nvSpPr>
          <p:spPr bwMode="auto">
            <a:xfrm>
              <a:off x="4053" y="3561"/>
              <a:ext cx="0" cy="0"/>
            </a:xfrm>
            <a:prstGeom prst="line">
              <a:avLst/>
            </a:prstGeom>
            <a:noFill/>
            <a:ln w="0">
              <a:solidFill>
                <a:srgbClr val="0000FF"/>
              </a:solidFill>
              <a:round/>
              <a:headEnd/>
              <a:tailEnd/>
            </a:ln>
          </p:spPr>
          <p:txBody>
            <a:bodyPr/>
            <a:lstStyle/>
            <a:p>
              <a:endParaRPr lang="en-US"/>
            </a:p>
          </p:txBody>
        </p:sp>
        <p:sp>
          <p:nvSpPr>
            <p:cNvPr id="234340" name="Line 2916"/>
            <p:cNvSpPr>
              <a:spLocks noChangeShapeType="1"/>
            </p:cNvSpPr>
            <p:nvPr/>
          </p:nvSpPr>
          <p:spPr bwMode="auto">
            <a:xfrm>
              <a:off x="4053" y="3561"/>
              <a:ext cx="1" cy="0"/>
            </a:xfrm>
            <a:prstGeom prst="line">
              <a:avLst/>
            </a:prstGeom>
            <a:noFill/>
            <a:ln w="0">
              <a:solidFill>
                <a:srgbClr val="0000FF"/>
              </a:solidFill>
              <a:round/>
              <a:headEnd/>
              <a:tailEnd/>
            </a:ln>
          </p:spPr>
          <p:txBody>
            <a:bodyPr/>
            <a:lstStyle/>
            <a:p>
              <a:endParaRPr lang="en-US"/>
            </a:p>
          </p:txBody>
        </p:sp>
        <p:sp>
          <p:nvSpPr>
            <p:cNvPr id="234341" name="Line 2917"/>
            <p:cNvSpPr>
              <a:spLocks noChangeShapeType="1"/>
            </p:cNvSpPr>
            <p:nvPr/>
          </p:nvSpPr>
          <p:spPr bwMode="auto">
            <a:xfrm flipV="1">
              <a:off x="4055" y="3561"/>
              <a:ext cx="0" cy="0"/>
            </a:xfrm>
            <a:prstGeom prst="line">
              <a:avLst/>
            </a:prstGeom>
            <a:noFill/>
            <a:ln w="0">
              <a:solidFill>
                <a:srgbClr val="0000FF"/>
              </a:solidFill>
              <a:round/>
              <a:headEnd/>
              <a:tailEnd/>
            </a:ln>
          </p:spPr>
          <p:txBody>
            <a:bodyPr/>
            <a:lstStyle/>
            <a:p>
              <a:endParaRPr lang="en-US"/>
            </a:p>
          </p:txBody>
        </p:sp>
        <p:sp>
          <p:nvSpPr>
            <p:cNvPr id="234342" name="Line 2918"/>
            <p:cNvSpPr>
              <a:spLocks noChangeShapeType="1"/>
            </p:cNvSpPr>
            <p:nvPr/>
          </p:nvSpPr>
          <p:spPr bwMode="auto">
            <a:xfrm>
              <a:off x="4055" y="3561"/>
              <a:ext cx="0" cy="0"/>
            </a:xfrm>
            <a:prstGeom prst="line">
              <a:avLst/>
            </a:prstGeom>
            <a:noFill/>
            <a:ln w="0">
              <a:solidFill>
                <a:srgbClr val="0000FF"/>
              </a:solidFill>
              <a:round/>
              <a:headEnd/>
              <a:tailEnd/>
            </a:ln>
          </p:spPr>
          <p:txBody>
            <a:bodyPr/>
            <a:lstStyle/>
            <a:p>
              <a:endParaRPr lang="en-US"/>
            </a:p>
          </p:txBody>
        </p:sp>
        <p:sp>
          <p:nvSpPr>
            <p:cNvPr id="234343" name="Line 2919"/>
            <p:cNvSpPr>
              <a:spLocks noChangeShapeType="1"/>
            </p:cNvSpPr>
            <p:nvPr/>
          </p:nvSpPr>
          <p:spPr bwMode="auto">
            <a:xfrm>
              <a:off x="4056" y="3561"/>
              <a:ext cx="0" cy="0"/>
            </a:xfrm>
            <a:prstGeom prst="line">
              <a:avLst/>
            </a:prstGeom>
            <a:noFill/>
            <a:ln w="0">
              <a:solidFill>
                <a:srgbClr val="0000FF"/>
              </a:solidFill>
              <a:round/>
              <a:headEnd/>
              <a:tailEnd/>
            </a:ln>
          </p:spPr>
          <p:txBody>
            <a:bodyPr/>
            <a:lstStyle/>
            <a:p>
              <a:endParaRPr lang="en-US"/>
            </a:p>
          </p:txBody>
        </p:sp>
        <p:sp>
          <p:nvSpPr>
            <p:cNvPr id="234344" name="Freeform 2920"/>
            <p:cNvSpPr>
              <a:spLocks/>
            </p:cNvSpPr>
            <p:nvPr/>
          </p:nvSpPr>
          <p:spPr bwMode="auto">
            <a:xfrm>
              <a:off x="4058" y="3561"/>
              <a:ext cx="0" cy="0"/>
            </a:xfrm>
            <a:custGeom>
              <a:avLst/>
              <a:gdLst/>
              <a:ahLst/>
              <a:cxnLst>
                <a:cxn ang="0">
                  <a:pos x="0" y="1"/>
                </a:cxn>
                <a:cxn ang="0">
                  <a:pos x="0" y="1"/>
                </a:cxn>
                <a:cxn ang="0">
                  <a:pos x="0" y="0"/>
                </a:cxn>
              </a:cxnLst>
              <a:rect l="0" t="0" r="r" b="b"/>
              <a:pathLst>
                <a:path h="1">
                  <a:moveTo>
                    <a:pt x="0" y="1"/>
                  </a:moveTo>
                  <a:lnTo>
                    <a:pt x="0" y="1"/>
                  </a:lnTo>
                  <a:lnTo>
                    <a:pt x="0" y="0"/>
                  </a:lnTo>
                </a:path>
              </a:pathLst>
            </a:custGeom>
            <a:noFill/>
            <a:ln w="0">
              <a:solidFill>
                <a:srgbClr val="0000FF"/>
              </a:solidFill>
              <a:prstDash val="solid"/>
              <a:round/>
              <a:headEnd/>
              <a:tailEnd/>
            </a:ln>
          </p:spPr>
          <p:txBody>
            <a:bodyPr/>
            <a:lstStyle/>
            <a:p>
              <a:endParaRPr lang="en-US"/>
            </a:p>
          </p:txBody>
        </p:sp>
        <p:sp>
          <p:nvSpPr>
            <p:cNvPr id="234345" name="Line 2921"/>
            <p:cNvSpPr>
              <a:spLocks noChangeShapeType="1"/>
            </p:cNvSpPr>
            <p:nvPr/>
          </p:nvSpPr>
          <p:spPr bwMode="auto">
            <a:xfrm flipV="1">
              <a:off x="4058" y="3559"/>
              <a:ext cx="1" cy="2"/>
            </a:xfrm>
            <a:prstGeom prst="line">
              <a:avLst/>
            </a:prstGeom>
            <a:noFill/>
            <a:ln w="0">
              <a:solidFill>
                <a:srgbClr val="0000FF"/>
              </a:solidFill>
              <a:round/>
              <a:headEnd/>
              <a:tailEnd/>
            </a:ln>
          </p:spPr>
          <p:txBody>
            <a:bodyPr/>
            <a:lstStyle/>
            <a:p>
              <a:endParaRPr lang="en-US"/>
            </a:p>
          </p:txBody>
        </p:sp>
        <p:sp>
          <p:nvSpPr>
            <p:cNvPr id="234346" name="Line 2922"/>
            <p:cNvSpPr>
              <a:spLocks noChangeShapeType="1"/>
            </p:cNvSpPr>
            <p:nvPr/>
          </p:nvSpPr>
          <p:spPr bwMode="auto">
            <a:xfrm>
              <a:off x="4059" y="3561"/>
              <a:ext cx="0" cy="0"/>
            </a:xfrm>
            <a:prstGeom prst="line">
              <a:avLst/>
            </a:prstGeom>
            <a:noFill/>
            <a:ln w="0">
              <a:solidFill>
                <a:srgbClr val="0000FF"/>
              </a:solidFill>
              <a:round/>
              <a:headEnd/>
              <a:tailEnd/>
            </a:ln>
          </p:spPr>
          <p:txBody>
            <a:bodyPr/>
            <a:lstStyle/>
            <a:p>
              <a:endParaRPr lang="en-US"/>
            </a:p>
          </p:txBody>
        </p:sp>
        <p:sp>
          <p:nvSpPr>
            <p:cNvPr id="234347" name="Line 2923"/>
            <p:cNvSpPr>
              <a:spLocks noChangeShapeType="1"/>
            </p:cNvSpPr>
            <p:nvPr/>
          </p:nvSpPr>
          <p:spPr bwMode="auto">
            <a:xfrm>
              <a:off x="4060" y="3561"/>
              <a:ext cx="1" cy="0"/>
            </a:xfrm>
            <a:prstGeom prst="line">
              <a:avLst/>
            </a:prstGeom>
            <a:noFill/>
            <a:ln w="0">
              <a:solidFill>
                <a:srgbClr val="0000FF"/>
              </a:solidFill>
              <a:round/>
              <a:headEnd/>
              <a:tailEnd/>
            </a:ln>
          </p:spPr>
          <p:txBody>
            <a:bodyPr/>
            <a:lstStyle/>
            <a:p>
              <a:endParaRPr lang="en-US"/>
            </a:p>
          </p:txBody>
        </p:sp>
        <p:sp>
          <p:nvSpPr>
            <p:cNvPr id="234348" name="Line 2924"/>
            <p:cNvSpPr>
              <a:spLocks noChangeShapeType="1"/>
            </p:cNvSpPr>
            <p:nvPr/>
          </p:nvSpPr>
          <p:spPr bwMode="auto">
            <a:xfrm>
              <a:off x="4061" y="3561"/>
              <a:ext cx="1" cy="0"/>
            </a:xfrm>
            <a:prstGeom prst="line">
              <a:avLst/>
            </a:prstGeom>
            <a:noFill/>
            <a:ln w="0">
              <a:solidFill>
                <a:srgbClr val="0000FF"/>
              </a:solidFill>
              <a:round/>
              <a:headEnd/>
              <a:tailEnd/>
            </a:ln>
          </p:spPr>
          <p:txBody>
            <a:bodyPr/>
            <a:lstStyle/>
            <a:p>
              <a:endParaRPr lang="en-US"/>
            </a:p>
          </p:txBody>
        </p:sp>
        <p:sp>
          <p:nvSpPr>
            <p:cNvPr id="234349" name="Line 2925"/>
            <p:cNvSpPr>
              <a:spLocks noChangeShapeType="1"/>
            </p:cNvSpPr>
            <p:nvPr/>
          </p:nvSpPr>
          <p:spPr bwMode="auto">
            <a:xfrm>
              <a:off x="4062" y="3561"/>
              <a:ext cx="0" cy="0"/>
            </a:xfrm>
            <a:prstGeom prst="line">
              <a:avLst/>
            </a:prstGeom>
            <a:noFill/>
            <a:ln w="0">
              <a:solidFill>
                <a:srgbClr val="0000FF"/>
              </a:solidFill>
              <a:round/>
              <a:headEnd/>
              <a:tailEnd/>
            </a:ln>
          </p:spPr>
          <p:txBody>
            <a:bodyPr/>
            <a:lstStyle/>
            <a:p>
              <a:endParaRPr lang="en-US"/>
            </a:p>
          </p:txBody>
        </p:sp>
        <p:sp>
          <p:nvSpPr>
            <p:cNvPr id="234350" name="Line 2926"/>
            <p:cNvSpPr>
              <a:spLocks noChangeShapeType="1"/>
            </p:cNvSpPr>
            <p:nvPr/>
          </p:nvSpPr>
          <p:spPr bwMode="auto">
            <a:xfrm>
              <a:off x="4063" y="3561"/>
              <a:ext cx="0" cy="0"/>
            </a:xfrm>
            <a:prstGeom prst="line">
              <a:avLst/>
            </a:prstGeom>
            <a:noFill/>
            <a:ln w="0">
              <a:solidFill>
                <a:srgbClr val="0000FF"/>
              </a:solidFill>
              <a:round/>
              <a:headEnd/>
              <a:tailEnd/>
            </a:ln>
          </p:spPr>
          <p:txBody>
            <a:bodyPr/>
            <a:lstStyle/>
            <a:p>
              <a:endParaRPr lang="en-US"/>
            </a:p>
          </p:txBody>
        </p:sp>
        <p:sp>
          <p:nvSpPr>
            <p:cNvPr id="234351" name="Line 2927"/>
            <p:cNvSpPr>
              <a:spLocks noChangeShapeType="1"/>
            </p:cNvSpPr>
            <p:nvPr/>
          </p:nvSpPr>
          <p:spPr bwMode="auto">
            <a:xfrm>
              <a:off x="4064" y="3561"/>
              <a:ext cx="0" cy="0"/>
            </a:xfrm>
            <a:prstGeom prst="line">
              <a:avLst/>
            </a:prstGeom>
            <a:noFill/>
            <a:ln w="0">
              <a:solidFill>
                <a:srgbClr val="0000FF"/>
              </a:solidFill>
              <a:round/>
              <a:headEnd/>
              <a:tailEnd/>
            </a:ln>
          </p:spPr>
          <p:txBody>
            <a:bodyPr/>
            <a:lstStyle/>
            <a:p>
              <a:endParaRPr lang="en-US"/>
            </a:p>
          </p:txBody>
        </p:sp>
        <p:sp>
          <p:nvSpPr>
            <p:cNvPr id="234352" name="Line 2928"/>
            <p:cNvSpPr>
              <a:spLocks noChangeShapeType="1"/>
            </p:cNvSpPr>
            <p:nvPr/>
          </p:nvSpPr>
          <p:spPr bwMode="auto">
            <a:xfrm>
              <a:off x="4064" y="3561"/>
              <a:ext cx="0" cy="0"/>
            </a:xfrm>
            <a:prstGeom prst="line">
              <a:avLst/>
            </a:prstGeom>
            <a:noFill/>
            <a:ln w="0">
              <a:solidFill>
                <a:srgbClr val="0000FF"/>
              </a:solidFill>
              <a:round/>
              <a:headEnd/>
              <a:tailEnd/>
            </a:ln>
          </p:spPr>
          <p:txBody>
            <a:bodyPr/>
            <a:lstStyle/>
            <a:p>
              <a:endParaRPr lang="en-US"/>
            </a:p>
          </p:txBody>
        </p:sp>
        <p:sp>
          <p:nvSpPr>
            <p:cNvPr id="234353" name="Line 2929"/>
            <p:cNvSpPr>
              <a:spLocks noChangeShapeType="1"/>
            </p:cNvSpPr>
            <p:nvPr/>
          </p:nvSpPr>
          <p:spPr bwMode="auto">
            <a:xfrm>
              <a:off x="4066" y="3561"/>
              <a:ext cx="0" cy="0"/>
            </a:xfrm>
            <a:prstGeom prst="line">
              <a:avLst/>
            </a:prstGeom>
            <a:noFill/>
            <a:ln w="0">
              <a:solidFill>
                <a:srgbClr val="0000FF"/>
              </a:solidFill>
              <a:round/>
              <a:headEnd/>
              <a:tailEnd/>
            </a:ln>
          </p:spPr>
          <p:txBody>
            <a:bodyPr/>
            <a:lstStyle/>
            <a:p>
              <a:endParaRPr lang="en-US"/>
            </a:p>
          </p:txBody>
        </p:sp>
        <p:sp>
          <p:nvSpPr>
            <p:cNvPr id="234354" name="Line 2930"/>
            <p:cNvSpPr>
              <a:spLocks noChangeShapeType="1"/>
            </p:cNvSpPr>
            <p:nvPr/>
          </p:nvSpPr>
          <p:spPr bwMode="auto">
            <a:xfrm>
              <a:off x="4066" y="3561"/>
              <a:ext cx="0" cy="0"/>
            </a:xfrm>
            <a:prstGeom prst="line">
              <a:avLst/>
            </a:prstGeom>
            <a:noFill/>
            <a:ln w="0">
              <a:solidFill>
                <a:srgbClr val="0000FF"/>
              </a:solidFill>
              <a:round/>
              <a:headEnd/>
              <a:tailEnd/>
            </a:ln>
          </p:spPr>
          <p:txBody>
            <a:bodyPr/>
            <a:lstStyle/>
            <a:p>
              <a:endParaRPr lang="en-US"/>
            </a:p>
          </p:txBody>
        </p:sp>
        <p:sp>
          <p:nvSpPr>
            <p:cNvPr id="234355" name="Line 2931"/>
            <p:cNvSpPr>
              <a:spLocks noChangeShapeType="1"/>
            </p:cNvSpPr>
            <p:nvPr/>
          </p:nvSpPr>
          <p:spPr bwMode="auto">
            <a:xfrm>
              <a:off x="4067" y="3561"/>
              <a:ext cx="0" cy="0"/>
            </a:xfrm>
            <a:prstGeom prst="line">
              <a:avLst/>
            </a:prstGeom>
            <a:noFill/>
            <a:ln w="0">
              <a:solidFill>
                <a:srgbClr val="0000FF"/>
              </a:solidFill>
              <a:round/>
              <a:headEnd/>
              <a:tailEnd/>
            </a:ln>
          </p:spPr>
          <p:txBody>
            <a:bodyPr/>
            <a:lstStyle/>
            <a:p>
              <a:endParaRPr lang="en-US"/>
            </a:p>
          </p:txBody>
        </p:sp>
        <p:sp>
          <p:nvSpPr>
            <p:cNvPr id="234356" name="Line 2932"/>
            <p:cNvSpPr>
              <a:spLocks noChangeShapeType="1"/>
            </p:cNvSpPr>
            <p:nvPr/>
          </p:nvSpPr>
          <p:spPr bwMode="auto">
            <a:xfrm>
              <a:off x="4067" y="3561"/>
              <a:ext cx="0" cy="0"/>
            </a:xfrm>
            <a:prstGeom prst="line">
              <a:avLst/>
            </a:prstGeom>
            <a:noFill/>
            <a:ln w="0">
              <a:solidFill>
                <a:srgbClr val="0000FF"/>
              </a:solidFill>
              <a:round/>
              <a:headEnd/>
              <a:tailEnd/>
            </a:ln>
          </p:spPr>
          <p:txBody>
            <a:bodyPr/>
            <a:lstStyle/>
            <a:p>
              <a:endParaRPr lang="en-US"/>
            </a:p>
          </p:txBody>
        </p:sp>
        <p:sp>
          <p:nvSpPr>
            <p:cNvPr id="234357" name="Line 2933"/>
            <p:cNvSpPr>
              <a:spLocks noChangeShapeType="1"/>
            </p:cNvSpPr>
            <p:nvPr/>
          </p:nvSpPr>
          <p:spPr bwMode="auto">
            <a:xfrm>
              <a:off x="4067" y="3561"/>
              <a:ext cx="1" cy="0"/>
            </a:xfrm>
            <a:prstGeom prst="line">
              <a:avLst/>
            </a:prstGeom>
            <a:noFill/>
            <a:ln w="0">
              <a:solidFill>
                <a:srgbClr val="0000FF"/>
              </a:solidFill>
              <a:round/>
              <a:headEnd/>
              <a:tailEnd/>
            </a:ln>
          </p:spPr>
          <p:txBody>
            <a:bodyPr/>
            <a:lstStyle/>
            <a:p>
              <a:endParaRPr lang="en-US"/>
            </a:p>
          </p:txBody>
        </p:sp>
        <p:sp>
          <p:nvSpPr>
            <p:cNvPr id="234358" name="Line 2934"/>
            <p:cNvSpPr>
              <a:spLocks noChangeShapeType="1"/>
            </p:cNvSpPr>
            <p:nvPr/>
          </p:nvSpPr>
          <p:spPr bwMode="auto">
            <a:xfrm>
              <a:off x="4068" y="3561"/>
              <a:ext cx="1" cy="0"/>
            </a:xfrm>
            <a:prstGeom prst="line">
              <a:avLst/>
            </a:prstGeom>
            <a:noFill/>
            <a:ln w="0">
              <a:solidFill>
                <a:srgbClr val="0000FF"/>
              </a:solidFill>
              <a:round/>
              <a:headEnd/>
              <a:tailEnd/>
            </a:ln>
          </p:spPr>
          <p:txBody>
            <a:bodyPr/>
            <a:lstStyle/>
            <a:p>
              <a:endParaRPr lang="en-US"/>
            </a:p>
          </p:txBody>
        </p:sp>
        <p:sp>
          <p:nvSpPr>
            <p:cNvPr id="234359" name="Line 2935"/>
            <p:cNvSpPr>
              <a:spLocks noChangeShapeType="1"/>
            </p:cNvSpPr>
            <p:nvPr/>
          </p:nvSpPr>
          <p:spPr bwMode="auto">
            <a:xfrm>
              <a:off x="4070" y="3561"/>
              <a:ext cx="0" cy="0"/>
            </a:xfrm>
            <a:prstGeom prst="line">
              <a:avLst/>
            </a:prstGeom>
            <a:noFill/>
            <a:ln w="0">
              <a:solidFill>
                <a:srgbClr val="0000FF"/>
              </a:solidFill>
              <a:round/>
              <a:headEnd/>
              <a:tailEnd/>
            </a:ln>
          </p:spPr>
          <p:txBody>
            <a:bodyPr/>
            <a:lstStyle/>
            <a:p>
              <a:endParaRPr lang="en-US"/>
            </a:p>
          </p:txBody>
        </p:sp>
        <p:sp>
          <p:nvSpPr>
            <p:cNvPr id="234360" name="Line 2936"/>
            <p:cNvSpPr>
              <a:spLocks noChangeShapeType="1"/>
            </p:cNvSpPr>
            <p:nvPr/>
          </p:nvSpPr>
          <p:spPr bwMode="auto">
            <a:xfrm>
              <a:off x="4070" y="3561"/>
              <a:ext cx="0" cy="0"/>
            </a:xfrm>
            <a:prstGeom prst="line">
              <a:avLst/>
            </a:prstGeom>
            <a:noFill/>
            <a:ln w="0">
              <a:solidFill>
                <a:srgbClr val="0000FF"/>
              </a:solidFill>
              <a:round/>
              <a:headEnd/>
              <a:tailEnd/>
            </a:ln>
          </p:spPr>
          <p:txBody>
            <a:bodyPr/>
            <a:lstStyle/>
            <a:p>
              <a:endParaRPr lang="en-US"/>
            </a:p>
          </p:txBody>
        </p:sp>
        <p:sp>
          <p:nvSpPr>
            <p:cNvPr id="234361" name="Line 2937"/>
            <p:cNvSpPr>
              <a:spLocks noChangeShapeType="1"/>
            </p:cNvSpPr>
            <p:nvPr/>
          </p:nvSpPr>
          <p:spPr bwMode="auto">
            <a:xfrm>
              <a:off x="4071" y="3561"/>
              <a:ext cx="0" cy="0"/>
            </a:xfrm>
            <a:prstGeom prst="line">
              <a:avLst/>
            </a:prstGeom>
            <a:noFill/>
            <a:ln w="0">
              <a:solidFill>
                <a:srgbClr val="0000FF"/>
              </a:solidFill>
              <a:round/>
              <a:headEnd/>
              <a:tailEnd/>
            </a:ln>
          </p:spPr>
          <p:txBody>
            <a:bodyPr/>
            <a:lstStyle/>
            <a:p>
              <a:endParaRPr lang="en-US"/>
            </a:p>
          </p:txBody>
        </p:sp>
        <p:sp>
          <p:nvSpPr>
            <p:cNvPr id="234362" name="Line 2938"/>
            <p:cNvSpPr>
              <a:spLocks noChangeShapeType="1"/>
            </p:cNvSpPr>
            <p:nvPr/>
          </p:nvSpPr>
          <p:spPr bwMode="auto">
            <a:xfrm>
              <a:off x="4071" y="3561"/>
              <a:ext cx="1" cy="0"/>
            </a:xfrm>
            <a:prstGeom prst="line">
              <a:avLst/>
            </a:prstGeom>
            <a:noFill/>
            <a:ln w="0">
              <a:solidFill>
                <a:srgbClr val="0000FF"/>
              </a:solidFill>
              <a:round/>
              <a:headEnd/>
              <a:tailEnd/>
            </a:ln>
          </p:spPr>
          <p:txBody>
            <a:bodyPr/>
            <a:lstStyle/>
            <a:p>
              <a:endParaRPr lang="en-US"/>
            </a:p>
          </p:txBody>
        </p:sp>
        <p:sp>
          <p:nvSpPr>
            <p:cNvPr id="234363" name="Freeform 2939"/>
            <p:cNvSpPr>
              <a:spLocks/>
            </p:cNvSpPr>
            <p:nvPr/>
          </p:nvSpPr>
          <p:spPr bwMode="auto">
            <a:xfrm>
              <a:off x="4073" y="356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364" name="Line 2940"/>
            <p:cNvSpPr>
              <a:spLocks noChangeShapeType="1"/>
            </p:cNvSpPr>
            <p:nvPr/>
          </p:nvSpPr>
          <p:spPr bwMode="auto">
            <a:xfrm>
              <a:off x="4074" y="3561"/>
              <a:ext cx="0" cy="0"/>
            </a:xfrm>
            <a:prstGeom prst="line">
              <a:avLst/>
            </a:prstGeom>
            <a:noFill/>
            <a:ln w="0">
              <a:solidFill>
                <a:srgbClr val="0000FF"/>
              </a:solidFill>
              <a:round/>
              <a:headEnd/>
              <a:tailEnd/>
            </a:ln>
          </p:spPr>
          <p:txBody>
            <a:bodyPr/>
            <a:lstStyle/>
            <a:p>
              <a:endParaRPr lang="en-US"/>
            </a:p>
          </p:txBody>
        </p:sp>
        <p:sp>
          <p:nvSpPr>
            <p:cNvPr id="234365" name="Line 2941"/>
            <p:cNvSpPr>
              <a:spLocks noChangeShapeType="1"/>
            </p:cNvSpPr>
            <p:nvPr/>
          </p:nvSpPr>
          <p:spPr bwMode="auto">
            <a:xfrm>
              <a:off x="4075" y="3561"/>
              <a:ext cx="0" cy="0"/>
            </a:xfrm>
            <a:prstGeom prst="line">
              <a:avLst/>
            </a:prstGeom>
            <a:noFill/>
            <a:ln w="0">
              <a:solidFill>
                <a:srgbClr val="0000FF"/>
              </a:solidFill>
              <a:round/>
              <a:headEnd/>
              <a:tailEnd/>
            </a:ln>
          </p:spPr>
          <p:txBody>
            <a:bodyPr/>
            <a:lstStyle/>
            <a:p>
              <a:endParaRPr lang="en-US"/>
            </a:p>
          </p:txBody>
        </p:sp>
        <p:sp>
          <p:nvSpPr>
            <p:cNvPr id="234366" name="Line 2942"/>
            <p:cNvSpPr>
              <a:spLocks noChangeShapeType="1"/>
            </p:cNvSpPr>
            <p:nvPr/>
          </p:nvSpPr>
          <p:spPr bwMode="auto">
            <a:xfrm>
              <a:off x="4076" y="3561"/>
              <a:ext cx="0" cy="0"/>
            </a:xfrm>
            <a:prstGeom prst="line">
              <a:avLst/>
            </a:prstGeom>
            <a:noFill/>
            <a:ln w="0">
              <a:solidFill>
                <a:srgbClr val="0000FF"/>
              </a:solidFill>
              <a:round/>
              <a:headEnd/>
              <a:tailEnd/>
            </a:ln>
          </p:spPr>
          <p:txBody>
            <a:bodyPr/>
            <a:lstStyle/>
            <a:p>
              <a:endParaRPr lang="en-US"/>
            </a:p>
          </p:txBody>
        </p:sp>
        <p:sp>
          <p:nvSpPr>
            <p:cNvPr id="234367" name="Line 2943"/>
            <p:cNvSpPr>
              <a:spLocks noChangeShapeType="1"/>
            </p:cNvSpPr>
            <p:nvPr/>
          </p:nvSpPr>
          <p:spPr bwMode="auto">
            <a:xfrm flipV="1">
              <a:off x="4077" y="3272"/>
              <a:ext cx="0" cy="289"/>
            </a:xfrm>
            <a:prstGeom prst="line">
              <a:avLst/>
            </a:prstGeom>
            <a:noFill/>
            <a:ln w="0">
              <a:solidFill>
                <a:srgbClr val="0000FF"/>
              </a:solidFill>
              <a:round/>
              <a:headEnd/>
              <a:tailEnd/>
            </a:ln>
          </p:spPr>
          <p:txBody>
            <a:bodyPr/>
            <a:lstStyle/>
            <a:p>
              <a:endParaRPr lang="en-US"/>
            </a:p>
          </p:txBody>
        </p:sp>
        <p:sp>
          <p:nvSpPr>
            <p:cNvPr id="234368" name="Line 2944"/>
            <p:cNvSpPr>
              <a:spLocks noChangeShapeType="1"/>
            </p:cNvSpPr>
            <p:nvPr/>
          </p:nvSpPr>
          <p:spPr bwMode="auto">
            <a:xfrm flipV="1">
              <a:off x="4077" y="3559"/>
              <a:ext cx="0" cy="2"/>
            </a:xfrm>
            <a:prstGeom prst="line">
              <a:avLst/>
            </a:prstGeom>
            <a:noFill/>
            <a:ln w="0">
              <a:solidFill>
                <a:srgbClr val="0000FF"/>
              </a:solidFill>
              <a:round/>
              <a:headEnd/>
              <a:tailEnd/>
            </a:ln>
          </p:spPr>
          <p:txBody>
            <a:bodyPr/>
            <a:lstStyle/>
            <a:p>
              <a:endParaRPr lang="en-US"/>
            </a:p>
          </p:txBody>
        </p:sp>
        <p:sp>
          <p:nvSpPr>
            <p:cNvPr id="234369" name="Line 2945"/>
            <p:cNvSpPr>
              <a:spLocks noChangeShapeType="1"/>
            </p:cNvSpPr>
            <p:nvPr/>
          </p:nvSpPr>
          <p:spPr bwMode="auto">
            <a:xfrm flipV="1">
              <a:off x="4078" y="3546"/>
              <a:ext cx="1" cy="15"/>
            </a:xfrm>
            <a:prstGeom prst="line">
              <a:avLst/>
            </a:prstGeom>
            <a:noFill/>
            <a:ln w="0">
              <a:solidFill>
                <a:srgbClr val="0000FF"/>
              </a:solidFill>
              <a:round/>
              <a:headEnd/>
              <a:tailEnd/>
            </a:ln>
          </p:spPr>
          <p:txBody>
            <a:bodyPr/>
            <a:lstStyle/>
            <a:p>
              <a:endParaRPr lang="en-US"/>
            </a:p>
          </p:txBody>
        </p:sp>
        <p:sp>
          <p:nvSpPr>
            <p:cNvPr id="234370" name="Line 2946"/>
            <p:cNvSpPr>
              <a:spLocks noChangeShapeType="1"/>
            </p:cNvSpPr>
            <p:nvPr/>
          </p:nvSpPr>
          <p:spPr bwMode="auto">
            <a:xfrm>
              <a:off x="4079" y="3561"/>
              <a:ext cx="1" cy="0"/>
            </a:xfrm>
            <a:prstGeom prst="line">
              <a:avLst/>
            </a:prstGeom>
            <a:noFill/>
            <a:ln w="0">
              <a:solidFill>
                <a:srgbClr val="0000FF"/>
              </a:solidFill>
              <a:round/>
              <a:headEnd/>
              <a:tailEnd/>
            </a:ln>
          </p:spPr>
          <p:txBody>
            <a:bodyPr/>
            <a:lstStyle/>
            <a:p>
              <a:endParaRPr lang="en-US"/>
            </a:p>
          </p:txBody>
        </p:sp>
        <p:sp>
          <p:nvSpPr>
            <p:cNvPr id="234371" name="Line 2947"/>
            <p:cNvSpPr>
              <a:spLocks noChangeShapeType="1"/>
            </p:cNvSpPr>
            <p:nvPr/>
          </p:nvSpPr>
          <p:spPr bwMode="auto">
            <a:xfrm>
              <a:off x="4080" y="3561"/>
              <a:ext cx="0" cy="0"/>
            </a:xfrm>
            <a:prstGeom prst="line">
              <a:avLst/>
            </a:prstGeom>
            <a:noFill/>
            <a:ln w="0">
              <a:solidFill>
                <a:srgbClr val="0000FF"/>
              </a:solidFill>
              <a:round/>
              <a:headEnd/>
              <a:tailEnd/>
            </a:ln>
          </p:spPr>
          <p:txBody>
            <a:bodyPr/>
            <a:lstStyle/>
            <a:p>
              <a:endParaRPr lang="en-US"/>
            </a:p>
          </p:txBody>
        </p:sp>
        <p:sp>
          <p:nvSpPr>
            <p:cNvPr id="234372" name="Line 2948"/>
            <p:cNvSpPr>
              <a:spLocks noChangeShapeType="1"/>
            </p:cNvSpPr>
            <p:nvPr/>
          </p:nvSpPr>
          <p:spPr bwMode="auto">
            <a:xfrm flipV="1">
              <a:off x="4080" y="3560"/>
              <a:ext cx="0" cy="1"/>
            </a:xfrm>
            <a:prstGeom prst="line">
              <a:avLst/>
            </a:prstGeom>
            <a:noFill/>
            <a:ln w="0">
              <a:solidFill>
                <a:srgbClr val="0000FF"/>
              </a:solidFill>
              <a:round/>
              <a:headEnd/>
              <a:tailEnd/>
            </a:ln>
          </p:spPr>
          <p:txBody>
            <a:bodyPr/>
            <a:lstStyle/>
            <a:p>
              <a:endParaRPr lang="en-US"/>
            </a:p>
          </p:txBody>
        </p:sp>
        <p:sp>
          <p:nvSpPr>
            <p:cNvPr id="234373" name="Line 2949"/>
            <p:cNvSpPr>
              <a:spLocks noChangeShapeType="1"/>
            </p:cNvSpPr>
            <p:nvPr/>
          </p:nvSpPr>
          <p:spPr bwMode="auto">
            <a:xfrm>
              <a:off x="4080" y="3561"/>
              <a:ext cx="1" cy="0"/>
            </a:xfrm>
            <a:prstGeom prst="line">
              <a:avLst/>
            </a:prstGeom>
            <a:noFill/>
            <a:ln w="0">
              <a:solidFill>
                <a:srgbClr val="0000FF"/>
              </a:solidFill>
              <a:round/>
              <a:headEnd/>
              <a:tailEnd/>
            </a:ln>
          </p:spPr>
          <p:txBody>
            <a:bodyPr/>
            <a:lstStyle/>
            <a:p>
              <a:endParaRPr lang="en-US"/>
            </a:p>
          </p:txBody>
        </p:sp>
        <p:sp>
          <p:nvSpPr>
            <p:cNvPr id="234374" name="Line 2950"/>
            <p:cNvSpPr>
              <a:spLocks noChangeShapeType="1"/>
            </p:cNvSpPr>
            <p:nvPr/>
          </p:nvSpPr>
          <p:spPr bwMode="auto">
            <a:xfrm flipV="1">
              <a:off x="4081" y="3557"/>
              <a:ext cx="0" cy="4"/>
            </a:xfrm>
            <a:prstGeom prst="line">
              <a:avLst/>
            </a:prstGeom>
            <a:noFill/>
            <a:ln w="0">
              <a:solidFill>
                <a:srgbClr val="0000FF"/>
              </a:solidFill>
              <a:round/>
              <a:headEnd/>
              <a:tailEnd/>
            </a:ln>
          </p:spPr>
          <p:txBody>
            <a:bodyPr/>
            <a:lstStyle/>
            <a:p>
              <a:endParaRPr lang="en-US"/>
            </a:p>
          </p:txBody>
        </p:sp>
        <p:sp>
          <p:nvSpPr>
            <p:cNvPr id="234375" name="Freeform 2951"/>
            <p:cNvSpPr>
              <a:spLocks/>
            </p:cNvSpPr>
            <p:nvPr/>
          </p:nvSpPr>
          <p:spPr bwMode="auto">
            <a:xfrm>
              <a:off x="4083" y="3561"/>
              <a:ext cx="0" cy="0"/>
            </a:xfrm>
            <a:custGeom>
              <a:avLst/>
              <a:gdLst/>
              <a:ahLst/>
              <a:cxnLst>
                <a:cxn ang="0">
                  <a:pos x="0" y="1"/>
                </a:cxn>
                <a:cxn ang="0">
                  <a:pos x="0" y="1"/>
                </a:cxn>
                <a:cxn ang="0">
                  <a:pos x="0" y="0"/>
                </a:cxn>
              </a:cxnLst>
              <a:rect l="0" t="0" r="r" b="b"/>
              <a:pathLst>
                <a:path h="1">
                  <a:moveTo>
                    <a:pt x="0" y="1"/>
                  </a:moveTo>
                  <a:lnTo>
                    <a:pt x="0" y="1"/>
                  </a:lnTo>
                  <a:lnTo>
                    <a:pt x="0" y="0"/>
                  </a:lnTo>
                </a:path>
              </a:pathLst>
            </a:custGeom>
            <a:noFill/>
            <a:ln w="0">
              <a:solidFill>
                <a:srgbClr val="0000FF"/>
              </a:solidFill>
              <a:prstDash val="solid"/>
              <a:round/>
              <a:headEnd/>
              <a:tailEnd/>
            </a:ln>
          </p:spPr>
          <p:txBody>
            <a:bodyPr/>
            <a:lstStyle/>
            <a:p>
              <a:endParaRPr lang="en-US"/>
            </a:p>
          </p:txBody>
        </p:sp>
        <p:sp>
          <p:nvSpPr>
            <p:cNvPr id="234376" name="Line 2952"/>
            <p:cNvSpPr>
              <a:spLocks noChangeShapeType="1"/>
            </p:cNvSpPr>
            <p:nvPr/>
          </p:nvSpPr>
          <p:spPr bwMode="auto">
            <a:xfrm>
              <a:off x="4084" y="3561"/>
              <a:ext cx="0" cy="0"/>
            </a:xfrm>
            <a:prstGeom prst="line">
              <a:avLst/>
            </a:prstGeom>
            <a:noFill/>
            <a:ln w="0">
              <a:solidFill>
                <a:srgbClr val="0000FF"/>
              </a:solidFill>
              <a:round/>
              <a:headEnd/>
              <a:tailEnd/>
            </a:ln>
          </p:spPr>
          <p:txBody>
            <a:bodyPr/>
            <a:lstStyle/>
            <a:p>
              <a:endParaRPr lang="en-US"/>
            </a:p>
          </p:txBody>
        </p:sp>
        <p:sp>
          <p:nvSpPr>
            <p:cNvPr id="234377" name="Line 2953"/>
            <p:cNvSpPr>
              <a:spLocks noChangeShapeType="1"/>
            </p:cNvSpPr>
            <p:nvPr/>
          </p:nvSpPr>
          <p:spPr bwMode="auto">
            <a:xfrm>
              <a:off x="4084" y="3561"/>
              <a:ext cx="0" cy="0"/>
            </a:xfrm>
            <a:prstGeom prst="line">
              <a:avLst/>
            </a:prstGeom>
            <a:noFill/>
            <a:ln w="0">
              <a:solidFill>
                <a:srgbClr val="0000FF"/>
              </a:solidFill>
              <a:round/>
              <a:headEnd/>
              <a:tailEnd/>
            </a:ln>
          </p:spPr>
          <p:txBody>
            <a:bodyPr/>
            <a:lstStyle/>
            <a:p>
              <a:endParaRPr lang="en-US"/>
            </a:p>
          </p:txBody>
        </p:sp>
        <p:sp>
          <p:nvSpPr>
            <p:cNvPr id="234378" name="Line 2954"/>
            <p:cNvSpPr>
              <a:spLocks noChangeShapeType="1"/>
            </p:cNvSpPr>
            <p:nvPr/>
          </p:nvSpPr>
          <p:spPr bwMode="auto">
            <a:xfrm>
              <a:off x="4085" y="3561"/>
              <a:ext cx="0" cy="0"/>
            </a:xfrm>
            <a:prstGeom prst="line">
              <a:avLst/>
            </a:prstGeom>
            <a:noFill/>
            <a:ln w="0">
              <a:solidFill>
                <a:srgbClr val="0000FF"/>
              </a:solidFill>
              <a:round/>
              <a:headEnd/>
              <a:tailEnd/>
            </a:ln>
          </p:spPr>
          <p:txBody>
            <a:bodyPr/>
            <a:lstStyle/>
            <a:p>
              <a:endParaRPr lang="en-US"/>
            </a:p>
          </p:txBody>
        </p:sp>
        <p:sp>
          <p:nvSpPr>
            <p:cNvPr id="234379" name="Freeform 2955"/>
            <p:cNvSpPr>
              <a:spLocks/>
            </p:cNvSpPr>
            <p:nvPr/>
          </p:nvSpPr>
          <p:spPr bwMode="auto">
            <a:xfrm>
              <a:off x="4085" y="3561"/>
              <a:ext cx="2"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380" name="Line 2956"/>
            <p:cNvSpPr>
              <a:spLocks noChangeShapeType="1"/>
            </p:cNvSpPr>
            <p:nvPr/>
          </p:nvSpPr>
          <p:spPr bwMode="auto">
            <a:xfrm>
              <a:off x="4088" y="3561"/>
              <a:ext cx="0" cy="0"/>
            </a:xfrm>
            <a:prstGeom prst="line">
              <a:avLst/>
            </a:prstGeom>
            <a:noFill/>
            <a:ln w="0">
              <a:solidFill>
                <a:srgbClr val="0000FF"/>
              </a:solidFill>
              <a:round/>
              <a:headEnd/>
              <a:tailEnd/>
            </a:ln>
          </p:spPr>
          <p:txBody>
            <a:bodyPr/>
            <a:lstStyle/>
            <a:p>
              <a:endParaRPr lang="en-US"/>
            </a:p>
          </p:txBody>
        </p:sp>
        <p:sp>
          <p:nvSpPr>
            <p:cNvPr id="234381" name="Line 2957"/>
            <p:cNvSpPr>
              <a:spLocks noChangeShapeType="1"/>
            </p:cNvSpPr>
            <p:nvPr/>
          </p:nvSpPr>
          <p:spPr bwMode="auto">
            <a:xfrm>
              <a:off x="4088" y="3561"/>
              <a:ext cx="1" cy="0"/>
            </a:xfrm>
            <a:prstGeom prst="line">
              <a:avLst/>
            </a:prstGeom>
            <a:noFill/>
            <a:ln w="0">
              <a:solidFill>
                <a:srgbClr val="0000FF"/>
              </a:solidFill>
              <a:round/>
              <a:headEnd/>
              <a:tailEnd/>
            </a:ln>
          </p:spPr>
          <p:txBody>
            <a:bodyPr/>
            <a:lstStyle/>
            <a:p>
              <a:endParaRPr lang="en-US"/>
            </a:p>
          </p:txBody>
        </p:sp>
        <p:sp>
          <p:nvSpPr>
            <p:cNvPr id="234382" name="Line 2958"/>
            <p:cNvSpPr>
              <a:spLocks noChangeShapeType="1"/>
            </p:cNvSpPr>
            <p:nvPr/>
          </p:nvSpPr>
          <p:spPr bwMode="auto">
            <a:xfrm>
              <a:off x="4089" y="3561"/>
              <a:ext cx="0" cy="0"/>
            </a:xfrm>
            <a:prstGeom prst="line">
              <a:avLst/>
            </a:prstGeom>
            <a:noFill/>
            <a:ln w="0">
              <a:solidFill>
                <a:srgbClr val="0000FF"/>
              </a:solidFill>
              <a:round/>
              <a:headEnd/>
              <a:tailEnd/>
            </a:ln>
          </p:spPr>
          <p:txBody>
            <a:bodyPr/>
            <a:lstStyle/>
            <a:p>
              <a:endParaRPr lang="en-US"/>
            </a:p>
          </p:txBody>
        </p:sp>
        <p:sp>
          <p:nvSpPr>
            <p:cNvPr id="234383" name="Line 2959"/>
            <p:cNvSpPr>
              <a:spLocks noChangeShapeType="1"/>
            </p:cNvSpPr>
            <p:nvPr/>
          </p:nvSpPr>
          <p:spPr bwMode="auto">
            <a:xfrm>
              <a:off x="4089" y="3561"/>
              <a:ext cx="1" cy="0"/>
            </a:xfrm>
            <a:prstGeom prst="line">
              <a:avLst/>
            </a:prstGeom>
            <a:noFill/>
            <a:ln w="0">
              <a:solidFill>
                <a:srgbClr val="0000FF"/>
              </a:solidFill>
              <a:round/>
              <a:headEnd/>
              <a:tailEnd/>
            </a:ln>
          </p:spPr>
          <p:txBody>
            <a:bodyPr/>
            <a:lstStyle/>
            <a:p>
              <a:endParaRPr lang="en-US"/>
            </a:p>
          </p:txBody>
        </p:sp>
        <p:sp>
          <p:nvSpPr>
            <p:cNvPr id="234384" name="Line 2960"/>
            <p:cNvSpPr>
              <a:spLocks noChangeShapeType="1"/>
            </p:cNvSpPr>
            <p:nvPr/>
          </p:nvSpPr>
          <p:spPr bwMode="auto">
            <a:xfrm>
              <a:off x="4091" y="3561"/>
              <a:ext cx="0" cy="0"/>
            </a:xfrm>
            <a:prstGeom prst="line">
              <a:avLst/>
            </a:prstGeom>
            <a:noFill/>
            <a:ln w="0">
              <a:solidFill>
                <a:srgbClr val="0000FF"/>
              </a:solidFill>
              <a:round/>
              <a:headEnd/>
              <a:tailEnd/>
            </a:ln>
          </p:spPr>
          <p:txBody>
            <a:bodyPr/>
            <a:lstStyle/>
            <a:p>
              <a:endParaRPr lang="en-US"/>
            </a:p>
          </p:txBody>
        </p:sp>
        <p:sp>
          <p:nvSpPr>
            <p:cNvPr id="234385" name="Line 2961"/>
            <p:cNvSpPr>
              <a:spLocks noChangeShapeType="1"/>
            </p:cNvSpPr>
            <p:nvPr/>
          </p:nvSpPr>
          <p:spPr bwMode="auto">
            <a:xfrm>
              <a:off x="4092" y="3561"/>
              <a:ext cx="0" cy="0"/>
            </a:xfrm>
            <a:prstGeom prst="line">
              <a:avLst/>
            </a:prstGeom>
            <a:noFill/>
            <a:ln w="0">
              <a:solidFill>
                <a:srgbClr val="0000FF"/>
              </a:solidFill>
              <a:round/>
              <a:headEnd/>
              <a:tailEnd/>
            </a:ln>
          </p:spPr>
          <p:txBody>
            <a:bodyPr/>
            <a:lstStyle/>
            <a:p>
              <a:endParaRPr lang="en-US"/>
            </a:p>
          </p:txBody>
        </p:sp>
        <p:sp>
          <p:nvSpPr>
            <p:cNvPr id="234386" name="Line 2962"/>
            <p:cNvSpPr>
              <a:spLocks noChangeShapeType="1"/>
            </p:cNvSpPr>
            <p:nvPr/>
          </p:nvSpPr>
          <p:spPr bwMode="auto">
            <a:xfrm>
              <a:off x="4092" y="3561"/>
              <a:ext cx="0" cy="0"/>
            </a:xfrm>
            <a:prstGeom prst="line">
              <a:avLst/>
            </a:prstGeom>
            <a:noFill/>
            <a:ln w="0">
              <a:solidFill>
                <a:srgbClr val="0000FF"/>
              </a:solidFill>
              <a:round/>
              <a:headEnd/>
              <a:tailEnd/>
            </a:ln>
          </p:spPr>
          <p:txBody>
            <a:bodyPr/>
            <a:lstStyle/>
            <a:p>
              <a:endParaRPr lang="en-US"/>
            </a:p>
          </p:txBody>
        </p:sp>
        <p:sp>
          <p:nvSpPr>
            <p:cNvPr id="234387" name="Line 2963"/>
            <p:cNvSpPr>
              <a:spLocks noChangeShapeType="1"/>
            </p:cNvSpPr>
            <p:nvPr/>
          </p:nvSpPr>
          <p:spPr bwMode="auto">
            <a:xfrm>
              <a:off x="4093" y="3561"/>
              <a:ext cx="0" cy="0"/>
            </a:xfrm>
            <a:prstGeom prst="line">
              <a:avLst/>
            </a:prstGeom>
            <a:noFill/>
            <a:ln w="0">
              <a:solidFill>
                <a:srgbClr val="0000FF"/>
              </a:solidFill>
              <a:round/>
              <a:headEnd/>
              <a:tailEnd/>
            </a:ln>
          </p:spPr>
          <p:txBody>
            <a:bodyPr/>
            <a:lstStyle/>
            <a:p>
              <a:endParaRPr lang="en-US"/>
            </a:p>
          </p:txBody>
        </p:sp>
        <p:sp>
          <p:nvSpPr>
            <p:cNvPr id="234388" name="Line 2964"/>
            <p:cNvSpPr>
              <a:spLocks noChangeShapeType="1"/>
            </p:cNvSpPr>
            <p:nvPr/>
          </p:nvSpPr>
          <p:spPr bwMode="auto">
            <a:xfrm>
              <a:off x="4095" y="3561"/>
              <a:ext cx="0" cy="0"/>
            </a:xfrm>
            <a:prstGeom prst="line">
              <a:avLst/>
            </a:prstGeom>
            <a:noFill/>
            <a:ln w="0">
              <a:solidFill>
                <a:srgbClr val="0000FF"/>
              </a:solidFill>
              <a:round/>
              <a:headEnd/>
              <a:tailEnd/>
            </a:ln>
          </p:spPr>
          <p:txBody>
            <a:bodyPr/>
            <a:lstStyle/>
            <a:p>
              <a:endParaRPr lang="en-US"/>
            </a:p>
          </p:txBody>
        </p:sp>
        <p:sp>
          <p:nvSpPr>
            <p:cNvPr id="234389" name="Line 2965"/>
            <p:cNvSpPr>
              <a:spLocks noChangeShapeType="1"/>
            </p:cNvSpPr>
            <p:nvPr/>
          </p:nvSpPr>
          <p:spPr bwMode="auto">
            <a:xfrm>
              <a:off x="4095" y="3561"/>
              <a:ext cx="0" cy="0"/>
            </a:xfrm>
            <a:prstGeom prst="line">
              <a:avLst/>
            </a:prstGeom>
            <a:noFill/>
            <a:ln w="0">
              <a:solidFill>
                <a:srgbClr val="0000FF"/>
              </a:solidFill>
              <a:round/>
              <a:headEnd/>
              <a:tailEnd/>
            </a:ln>
          </p:spPr>
          <p:txBody>
            <a:bodyPr/>
            <a:lstStyle/>
            <a:p>
              <a:endParaRPr lang="en-US"/>
            </a:p>
          </p:txBody>
        </p:sp>
        <p:sp>
          <p:nvSpPr>
            <p:cNvPr id="234390" name="Line 2966"/>
            <p:cNvSpPr>
              <a:spLocks noChangeShapeType="1"/>
            </p:cNvSpPr>
            <p:nvPr/>
          </p:nvSpPr>
          <p:spPr bwMode="auto">
            <a:xfrm>
              <a:off x="4095" y="3561"/>
              <a:ext cx="1" cy="0"/>
            </a:xfrm>
            <a:prstGeom prst="line">
              <a:avLst/>
            </a:prstGeom>
            <a:noFill/>
            <a:ln w="0">
              <a:solidFill>
                <a:srgbClr val="0000FF"/>
              </a:solidFill>
              <a:round/>
              <a:headEnd/>
              <a:tailEnd/>
            </a:ln>
          </p:spPr>
          <p:txBody>
            <a:bodyPr/>
            <a:lstStyle/>
            <a:p>
              <a:endParaRPr lang="en-US"/>
            </a:p>
          </p:txBody>
        </p:sp>
        <p:sp>
          <p:nvSpPr>
            <p:cNvPr id="234391" name="Line 2967"/>
            <p:cNvSpPr>
              <a:spLocks noChangeShapeType="1"/>
            </p:cNvSpPr>
            <p:nvPr/>
          </p:nvSpPr>
          <p:spPr bwMode="auto">
            <a:xfrm>
              <a:off x="4096" y="3561"/>
              <a:ext cx="0" cy="0"/>
            </a:xfrm>
            <a:prstGeom prst="line">
              <a:avLst/>
            </a:prstGeom>
            <a:noFill/>
            <a:ln w="0">
              <a:solidFill>
                <a:srgbClr val="0000FF"/>
              </a:solidFill>
              <a:round/>
              <a:headEnd/>
              <a:tailEnd/>
            </a:ln>
          </p:spPr>
          <p:txBody>
            <a:bodyPr/>
            <a:lstStyle/>
            <a:p>
              <a:endParaRPr lang="en-US"/>
            </a:p>
          </p:txBody>
        </p:sp>
        <p:sp>
          <p:nvSpPr>
            <p:cNvPr id="234392" name="Line 2968"/>
            <p:cNvSpPr>
              <a:spLocks noChangeShapeType="1"/>
            </p:cNvSpPr>
            <p:nvPr/>
          </p:nvSpPr>
          <p:spPr bwMode="auto">
            <a:xfrm>
              <a:off x="4097" y="3561"/>
              <a:ext cx="1" cy="0"/>
            </a:xfrm>
            <a:prstGeom prst="line">
              <a:avLst/>
            </a:prstGeom>
            <a:noFill/>
            <a:ln w="0">
              <a:solidFill>
                <a:srgbClr val="0000FF"/>
              </a:solidFill>
              <a:round/>
              <a:headEnd/>
              <a:tailEnd/>
            </a:ln>
          </p:spPr>
          <p:txBody>
            <a:bodyPr/>
            <a:lstStyle/>
            <a:p>
              <a:endParaRPr lang="en-US"/>
            </a:p>
          </p:txBody>
        </p:sp>
        <p:sp>
          <p:nvSpPr>
            <p:cNvPr id="234393" name="Freeform 2969"/>
            <p:cNvSpPr>
              <a:spLocks/>
            </p:cNvSpPr>
            <p:nvPr/>
          </p:nvSpPr>
          <p:spPr bwMode="auto">
            <a:xfrm>
              <a:off x="4098" y="356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394" name="Line 2970"/>
            <p:cNvSpPr>
              <a:spLocks noChangeShapeType="1"/>
            </p:cNvSpPr>
            <p:nvPr/>
          </p:nvSpPr>
          <p:spPr bwMode="auto">
            <a:xfrm>
              <a:off x="4099" y="3561"/>
              <a:ext cx="1" cy="0"/>
            </a:xfrm>
            <a:prstGeom prst="line">
              <a:avLst/>
            </a:prstGeom>
            <a:noFill/>
            <a:ln w="0">
              <a:solidFill>
                <a:srgbClr val="0000FF"/>
              </a:solidFill>
              <a:round/>
              <a:headEnd/>
              <a:tailEnd/>
            </a:ln>
          </p:spPr>
          <p:txBody>
            <a:bodyPr/>
            <a:lstStyle/>
            <a:p>
              <a:endParaRPr lang="en-US"/>
            </a:p>
          </p:txBody>
        </p:sp>
        <p:sp>
          <p:nvSpPr>
            <p:cNvPr id="234395" name="Line 2971"/>
            <p:cNvSpPr>
              <a:spLocks noChangeShapeType="1"/>
            </p:cNvSpPr>
            <p:nvPr/>
          </p:nvSpPr>
          <p:spPr bwMode="auto">
            <a:xfrm>
              <a:off x="4100" y="3561"/>
              <a:ext cx="1" cy="0"/>
            </a:xfrm>
            <a:prstGeom prst="line">
              <a:avLst/>
            </a:prstGeom>
            <a:noFill/>
            <a:ln w="0">
              <a:solidFill>
                <a:srgbClr val="0000FF"/>
              </a:solidFill>
              <a:round/>
              <a:headEnd/>
              <a:tailEnd/>
            </a:ln>
          </p:spPr>
          <p:txBody>
            <a:bodyPr/>
            <a:lstStyle/>
            <a:p>
              <a:endParaRPr lang="en-US"/>
            </a:p>
          </p:txBody>
        </p:sp>
        <p:sp>
          <p:nvSpPr>
            <p:cNvPr id="234396" name="Line 2972"/>
            <p:cNvSpPr>
              <a:spLocks noChangeShapeType="1"/>
            </p:cNvSpPr>
            <p:nvPr/>
          </p:nvSpPr>
          <p:spPr bwMode="auto">
            <a:xfrm>
              <a:off x="4102" y="3561"/>
              <a:ext cx="0" cy="0"/>
            </a:xfrm>
            <a:prstGeom prst="line">
              <a:avLst/>
            </a:prstGeom>
            <a:noFill/>
            <a:ln w="0">
              <a:solidFill>
                <a:srgbClr val="0000FF"/>
              </a:solidFill>
              <a:round/>
              <a:headEnd/>
              <a:tailEnd/>
            </a:ln>
          </p:spPr>
          <p:txBody>
            <a:bodyPr/>
            <a:lstStyle/>
            <a:p>
              <a:endParaRPr lang="en-US"/>
            </a:p>
          </p:txBody>
        </p:sp>
        <p:sp>
          <p:nvSpPr>
            <p:cNvPr id="234397" name="Line 2973"/>
            <p:cNvSpPr>
              <a:spLocks noChangeShapeType="1"/>
            </p:cNvSpPr>
            <p:nvPr/>
          </p:nvSpPr>
          <p:spPr bwMode="auto">
            <a:xfrm>
              <a:off x="4102" y="3561"/>
              <a:ext cx="0" cy="0"/>
            </a:xfrm>
            <a:prstGeom prst="line">
              <a:avLst/>
            </a:prstGeom>
            <a:noFill/>
            <a:ln w="0">
              <a:solidFill>
                <a:srgbClr val="0000FF"/>
              </a:solidFill>
              <a:round/>
              <a:headEnd/>
              <a:tailEnd/>
            </a:ln>
          </p:spPr>
          <p:txBody>
            <a:bodyPr/>
            <a:lstStyle/>
            <a:p>
              <a:endParaRPr lang="en-US"/>
            </a:p>
          </p:txBody>
        </p:sp>
        <p:sp>
          <p:nvSpPr>
            <p:cNvPr id="234398" name="Line 2974"/>
            <p:cNvSpPr>
              <a:spLocks noChangeShapeType="1"/>
            </p:cNvSpPr>
            <p:nvPr/>
          </p:nvSpPr>
          <p:spPr bwMode="auto">
            <a:xfrm>
              <a:off x="4103" y="3561"/>
              <a:ext cx="0" cy="0"/>
            </a:xfrm>
            <a:prstGeom prst="line">
              <a:avLst/>
            </a:prstGeom>
            <a:noFill/>
            <a:ln w="0">
              <a:solidFill>
                <a:srgbClr val="0000FF"/>
              </a:solidFill>
              <a:round/>
              <a:headEnd/>
              <a:tailEnd/>
            </a:ln>
          </p:spPr>
          <p:txBody>
            <a:bodyPr/>
            <a:lstStyle/>
            <a:p>
              <a:endParaRPr lang="en-US"/>
            </a:p>
          </p:txBody>
        </p:sp>
        <p:sp>
          <p:nvSpPr>
            <p:cNvPr id="234399" name="Line 2975"/>
            <p:cNvSpPr>
              <a:spLocks noChangeShapeType="1"/>
            </p:cNvSpPr>
            <p:nvPr/>
          </p:nvSpPr>
          <p:spPr bwMode="auto">
            <a:xfrm flipV="1">
              <a:off x="4103" y="3555"/>
              <a:ext cx="0" cy="6"/>
            </a:xfrm>
            <a:prstGeom prst="line">
              <a:avLst/>
            </a:prstGeom>
            <a:noFill/>
            <a:ln w="0">
              <a:solidFill>
                <a:srgbClr val="0000FF"/>
              </a:solidFill>
              <a:round/>
              <a:headEnd/>
              <a:tailEnd/>
            </a:ln>
          </p:spPr>
          <p:txBody>
            <a:bodyPr/>
            <a:lstStyle/>
            <a:p>
              <a:endParaRPr lang="en-US"/>
            </a:p>
          </p:txBody>
        </p:sp>
        <p:sp>
          <p:nvSpPr>
            <p:cNvPr id="234400" name="Line 2976"/>
            <p:cNvSpPr>
              <a:spLocks noChangeShapeType="1"/>
            </p:cNvSpPr>
            <p:nvPr/>
          </p:nvSpPr>
          <p:spPr bwMode="auto">
            <a:xfrm>
              <a:off x="4104" y="3561"/>
              <a:ext cx="0" cy="0"/>
            </a:xfrm>
            <a:prstGeom prst="line">
              <a:avLst/>
            </a:prstGeom>
            <a:noFill/>
            <a:ln w="0">
              <a:solidFill>
                <a:srgbClr val="0000FF"/>
              </a:solidFill>
              <a:round/>
              <a:headEnd/>
              <a:tailEnd/>
            </a:ln>
          </p:spPr>
          <p:txBody>
            <a:bodyPr/>
            <a:lstStyle/>
            <a:p>
              <a:endParaRPr lang="en-US"/>
            </a:p>
          </p:txBody>
        </p:sp>
        <p:sp>
          <p:nvSpPr>
            <p:cNvPr id="234401" name="Line 2977"/>
            <p:cNvSpPr>
              <a:spLocks noChangeShapeType="1"/>
            </p:cNvSpPr>
            <p:nvPr/>
          </p:nvSpPr>
          <p:spPr bwMode="auto">
            <a:xfrm flipV="1">
              <a:off x="4104" y="3561"/>
              <a:ext cx="0" cy="0"/>
            </a:xfrm>
            <a:prstGeom prst="line">
              <a:avLst/>
            </a:prstGeom>
            <a:noFill/>
            <a:ln w="0">
              <a:solidFill>
                <a:srgbClr val="0000FF"/>
              </a:solidFill>
              <a:round/>
              <a:headEnd/>
              <a:tailEnd/>
            </a:ln>
          </p:spPr>
          <p:txBody>
            <a:bodyPr/>
            <a:lstStyle/>
            <a:p>
              <a:endParaRPr lang="en-US"/>
            </a:p>
          </p:txBody>
        </p:sp>
        <p:sp>
          <p:nvSpPr>
            <p:cNvPr id="234402" name="Line 2978"/>
            <p:cNvSpPr>
              <a:spLocks noChangeShapeType="1"/>
            </p:cNvSpPr>
            <p:nvPr/>
          </p:nvSpPr>
          <p:spPr bwMode="auto">
            <a:xfrm>
              <a:off x="4105" y="3561"/>
              <a:ext cx="0" cy="0"/>
            </a:xfrm>
            <a:prstGeom prst="line">
              <a:avLst/>
            </a:prstGeom>
            <a:noFill/>
            <a:ln w="0">
              <a:solidFill>
                <a:srgbClr val="0000FF"/>
              </a:solidFill>
              <a:round/>
              <a:headEnd/>
              <a:tailEnd/>
            </a:ln>
          </p:spPr>
          <p:txBody>
            <a:bodyPr/>
            <a:lstStyle/>
            <a:p>
              <a:endParaRPr lang="en-US"/>
            </a:p>
          </p:txBody>
        </p:sp>
        <p:sp>
          <p:nvSpPr>
            <p:cNvPr id="234403" name="Line 2979"/>
            <p:cNvSpPr>
              <a:spLocks noChangeShapeType="1"/>
            </p:cNvSpPr>
            <p:nvPr/>
          </p:nvSpPr>
          <p:spPr bwMode="auto">
            <a:xfrm>
              <a:off x="4106" y="3561"/>
              <a:ext cx="1" cy="0"/>
            </a:xfrm>
            <a:prstGeom prst="line">
              <a:avLst/>
            </a:prstGeom>
            <a:noFill/>
            <a:ln w="0">
              <a:solidFill>
                <a:srgbClr val="0000FF"/>
              </a:solidFill>
              <a:round/>
              <a:headEnd/>
              <a:tailEnd/>
            </a:ln>
          </p:spPr>
          <p:txBody>
            <a:bodyPr/>
            <a:lstStyle/>
            <a:p>
              <a:endParaRPr lang="en-US"/>
            </a:p>
          </p:txBody>
        </p:sp>
        <p:sp>
          <p:nvSpPr>
            <p:cNvPr id="234404" name="Line 2980"/>
            <p:cNvSpPr>
              <a:spLocks noChangeShapeType="1"/>
            </p:cNvSpPr>
            <p:nvPr/>
          </p:nvSpPr>
          <p:spPr bwMode="auto">
            <a:xfrm flipV="1">
              <a:off x="4107" y="3556"/>
              <a:ext cx="0" cy="5"/>
            </a:xfrm>
            <a:prstGeom prst="line">
              <a:avLst/>
            </a:prstGeom>
            <a:noFill/>
            <a:ln w="0">
              <a:solidFill>
                <a:srgbClr val="0000FF"/>
              </a:solidFill>
              <a:round/>
              <a:headEnd/>
              <a:tailEnd/>
            </a:ln>
          </p:spPr>
          <p:txBody>
            <a:bodyPr/>
            <a:lstStyle/>
            <a:p>
              <a:endParaRPr lang="en-US"/>
            </a:p>
          </p:txBody>
        </p:sp>
        <p:sp>
          <p:nvSpPr>
            <p:cNvPr id="234405" name="Freeform 2981"/>
            <p:cNvSpPr>
              <a:spLocks/>
            </p:cNvSpPr>
            <p:nvPr/>
          </p:nvSpPr>
          <p:spPr bwMode="auto">
            <a:xfrm>
              <a:off x="4108" y="3561"/>
              <a:ext cx="0" cy="0"/>
            </a:xfrm>
            <a:custGeom>
              <a:avLst/>
              <a:gdLst/>
              <a:ahLst/>
              <a:cxnLst>
                <a:cxn ang="0">
                  <a:pos x="0" y="1"/>
                </a:cxn>
                <a:cxn ang="0">
                  <a:pos x="0" y="1"/>
                </a:cxn>
                <a:cxn ang="0">
                  <a:pos x="0" y="0"/>
                </a:cxn>
              </a:cxnLst>
              <a:rect l="0" t="0" r="r" b="b"/>
              <a:pathLst>
                <a:path h="1">
                  <a:moveTo>
                    <a:pt x="0" y="1"/>
                  </a:moveTo>
                  <a:lnTo>
                    <a:pt x="0" y="1"/>
                  </a:lnTo>
                  <a:lnTo>
                    <a:pt x="0" y="0"/>
                  </a:lnTo>
                </a:path>
              </a:pathLst>
            </a:custGeom>
            <a:noFill/>
            <a:ln w="0">
              <a:solidFill>
                <a:srgbClr val="0000FF"/>
              </a:solidFill>
              <a:prstDash val="solid"/>
              <a:round/>
              <a:headEnd/>
              <a:tailEnd/>
            </a:ln>
          </p:spPr>
          <p:txBody>
            <a:bodyPr/>
            <a:lstStyle/>
            <a:p>
              <a:endParaRPr lang="en-US"/>
            </a:p>
          </p:txBody>
        </p:sp>
        <p:sp>
          <p:nvSpPr>
            <p:cNvPr id="234406" name="Line 2982"/>
            <p:cNvSpPr>
              <a:spLocks noChangeShapeType="1"/>
            </p:cNvSpPr>
            <p:nvPr/>
          </p:nvSpPr>
          <p:spPr bwMode="auto">
            <a:xfrm>
              <a:off x="4110" y="3561"/>
              <a:ext cx="0" cy="0"/>
            </a:xfrm>
            <a:prstGeom prst="line">
              <a:avLst/>
            </a:prstGeom>
            <a:noFill/>
            <a:ln w="0">
              <a:solidFill>
                <a:srgbClr val="0000FF"/>
              </a:solidFill>
              <a:round/>
              <a:headEnd/>
              <a:tailEnd/>
            </a:ln>
          </p:spPr>
          <p:txBody>
            <a:bodyPr/>
            <a:lstStyle/>
            <a:p>
              <a:endParaRPr lang="en-US"/>
            </a:p>
          </p:txBody>
        </p:sp>
        <p:sp>
          <p:nvSpPr>
            <p:cNvPr id="234407" name="Line 2983"/>
            <p:cNvSpPr>
              <a:spLocks noChangeShapeType="1"/>
            </p:cNvSpPr>
            <p:nvPr/>
          </p:nvSpPr>
          <p:spPr bwMode="auto">
            <a:xfrm>
              <a:off x="4110" y="3561"/>
              <a:ext cx="0" cy="0"/>
            </a:xfrm>
            <a:prstGeom prst="line">
              <a:avLst/>
            </a:prstGeom>
            <a:noFill/>
            <a:ln w="0">
              <a:solidFill>
                <a:srgbClr val="0000FF"/>
              </a:solidFill>
              <a:round/>
              <a:headEnd/>
              <a:tailEnd/>
            </a:ln>
          </p:spPr>
          <p:txBody>
            <a:bodyPr/>
            <a:lstStyle/>
            <a:p>
              <a:endParaRPr lang="en-US"/>
            </a:p>
          </p:txBody>
        </p:sp>
        <p:sp>
          <p:nvSpPr>
            <p:cNvPr id="234408" name="Line 2984"/>
            <p:cNvSpPr>
              <a:spLocks noChangeShapeType="1"/>
            </p:cNvSpPr>
            <p:nvPr/>
          </p:nvSpPr>
          <p:spPr bwMode="auto">
            <a:xfrm>
              <a:off x="4111" y="3561"/>
              <a:ext cx="0" cy="0"/>
            </a:xfrm>
            <a:prstGeom prst="line">
              <a:avLst/>
            </a:prstGeom>
            <a:noFill/>
            <a:ln w="0">
              <a:solidFill>
                <a:srgbClr val="0000FF"/>
              </a:solidFill>
              <a:round/>
              <a:headEnd/>
              <a:tailEnd/>
            </a:ln>
          </p:spPr>
          <p:txBody>
            <a:bodyPr/>
            <a:lstStyle/>
            <a:p>
              <a:endParaRPr lang="en-US"/>
            </a:p>
          </p:txBody>
        </p:sp>
        <p:sp>
          <p:nvSpPr>
            <p:cNvPr id="234409" name="Line 2985"/>
            <p:cNvSpPr>
              <a:spLocks noChangeShapeType="1"/>
            </p:cNvSpPr>
            <p:nvPr/>
          </p:nvSpPr>
          <p:spPr bwMode="auto">
            <a:xfrm>
              <a:off x="4111" y="3561"/>
              <a:ext cx="0" cy="0"/>
            </a:xfrm>
            <a:prstGeom prst="line">
              <a:avLst/>
            </a:prstGeom>
            <a:noFill/>
            <a:ln w="0">
              <a:solidFill>
                <a:srgbClr val="0000FF"/>
              </a:solidFill>
              <a:round/>
              <a:headEnd/>
              <a:tailEnd/>
            </a:ln>
          </p:spPr>
          <p:txBody>
            <a:bodyPr/>
            <a:lstStyle/>
            <a:p>
              <a:endParaRPr lang="en-US"/>
            </a:p>
          </p:txBody>
        </p:sp>
        <p:sp>
          <p:nvSpPr>
            <p:cNvPr id="234410" name="Line 2986"/>
            <p:cNvSpPr>
              <a:spLocks noChangeShapeType="1"/>
            </p:cNvSpPr>
            <p:nvPr/>
          </p:nvSpPr>
          <p:spPr bwMode="auto">
            <a:xfrm>
              <a:off x="4112" y="3561"/>
              <a:ext cx="0" cy="0"/>
            </a:xfrm>
            <a:prstGeom prst="line">
              <a:avLst/>
            </a:prstGeom>
            <a:noFill/>
            <a:ln w="0">
              <a:solidFill>
                <a:srgbClr val="0000FF"/>
              </a:solidFill>
              <a:round/>
              <a:headEnd/>
              <a:tailEnd/>
            </a:ln>
          </p:spPr>
          <p:txBody>
            <a:bodyPr/>
            <a:lstStyle/>
            <a:p>
              <a:endParaRPr lang="en-US"/>
            </a:p>
          </p:txBody>
        </p:sp>
        <p:sp>
          <p:nvSpPr>
            <p:cNvPr id="234411" name="Line 2987"/>
            <p:cNvSpPr>
              <a:spLocks noChangeShapeType="1"/>
            </p:cNvSpPr>
            <p:nvPr/>
          </p:nvSpPr>
          <p:spPr bwMode="auto">
            <a:xfrm>
              <a:off x="4113" y="3561"/>
              <a:ext cx="0" cy="0"/>
            </a:xfrm>
            <a:prstGeom prst="line">
              <a:avLst/>
            </a:prstGeom>
            <a:noFill/>
            <a:ln w="0">
              <a:solidFill>
                <a:srgbClr val="0000FF"/>
              </a:solidFill>
              <a:round/>
              <a:headEnd/>
              <a:tailEnd/>
            </a:ln>
          </p:spPr>
          <p:txBody>
            <a:bodyPr/>
            <a:lstStyle/>
            <a:p>
              <a:endParaRPr lang="en-US"/>
            </a:p>
          </p:txBody>
        </p:sp>
        <p:sp>
          <p:nvSpPr>
            <p:cNvPr id="234412" name="Line 2988"/>
            <p:cNvSpPr>
              <a:spLocks noChangeShapeType="1"/>
            </p:cNvSpPr>
            <p:nvPr/>
          </p:nvSpPr>
          <p:spPr bwMode="auto">
            <a:xfrm>
              <a:off x="4115" y="3561"/>
              <a:ext cx="0" cy="0"/>
            </a:xfrm>
            <a:prstGeom prst="line">
              <a:avLst/>
            </a:prstGeom>
            <a:noFill/>
            <a:ln w="0">
              <a:solidFill>
                <a:srgbClr val="0000FF"/>
              </a:solidFill>
              <a:round/>
              <a:headEnd/>
              <a:tailEnd/>
            </a:ln>
          </p:spPr>
          <p:txBody>
            <a:bodyPr/>
            <a:lstStyle/>
            <a:p>
              <a:endParaRPr lang="en-US"/>
            </a:p>
          </p:txBody>
        </p:sp>
        <p:sp>
          <p:nvSpPr>
            <p:cNvPr id="234413" name="Line 2989"/>
            <p:cNvSpPr>
              <a:spLocks noChangeShapeType="1"/>
            </p:cNvSpPr>
            <p:nvPr/>
          </p:nvSpPr>
          <p:spPr bwMode="auto">
            <a:xfrm>
              <a:off x="4115" y="3561"/>
              <a:ext cx="0" cy="0"/>
            </a:xfrm>
            <a:prstGeom prst="line">
              <a:avLst/>
            </a:prstGeom>
            <a:noFill/>
            <a:ln w="0">
              <a:solidFill>
                <a:srgbClr val="0000FF"/>
              </a:solidFill>
              <a:round/>
              <a:headEnd/>
              <a:tailEnd/>
            </a:ln>
          </p:spPr>
          <p:txBody>
            <a:bodyPr/>
            <a:lstStyle/>
            <a:p>
              <a:endParaRPr lang="en-US"/>
            </a:p>
          </p:txBody>
        </p:sp>
        <p:sp>
          <p:nvSpPr>
            <p:cNvPr id="234414" name="Line 2990"/>
            <p:cNvSpPr>
              <a:spLocks noChangeShapeType="1"/>
            </p:cNvSpPr>
            <p:nvPr/>
          </p:nvSpPr>
          <p:spPr bwMode="auto">
            <a:xfrm>
              <a:off x="4116" y="3561"/>
              <a:ext cx="0" cy="0"/>
            </a:xfrm>
            <a:prstGeom prst="line">
              <a:avLst/>
            </a:prstGeom>
            <a:noFill/>
            <a:ln w="0">
              <a:solidFill>
                <a:srgbClr val="0000FF"/>
              </a:solidFill>
              <a:round/>
              <a:headEnd/>
              <a:tailEnd/>
            </a:ln>
          </p:spPr>
          <p:txBody>
            <a:bodyPr/>
            <a:lstStyle/>
            <a:p>
              <a:endParaRPr lang="en-US"/>
            </a:p>
          </p:txBody>
        </p:sp>
        <p:sp>
          <p:nvSpPr>
            <p:cNvPr id="234415" name="Line 2991"/>
            <p:cNvSpPr>
              <a:spLocks noChangeShapeType="1"/>
            </p:cNvSpPr>
            <p:nvPr/>
          </p:nvSpPr>
          <p:spPr bwMode="auto">
            <a:xfrm>
              <a:off x="4116" y="3561"/>
              <a:ext cx="0" cy="0"/>
            </a:xfrm>
            <a:prstGeom prst="line">
              <a:avLst/>
            </a:prstGeom>
            <a:noFill/>
            <a:ln w="0">
              <a:solidFill>
                <a:srgbClr val="0000FF"/>
              </a:solidFill>
              <a:round/>
              <a:headEnd/>
              <a:tailEnd/>
            </a:ln>
          </p:spPr>
          <p:txBody>
            <a:bodyPr/>
            <a:lstStyle/>
            <a:p>
              <a:endParaRPr lang="en-US"/>
            </a:p>
          </p:txBody>
        </p:sp>
        <p:sp>
          <p:nvSpPr>
            <p:cNvPr id="234416" name="Line 2992"/>
            <p:cNvSpPr>
              <a:spLocks noChangeShapeType="1"/>
            </p:cNvSpPr>
            <p:nvPr/>
          </p:nvSpPr>
          <p:spPr bwMode="auto">
            <a:xfrm>
              <a:off x="4117" y="3561"/>
              <a:ext cx="0" cy="0"/>
            </a:xfrm>
            <a:prstGeom prst="line">
              <a:avLst/>
            </a:prstGeom>
            <a:noFill/>
            <a:ln w="0">
              <a:solidFill>
                <a:srgbClr val="0000FF"/>
              </a:solidFill>
              <a:round/>
              <a:headEnd/>
              <a:tailEnd/>
            </a:ln>
          </p:spPr>
          <p:txBody>
            <a:bodyPr/>
            <a:lstStyle/>
            <a:p>
              <a:endParaRPr lang="en-US"/>
            </a:p>
          </p:txBody>
        </p:sp>
        <p:sp>
          <p:nvSpPr>
            <p:cNvPr id="234417" name="Line 2993"/>
            <p:cNvSpPr>
              <a:spLocks noChangeShapeType="1"/>
            </p:cNvSpPr>
            <p:nvPr/>
          </p:nvSpPr>
          <p:spPr bwMode="auto">
            <a:xfrm>
              <a:off x="4118" y="3561"/>
              <a:ext cx="0" cy="0"/>
            </a:xfrm>
            <a:prstGeom prst="line">
              <a:avLst/>
            </a:prstGeom>
            <a:noFill/>
            <a:ln w="0">
              <a:solidFill>
                <a:srgbClr val="0000FF"/>
              </a:solidFill>
              <a:round/>
              <a:headEnd/>
              <a:tailEnd/>
            </a:ln>
          </p:spPr>
          <p:txBody>
            <a:bodyPr/>
            <a:lstStyle/>
            <a:p>
              <a:endParaRPr lang="en-US"/>
            </a:p>
          </p:txBody>
        </p:sp>
        <p:sp>
          <p:nvSpPr>
            <p:cNvPr id="234418" name="Line 2994"/>
            <p:cNvSpPr>
              <a:spLocks noChangeShapeType="1"/>
            </p:cNvSpPr>
            <p:nvPr/>
          </p:nvSpPr>
          <p:spPr bwMode="auto">
            <a:xfrm>
              <a:off x="4119" y="3561"/>
              <a:ext cx="0" cy="0"/>
            </a:xfrm>
            <a:prstGeom prst="line">
              <a:avLst/>
            </a:prstGeom>
            <a:noFill/>
            <a:ln w="0">
              <a:solidFill>
                <a:srgbClr val="0000FF"/>
              </a:solidFill>
              <a:round/>
              <a:headEnd/>
              <a:tailEnd/>
            </a:ln>
          </p:spPr>
          <p:txBody>
            <a:bodyPr/>
            <a:lstStyle/>
            <a:p>
              <a:endParaRPr lang="en-US"/>
            </a:p>
          </p:txBody>
        </p:sp>
        <p:sp>
          <p:nvSpPr>
            <p:cNvPr id="234419" name="Line 2995"/>
            <p:cNvSpPr>
              <a:spLocks noChangeShapeType="1"/>
            </p:cNvSpPr>
            <p:nvPr/>
          </p:nvSpPr>
          <p:spPr bwMode="auto">
            <a:xfrm>
              <a:off x="4120" y="3561"/>
              <a:ext cx="0" cy="0"/>
            </a:xfrm>
            <a:prstGeom prst="line">
              <a:avLst/>
            </a:prstGeom>
            <a:noFill/>
            <a:ln w="0">
              <a:solidFill>
                <a:srgbClr val="0000FF"/>
              </a:solidFill>
              <a:round/>
              <a:headEnd/>
              <a:tailEnd/>
            </a:ln>
          </p:spPr>
          <p:txBody>
            <a:bodyPr/>
            <a:lstStyle/>
            <a:p>
              <a:endParaRPr lang="en-US"/>
            </a:p>
          </p:txBody>
        </p:sp>
        <p:sp>
          <p:nvSpPr>
            <p:cNvPr id="234420" name="Line 2996"/>
            <p:cNvSpPr>
              <a:spLocks noChangeShapeType="1"/>
            </p:cNvSpPr>
            <p:nvPr/>
          </p:nvSpPr>
          <p:spPr bwMode="auto">
            <a:xfrm>
              <a:off x="4120" y="3561"/>
              <a:ext cx="0" cy="0"/>
            </a:xfrm>
            <a:prstGeom prst="line">
              <a:avLst/>
            </a:prstGeom>
            <a:noFill/>
            <a:ln w="0">
              <a:solidFill>
                <a:srgbClr val="0000FF"/>
              </a:solidFill>
              <a:round/>
              <a:headEnd/>
              <a:tailEnd/>
            </a:ln>
          </p:spPr>
          <p:txBody>
            <a:bodyPr/>
            <a:lstStyle/>
            <a:p>
              <a:endParaRPr lang="en-US"/>
            </a:p>
          </p:txBody>
        </p:sp>
        <p:sp>
          <p:nvSpPr>
            <p:cNvPr id="234421" name="Line 2997"/>
            <p:cNvSpPr>
              <a:spLocks noChangeShapeType="1"/>
            </p:cNvSpPr>
            <p:nvPr/>
          </p:nvSpPr>
          <p:spPr bwMode="auto">
            <a:xfrm>
              <a:off x="4120" y="3561"/>
              <a:ext cx="1" cy="0"/>
            </a:xfrm>
            <a:prstGeom prst="line">
              <a:avLst/>
            </a:prstGeom>
            <a:noFill/>
            <a:ln w="0">
              <a:solidFill>
                <a:srgbClr val="0000FF"/>
              </a:solidFill>
              <a:round/>
              <a:headEnd/>
              <a:tailEnd/>
            </a:ln>
          </p:spPr>
          <p:txBody>
            <a:bodyPr/>
            <a:lstStyle/>
            <a:p>
              <a:endParaRPr lang="en-US"/>
            </a:p>
          </p:txBody>
        </p:sp>
        <p:sp>
          <p:nvSpPr>
            <p:cNvPr id="234422" name="Line 2998"/>
            <p:cNvSpPr>
              <a:spLocks noChangeShapeType="1"/>
            </p:cNvSpPr>
            <p:nvPr/>
          </p:nvSpPr>
          <p:spPr bwMode="auto">
            <a:xfrm>
              <a:off x="4122" y="3561"/>
              <a:ext cx="0" cy="0"/>
            </a:xfrm>
            <a:prstGeom prst="line">
              <a:avLst/>
            </a:prstGeom>
            <a:noFill/>
            <a:ln w="0">
              <a:solidFill>
                <a:srgbClr val="0000FF"/>
              </a:solidFill>
              <a:round/>
              <a:headEnd/>
              <a:tailEnd/>
            </a:ln>
          </p:spPr>
          <p:txBody>
            <a:bodyPr/>
            <a:lstStyle/>
            <a:p>
              <a:endParaRPr lang="en-US"/>
            </a:p>
          </p:txBody>
        </p:sp>
        <p:sp>
          <p:nvSpPr>
            <p:cNvPr id="234423" name="Line 2999"/>
            <p:cNvSpPr>
              <a:spLocks noChangeShapeType="1"/>
            </p:cNvSpPr>
            <p:nvPr/>
          </p:nvSpPr>
          <p:spPr bwMode="auto">
            <a:xfrm>
              <a:off x="4122" y="3561"/>
              <a:ext cx="0" cy="0"/>
            </a:xfrm>
            <a:prstGeom prst="line">
              <a:avLst/>
            </a:prstGeom>
            <a:noFill/>
            <a:ln w="0">
              <a:solidFill>
                <a:srgbClr val="0000FF"/>
              </a:solidFill>
              <a:round/>
              <a:headEnd/>
              <a:tailEnd/>
            </a:ln>
          </p:spPr>
          <p:txBody>
            <a:bodyPr/>
            <a:lstStyle/>
            <a:p>
              <a:endParaRPr lang="en-US"/>
            </a:p>
          </p:txBody>
        </p:sp>
        <p:sp>
          <p:nvSpPr>
            <p:cNvPr id="234424" name="Line 3000"/>
            <p:cNvSpPr>
              <a:spLocks noChangeShapeType="1"/>
            </p:cNvSpPr>
            <p:nvPr/>
          </p:nvSpPr>
          <p:spPr bwMode="auto">
            <a:xfrm>
              <a:off x="4123" y="3561"/>
              <a:ext cx="0" cy="0"/>
            </a:xfrm>
            <a:prstGeom prst="line">
              <a:avLst/>
            </a:prstGeom>
            <a:noFill/>
            <a:ln w="0">
              <a:solidFill>
                <a:srgbClr val="0000FF"/>
              </a:solidFill>
              <a:round/>
              <a:headEnd/>
              <a:tailEnd/>
            </a:ln>
          </p:spPr>
          <p:txBody>
            <a:bodyPr/>
            <a:lstStyle/>
            <a:p>
              <a:endParaRPr lang="en-US"/>
            </a:p>
          </p:txBody>
        </p:sp>
        <p:sp>
          <p:nvSpPr>
            <p:cNvPr id="234425" name="Line 3001"/>
            <p:cNvSpPr>
              <a:spLocks noChangeShapeType="1"/>
            </p:cNvSpPr>
            <p:nvPr/>
          </p:nvSpPr>
          <p:spPr bwMode="auto">
            <a:xfrm>
              <a:off x="4123" y="3561"/>
              <a:ext cx="0" cy="0"/>
            </a:xfrm>
            <a:prstGeom prst="line">
              <a:avLst/>
            </a:prstGeom>
            <a:noFill/>
            <a:ln w="0">
              <a:solidFill>
                <a:srgbClr val="0000FF"/>
              </a:solidFill>
              <a:round/>
              <a:headEnd/>
              <a:tailEnd/>
            </a:ln>
          </p:spPr>
          <p:txBody>
            <a:bodyPr/>
            <a:lstStyle/>
            <a:p>
              <a:endParaRPr lang="en-US"/>
            </a:p>
          </p:txBody>
        </p:sp>
        <p:sp>
          <p:nvSpPr>
            <p:cNvPr id="234426" name="Line 3002"/>
            <p:cNvSpPr>
              <a:spLocks noChangeShapeType="1"/>
            </p:cNvSpPr>
            <p:nvPr/>
          </p:nvSpPr>
          <p:spPr bwMode="auto">
            <a:xfrm>
              <a:off x="4124" y="3561"/>
              <a:ext cx="0" cy="0"/>
            </a:xfrm>
            <a:prstGeom prst="line">
              <a:avLst/>
            </a:prstGeom>
            <a:noFill/>
            <a:ln w="0">
              <a:solidFill>
                <a:srgbClr val="0000FF"/>
              </a:solidFill>
              <a:round/>
              <a:headEnd/>
              <a:tailEnd/>
            </a:ln>
          </p:spPr>
          <p:txBody>
            <a:bodyPr/>
            <a:lstStyle/>
            <a:p>
              <a:endParaRPr lang="en-US"/>
            </a:p>
          </p:txBody>
        </p:sp>
        <p:sp>
          <p:nvSpPr>
            <p:cNvPr id="234427" name="Line 3003"/>
            <p:cNvSpPr>
              <a:spLocks noChangeShapeType="1"/>
            </p:cNvSpPr>
            <p:nvPr/>
          </p:nvSpPr>
          <p:spPr bwMode="auto">
            <a:xfrm>
              <a:off x="4125" y="3561"/>
              <a:ext cx="1" cy="0"/>
            </a:xfrm>
            <a:prstGeom prst="line">
              <a:avLst/>
            </a:prstGeom>
            <a:noFill/>
            <a:ln w="0">
              <a:solidFill>
                <a:srgbClr val="0000FF"/>
              </a:solidFill>
              <a:round/>
              <a:headEnd/>
              <a:tailEnd/>
            </a:ln>
          </p:spPr>
          <p:txBody>
            <a:bodyPr/>
            <a:lstStyle/>
            <a:p>
              <a:endParaRPr lang="en-US"/>
            </a:p>
          </p:txBody>
        </p:sp>
        <p:sp>
          <p:nvSpPr>
            <p:cNvPr id="234428" name="Line 3004"/>
            <p:cNvSpPr>
              <a:spLocks noChangeShapeType="1"/>
            </p:cNvSpPr>
            <p:nvPr/>
          </p:nvSpPr>
          <p:spPr bwMode="auto">
            <a:xfrm>
              <a:off x="4126" y="3561"/>
              <a:ext cx="0" cy="0"/>
            </a:xfrm>
            <a:prstGeom prst="line">
              <a:avLst/>
            </a:prstGeom>
            <a:noFill/>
            <a:ln w="0">
              <a:solidFill>
                <a:srgbClr val="0000FF"/>
              </a:solidFill>
              <a:round/>
              <a:headEnd/>
              <a:tailEnd/>
            </a:ln>
          </p:spPr>
          <p:txBody>
            <a:bodyPr/>
            <a:lstStyle/>
            <a:p>
              <a:endParaRPr lang="en-US"/>
            </a:p>
          </p:txBody>
        </p:sp>
        <p:sp>
          <p:nvSpPr>
            <p:cNvPr id="234429" name="Line 3005"/>
            <p:cNvSpPr>
              <a:spLocks noChangeShapeType="1"/>
            </p:cNvSpPr>
            <p:nvPr/>
          </p:nvSpPr>
          <p:spPr bwMode="auto">
            <a:xfrm>
              <a:off x="4126" y="3561"/>
              <a:ext cx="0" cy="0"/>
            </a:xfrm>
            <a:prstGeom prst="line">
              <a:avLst/>
            </a:prstGeom>
            <a:noFill/>
            <a:ln w="0">
              <a:solidFill>
                <a:srgbClr val="0000FF"/>
              </a:solidFill>
              <a:round/>
              <a:headEnd/>
              <a:tailEnd/>
            </a:ln>
          </p:spPr>
          <p:txBody>
            <a:bodyPr/>
            <a:lstStyle/>
            <a:p>
              <a:endParaRPr lang="en-US"/>
            </a:p>
          </p:txBody>
        </p:sp>
        <p:sp>
          <p:nvSpPr>
            <p:cNvPr id="234430" name="Line 3006"/>
            <p:cNvSpPr>
              <a:spLocks noChangeShapeType="1"/>
            </p:cNvSpPr>
            <p:nvPr/>
          </p:nvSpPr>
          <p:spPr bwMode="auto">
            <a:xfrm>
              <a:off x="4127" y="3561"/>
              <a:ext cx="0" cy="0"/>
            </a:xfrm>
            <a:prstGeom prst="line">
              <a:avLst/>
            </a:prstGeom>
            <a:noFill/>
            <a:ln w="0">
              <a:solidFill>
                <a:srgbClr val="0000FF"/>
              </a:solidFill>
              <a:round/>
              <a:headEnd/>
              <a:tailEnd/>
            </a:ln>
          </p:spPr>
          <p:txBody>
            <a:bodyPr/>
            <a:lstStyle/>
            <a:p>
              <a:endParaRPr lang="en-US"/>
            </a:p>
          </p:txBody>
        </p:sp>
        <p:sp>
          <p:nvSpPr>
            <p:cNvPr id="234431" name="Line 3007"/>
            <p:cNvSpPr>
              <a:spLocks noChangeShapeType="1"/>
            </p:cNvSpPr>
            <p:nvPr/>
          </p:nvSpPr>
          <p:spPr bwMode="auto">
            <a:xfrm>
              <a:off x="4129" y="3561"/>
              <a:ext cx="0" cy="0"/>
            </a:xfrm>
            <a:prstGeom prst="line">
              <a:avLst/>
            </a:prstGeom>
            <a:noFill/>
            <a:ln w="0">
              <a:solidFill>
                <a:srgbClr val="0000FF"/>
              </a:solidFill>
              <a:round/>
              <a:headEnd/>
              <a:tailEnd/>
            </a:ln>
          </p:spPr>
          <p:txBody>
            <a:bodyPr/>
            <a:lstStyle/>
            <a:p>
              <a:endParaRPr lang="en-US"/>
            </a:p>
          </p:txBody>
        </p:sp>
        <p:sp>
          <p:nvSpPr>
            <p:cNvPr id="234432" name="Line 3008"/>
            <p:cNvSpPr>
              <a:spLocks noChangeShapeType="1"/>
            </p:cNvSpPr>
            <p:nvPr/>
          </p:nvSpPr>
          <p:spPr bwMode="auto">
            <a:xfrm flipV="1">
              <a:off x="4129" y="3561"/>
              <a:ext cx="0" cy="0"/>
            </a:xfrm>
            <a:prstGeom prst="line">
              <a:avLst/>
            </a:prstGeom>
            <a:noFill/>
            <a:ln w="0">
              <a:solidFill>
                <a:srgbClr val="0000FF"/>
              </a:solidFill>
              <a:round/>
              <a:headEnd/>
              <a:tailEnd/>
            </a:ln>
          </p:spPr>
          <p:txBody>
            <a:bodyPr/>
            <a:lstStyle/>
            <a:p>
              <a:endParaRPr lang="en-US"/>
            </a:p>
          </p:txBody>
        </p:sp>
        <p:sp>
          <p:nvSpPr>
            <p:cNvPr id="234433" name="Line 3009"/>
            <p:cNvSpPr>
              <a:spLocks noChangeShapeType="1"/>
            </p:cNvSpPr>
            <p:nvPr/>
          </p:nvSpPr>
          <p:spPr bwMode="auto">
            <a:xfrm>
              <a:off x="4129" y="3561"/>
              <a:ext cx="0" cy="0"/>
            </a:xfrm>
            <a:prstGeom prst="line">
              <a:avLst/>
            </a:prstGeom>
            <a:noFill/>
            <a:ln w="0">
              <a:solidFill>
                <a:srgbClr val="0000FF"/>
              </a:solidFill>
              <a:round/>
              <a:headEnd/>
              <a:tailEnd/>
            </a:ln>
          </p:spPr>
          <p:txBody>
            <a:bodyPr/>
            <a:lstStyle/>
            <a:p>
              <a:endParaRPr lang="en-US"/>
            </a:p>
          </p:txBody>
        </p:sp>
        <p:sp>
          <p:nvSpPr>
            <p:cNvPr id="234434" name="Line 3010"/>
            <p:cNvSpPr>
              <a:spLocks noChangeShapeType="1"/>
            </p:cNvSpPr>
            <p:nvPr/>
          </p:nvSpPr>
          <p:spPr bwMode="auto">
            <a:xfrm>
              <a:off x="4130" y="3561"/>
              <a:ext cx="1" cy="0"/>
            </a:xfrm>
            <a:prstGeom prst="line">
              <a:avLst/>
            </a:prstGeom>
            <a:noFill/>
            <a:ln w="0">
              <a:solidFill>
                <a:srgbClr val="0000FF"/>
              </a:solidFill>
              <a:round/>
              <a:headEnd/>
              <a:tailEnd/>
            </a:ln>
          </p:spPr>
          <p:txBody>
            <a:bodyPr/>
            <a:lstStyle/>
            <a:p>
              <a:endParaRPr lang="en-US"/>
            </a:p>
          </p:txBody>
        </p:sp>
        <p:sp>
          <p:nvSpPr>
            <p:cNvPr id="234435" name="Line 3011"/>
            <p:cNvSpPr>
              <a:spLocks noChangeShapeType="1"/>
            </p:cNvSpPr>
            <p:nvPr/>
          </p:nvSpPr>
          <p:spPr bwMode="auto">
            <a:xfrm>
              <a:off x="4131" y="3561"/>
              <a:ext cx="1" cy="0"/>
            </a:xfrm>
            <a:prstGeom prst="line">
              <a:avLst/>
            </a:prstGeom>
            <a:noFill/>
            <a:ln w="0">
              <a:solidFill>
                <a:srgbClr val="0000FF"/>
              </a:solidFill>
              <a:round/>
              <a:headEnd/>
              <a:tailEnd/>
            </a:ln>
          </p:spPr>
          <p:txBody>
            <a:bodyPr/>
            <a:lstStyle/>
            <a:p>
              <a:endParaRPr lang="en-US"/>
            </a:p>
          </p:txBody>
        </p:sp>
        <p:sp>
          <p:nvSpPr>
            <p:cNvPr id="234436" name="Line 3012"/>
            <p:cNvSpPr>
              <a:spLocks noChangeShapeType="1"/>
            </p:cNvSpPr>
            <p:nvPr/>
          </p:nvSpPr>
          <p:spPr bwMode="auto">
            <a:xfrm>
              <a:off x="4132" y="3561"/>
              <a:ext cx="0" cy="0"/>
            </a:xfrm>
            <a:prstGeom prst="line">
              <a:avLst/>
            </a:prstGeom>
            <a:noFill/>
            <a:ln w="0">
              <a:solidFill>
                <a:srgbClr val="0000FF"/>
              </a:solidFill>
              <a:round/>
              <a:headEnd/>
              <a:tailEnd/>
            </a:ln>
          </p:spPr>
          <p:txBody>
            <a:bodyPr/>
            <a:lstStyle/>
            <a:p>
              <a:endParaRPr lang="en-US"/>
            </a:p>
          </p:txBody>
        </p:sp>
        <p:sp>
          <p:nvSpPr>
            <p:cNvPr id="234437" name="Line 3013"/>
            <p:cNvSpPr>
              <a:spLocks noChangeShapeType="1"/>
            </p:cNvSpPr>
            <p:nvPr/>
          </p:nvSpPr>
          <p:spPr bwMode="auto">
            <a:xfrm>
              <a:off x="4133" y="3561"/>
              <a:ext cx="0" cy="0"/>
            </a:xfrm>
            <a:prstGeom prst="line">
              <a:avLst/>
            </a:prstGeom>
            <a:noFill/>
            <a:ln w="0">
              <a:solidFill>
                <a:srgbClr val="0000FF"/>
              </a:solidFill>
              <a:round/>
              <a:headEnd/>
              <a:tailEnd/>
            </a:ln>
          </p:spPr>
          <p:txBody>
            <a:bodyPr/>
            <a:lstStyle/>
            <a:p>
              <a:endParaRPr lang="en-US"/>
            </a:p>
          </p:txBody>
        </p:sp>
        <p:sp>
          <p:nvSpPr>
            <p:cNvPr id="234438" name="Line 3014"/>
            <p:cNvSpPr>
              <a:spLocks noChangeShapeType="1"/>
            </p:cNvSpPr>
            <p:nvPr/>
          </p:nvSpPr>
          <p:spPr bwMode="auto">
            <a:xfrm>
              <a:off x="4133" y="3561"/>
              <a:ext cx="0" cy="0"/>
            </a:xfrm>
            <a:prstGeom prst="line">
              <a:avLst/>
            </a:prstGeom>
            <a:noFill/>
            <a:ln w="0">
              <a:solidFill>
                <a:srgbClr val="0000FF"/>
              </a:solidFill>
              <a:round/>
              <a:headEnd/>
              <a:tailEnd/>
            </a:ln>
          </p:spPr>
          <p:txBody>
            <a:bodyPr/>
            <a:lstStyle/>
            <a:p>
              <a:endParaRPr lang="en-US"/>
            </a:p>
          </p:txBody>
        </p:sp>
        <p:sp>
          <p:nvSpPr>
            <p:cNvPr id="234439" name="Line 3015"/>
            <p:cNvSpPr>
              <a:spLocks noChangeShapeType="1"/>
            </p:cNvSpPr>
            <p:nvPr/>
          </p:nvSpPr>
          <p:spPr bwMode="auto">
            <a:xfrm>
              <a:off x="4135" y="3561"/>
              <a:ext cx="0" cy="0"/>
            </a:xfrm>
            <a:prstGeom prst="line">
              <a:avLst/>
            </a:prstGeom>
            <a:noFill/>
            <a:ln w="0">
              <a:solidFill>
                <a:srgbClr val="0000FF"/>
              </a:solidFill>
              <a:round/>
              <a:headEnd/>
              <a:tailEnd/>
            </a:ln>
          </p:spPr>
          <p:txBody>
            <a:bodyPr/>
            <a:lstStyle/>
            <a:p>
              <a:endParaRPr lang="en-US"/>
            </a:p>
          </p:txBody>
        </p:sp>
        <p:sp>
          <p:nvSpPr>
            <p:cNvPr id="234440" name="Line 3016"/>
            <p:cNvSpPr>
              <a:spLocks noChangeShapeType="1"/>
            </p:cNvSpPr>
            <p:nvPr/>
          </p:nvSpPr>
          <p:spPr bwMode="auto">
            <a:xfrm>
              <a:off x="4136" y="3561"/>
              <a:ext cx="0" cy="0"/>
            </a:xfrm>
            <a:prstGeom prst="line">
              <a:avLst/>
            </a:prstGeom>
            <a:noFill/>
            <a:ln w="0">
              <a:solidFill>
                <a:srgbClr val="0000FF"/>
              </a:solidFill>
              <a:round/>
              <a:headEnd/>
              <a:tailEnd/>
            </a:ln>
          </p:spPr>
          <p:txBody>
            <a:bodyPr/>
            <a:lstStyle/>
            <a:p>
              <a:endParaRPr lang="en-US"/>
            </a:p>
          </p:txBody>
        </p:sp>
        <p:sp>
          <p:nvSpPr>
            <p:cNvPr id="234441" name="Line 3017"/>
            <p:cNvSpPr>
              <a:spLocks noChangeShapeType="1"/>
            </p:cNvSpPr>
            <p:nvPr/>
          </p:nvSpPr>
          <p:spPr bwMode="auto">
            <a:xfrm>
              <a:off x="4136" y="3561"/>
              <a:ext cx="0" cy="0"/>
            </a:xfrm>
            <a:prstGeom prst="line">
              <a:avLst/>
            </a:prstGeom>
            <a:noFill/>
            <a:ln w="0">
              <a:solidFill>
                <a:srgbClr val="0000FF"/>
              </a:solidFill>
              <a:round/>
              <a:headEnd/>
              <a:tailEnd/>
            </a:ln>
          </p:spPr>
          <p:txBody>
            <a:bodyPr/>
            <a:lstStyle/>
            <a:p>
              <a:endParaRPr lang="en-US"/>
            </a:p>
          </p:txBody>
        </p:sp>
        <p:sp>
          <p:nvSpPr>
            <p:cNvPr id="234442" name="Line 3018"/>
            <p:cNvSpPr>
              <a:spLocks noChangeShapeType="1"/>
            </p:cNvSpPr>
            <p:nvPr/>
          </p:nvSpPr>
          <p:spPr bwMode="auto">
            <a:xfrm>
              <a:off x="4136" y="3561"/>
              <a:ext cx="1" cy="0"/>
            </a:xfrm>
            <a:prstGeom prst="line">
              <a:avLst/>
            </a:prstGeom>
            <a:noFill/>
            <a:ln w="0">
              <a:solidFill>
                <a:srgbClr val="0000FF"/>
              </a:solidFill>
              <a:round/>
              <a:headEnd/>
              <a:tailEnd/>
            </a:ln>
          </p:spPr>
          <p:txBody>
            <a:bodyPr/>
            <a:lstStyle/>
            <a:p>
              <a:endParaRPr lang="en-US"/>
            </a:p>
          </p:txBody>
        </p:sp>
        <p:sp>
          <p:nvSpPr>
            <p:cNvPr id="234443" name="Line 3019"/>
            <p:cNvSpPr>
              <a:spLocks noChangeShapeType="1"/>
            </p:cNvSpPr>
            <p:nvPr/>
          </p:nvSpPr>
          <p:spPr bwMode="auto">
            <a:xfrm>
              <a:off x="4138" y="3561"/>
              <a:ext cx="0" cy="0"/>
            </a:xfrm>
            <a:prstGeom prst="line">
              <a:avLst/>
            </a:prstGeom>
            <a:noFill/>
            <a:ln w="0">
              <a:solidFill>
                <a:srgbClr val="0000FF"/>
              </a:solidFill>
              <a:round/>
              <a:headEnd/>
              <a:tailEnd/>
            </a:ln>
          </p:spPr>
          <p:txBody>
            <a:bodyPr/>
            <a:lstStyle/>
            <a:p>
              <a:endParaRPr lang="en-US"/>
            </a:p>
          </p:txBody>
        </p:sp>
        <p:sp>
          <p:nvSpPr>
            <p:cNvPr id="234444" name="Line 3020"/>
            <p:cNvSpPr>
              <a:spLocks noChangeShapeType="1"/>
            </p:cNvSpPr>
            <p:nvPr/>
          </p:nvSpPr>
          <p:spPr bwMode="auto">
            <a:xfrm>
              <a:off x="4139" y="3561"/>
              <a:ext cx="0" cy="0"/>
            </a:xfrm>
            <a:prstGeom prst="line">
              <a:avLst/>
            </a:prstGeom>
            <a:noFill/>
            <a:ln w="0">
              <a:solidFill>
                <a:srgbClr val="0000FF"/>
              </a:solidFill>
              <a:round/>
              <a:headEnd/>
              <a:tailEnd/>
            </a:ln>
          </p:spPr>
          <p:txBody>
            <a:bodyPr/>
            <a:lstStyle/>
            <a:p>
              <a:endParaRPr lang="en-US"/>
            </a:p>
          </p:txBody>
        </p:sp>
        <p:sp>
          <p:nvSpPr>
            <p:cNvPr id="234445" name="Line 3021"/>
            <p:cNvSpPr>
              <a:spLocks noChangeShapeType="1"/>
            </p:cNvSpPr>
            <p:nvPr/>
          </p:nvSpPr>
          <p:spPr bwMode="auto">
            <a:xfrm>
              <a:off x="4139" y="3561"/>
              <a:ext cx="0" cy="0"/>
            </a:xfrm>
            <a:prstGeom prst="line">
              <a:avLst/>
            </a:prstGeom>
            <a:noFill/>
            <a:ln w="0">
              <a:solidFill>
                <a:srgbClr val="0000FF"/>
              </a:solidFill>
              <a:round/>
              <a:headEnd/>
              <a:tailEnd/>
            </a:ln>
          </p:spPr>
          <p:txBody>
            <a:bodyPr/>
            <a:lstStyle/>
            <a:p>
              <a:endParaRPr lang="en-US"/>
            </a:p>
          </p:txBody>
        </p:sp>
        <p:sp>
          <p:nvSpPr>
            <p:cNvPr id="234446" name="Line 3022"/>
            <p:cNvSpPr>
              <a:spLocks noChangeShapeType="1"/>
            </p:cNvSpPr>
            <p:nvPr/>
          </p:nvSpPr>
          <p:spPr bwMode="auto">
            <a:xfrm flipV="1">
              <a:off x="4140" y="3561"/>
              <a:ext cx="0" cy="0"/>
            </a:xfrm>
            <a:prstGeom prst="line">
              <a:avLst/>
            </a:prstGeom>
            <a:noFill/>
            <a:ln w="0">
              <a:solidFill>
                <a:srgbClr val="0000FF"/>
              </a:solidFill>
              <a:round/>
              <a:headEnd/>
              <a:tailEnd/>
            </a:ln>
          </p:spPr>
          <p:txBody>
            <a:bodyPr/>
            <a:lstStyle/>
            <a:p>
              <a:endParaRPr lang="en-US"/>
            </a:p>
          </p:txBody>
        </p:sp>
        <p:sp>
          <p:nvSpPr>
            <p:cNvPr id="234447" name="Line 3023"/>
            <p:cNvSpPr>
              <a:spLocks noChangeShapeType="1"/>
            </p:cNvSpPr>
            <p:nvPr/>
          </p:nvSpPr>
          <p:spPr bwMode="auto">
            <a:xfrm>
              <a:off x="4141" y="3561"/>
              <a:ext cx="0" cy="0"/>
            </a:xfrm>
            <a:prstGeom prst="line">
              <a:avLst/>
            </a:prstGeom>
            <a:noFill/>
            <a:ln w="0">
              <a:solidFill>
                <a:srgbClr val="0000FF"/>
              </a:solidFill>
              <a:round/>
              <a:headEnd/>
              <a:tailEnd/>
            </a:ln>
          </p:spPr>
          <p:txBody>
            <a:bodyPr/>
            <a:lstStyle/>
            <a:p>
              <a:endParaRPr lang="en-US"/>
            </a:p>
          </p:txBody>
        </p:sp>
        <p:sp>
          <p:nvSpPr>
            <p:cNvPr id="234448" name="Line 3024"/>
            <p:cNvSpPr>
              <a:spLocks noChangeShapeType="1"/>
            </p:cNvSpPr>
            <p:nvPr/>
          </p:nvSpPr>
          <p:spPr bwMode="auto">
            <a:xfrm>
              <a:off x="4141" y="3561"/>
              <a:ext cx="0" cy="0"/>
            </a:xfrm>
            <a:prstGeom prst="line">
              <a:avLst/>
            </a:prstGeom>
            <a:noFill/>
            <a:ln w="0">
              <a:solidFill>
                <a:srgbClr val="0000FF"/>
              </a:solidFill>
              <a:round/>
              <a:headEnd/>
              <a:tailEnd/>
            </a:ln>
          </p:spPr>
          <p:txBody>
            <a:bodyPr/>
            <a:lstStyle/>
            <a:p>
              <a:endParaRPr lang="en-US"/>
            </a:p>
          </p:txBody>
        </p:sp>
        <p:sp>
          <p:nvSpPr>
            <p:cNvPr id="234449" name="Line 3025"/>
            <p:cNvSpPr>
              <a:spLocks noChangeShapeType="1"/>
            </p:cNvSpPr>
            <p:nvPr/>
          </p:nvSpPr>
          <p:spPr bwMode="auto">
            <a:xfrm>
              <a:off x="4142" y="3561"/>
              <a:ext cx="0" cy="0"/>
            </a:xfrm>
            <a:prstGeom prst="line">
              <a:avLst/>
            </a:prstGeom>
            <a:noFill/>
            <a:ln w="0">
              <a:solidFill>
                <a:srgbClr val="0000FF"/>
              </a:solidFill>
              <a:round/>
              <a:headEnd/>
              <a:tailEnd/>
            </a:ln>
          </p:spPr>
          <p:txBody>
            <a:bodyPr/>
            <a:lstStyle/>
            <a:p>
              <a:endParaRPr lang="en-US"/>
            </a:p>
          </p:txBody>
        </p:sp>
        <p:sp>
          <p:nvSpPr>
            <p:cNvPr id="234450" name="Line 3026"/>
            <p:cNvSpPr>
              <a:spLocks noChangeShapeType="1"/>
            </p:cNvSpPr>
            <p:nvPr/>
          </p:nvSpPr>
          <p:spPr bwMode="auto">
            <a:xfrm>
              <a:off x="4143" y="3561"/>
              <a:ext cx="1" cy="0"/>
            </a:xfrm>
            <a:prstGeom prst="line">
              <a:avLst/>
            </a:prstGeom>
            <a:noFill/>
            <a:ln w="0">
              <a:solidFill>
                <a:srgbClr val="0000FF"/>
              </a:solidFill>
              <a:round/>
              <a:headEnd/>
              <a:tailEnd/>
            </a:ln>
          </p:spPr>
          <p:txBody>
            <a:bodyPr/>
            <a:lstStyle/>
            <a:p>
              <a:endParaRPr lang="en-US"/>
            </a:p>
          </p:txBody>
        </p:sp>
        <p:sp>
          <p:nvSpPr>
            <p:cNvPr id="234451" name="Line 3027"/>
            <p:cNvSpPr>
              <a:spLocks noChangeShapeType="1"/>
            </p:cNvSpPr>
            <p:nvPr/>
          </p:nvSpPr>
          <p:spPr bwMode="auto">
            <a:xfrm>
              <a:off x="4144" y="3561"/>
              <a:ext cx="0" cy="0"/>
            </a:xfrm>
            <a:prstGeom prst="line">
              <a:avLst/>
            </a:prstGeom>
            <a:noFill/>
            <a:ln w="0">
              <a:solidFill>
                <a:srgbClr val="0000FF"/>
              </a:solidFill>
              <a:round/>
              <a:headEnd/>
              <a:tailEnd/>
            </a:ln>
          </p:spPr>
          <p:txBody>
            <a:bodyPr/>
            <a:lstStyle/>
            <a:p>
              <a:endParaRPr lang="en-US"/>
            </a:p>
          </p:txBody>
        </p:sp>
        <p:sp>
          <p:nvSpPr>
            <p:cNvPr id="234452" name="Line 3028"/>
            <p:cNvSpPr>
              <a:spLocks noChangeShapeType="1"/>
            </p:cNvSpPr>
            <p:nvPr/>
          </p:nvSpPr>
          <p:spPr bwMode="auto">
            <a:xfrm>
              <a:off x="4145" y="3561"/>
              <a:ext cx="0" cy="0"/>
            </a:xfrm>
            <a:prstGeom prst="line">
              <a:avLst/>
            </a:prstGeom>
            <a:noFill/>
            <a:ln w="0">
              <a:solidFill>
                <a:srgbClr val="0000FF"/>
              </a:solidFill>
              <a:round/>
              <a:headEnd/>
              <a:tailEnd/>
            </a:ln>
          </p:spPr>
          <p:txBody>
            <a:bodyPr/>
            <a:lstStyle/>
            <a:p>
              <a:endParaRPr lang="en-US"/>
            </a:p>
          </p:txBody>
        </p:sp>
        <p:sp>
          <p:nvSpPr>
            <p:cNvPr id="234453" name="Line 3029"/>
            <p:cNvSpPr>
              <a:spLocks noChangeShapeType="1"/>
            </p:cNvSpPr>
            <p:nvPr/>
          </p:nvSpPr>
          <p:spPr bwMode="auto">
            <a:xfrm>
              <a:off x="4145" y="3561"/>
              <a:ext cx="0" cy="0"/>
            </a:xfrm>
            <a:prstGeom prst="line">
              <a:avLst/>
            </a:prstGeom>
            <a:noFill/>
            <a:ln w="0">
              <a:solidFill>
                <a:srgbClr val="0000FF"/>
              </a:solidFill>
              <a:round/>
              <a:headEnd/>
              <a:tailEnd/>
            </a:ln>
          </p:spPr>
          <p:txBody>
            <a:bodyPr/>
            <a:lstStyle/>
            <a:p>
              <a:endParaRPr lang="en-US"/>
            </a:p>
          </p:txBody>
        </p:sp>
        <p:sp>
          <p:nvSpPr>
            <p:cNvPr id="234454" name="Line 3030"/>
            <p:cNvSpPr>
              <a:spLocks noChangeShapeType="1"/>
            </p:cNvSpPr>
            <p:nvPr/>
          </p:nvSpPr>
          <p:spPr bwMode="auto">
            <a:xfrm>
              <a:off x="4146" y="3561"/>
              <a:ext cx="1" cy="0"/>
            </a:xfrm>
            <a:prstGeom prst="line">
              <a:avLst/>
            </a:prstGeom>
            <a:noFill/>
            <a:ln w="0">
              <a:solidFill>
                <a:srgbClr val="0000FF"/>
              </a:solidFill>
              <a:round/>
              <a:headEnd/>
              <a:tailEnd/>
            </a:ln>
          </p:spPr>
          <p:txBody>
            <a:bodyPr/>
            <a:lstStyle/>
            <a:p>
              <a:endParaRPr lang="en-US"/>
            </a:p>
          </p:txBody>
        </p:sp>
        <p:sp>
          <p:nvSpPr>
            <p:cNvPr id="234455" name="Line 3031"/>
            <p:cNvSpPr>
              <a:spLocks noChangeShapeType="1"/>
            </p:cNvSpPr>
            <p:nvPr/>
          </p:nvSpPr>
          <p:spPr bwMode="auto">
            <a:xfrm>
              <a:off x="4147" y="3561"/>
              <a:ext cx="0" cy="0"/>
            </a:xfrm>
            <a:prstGeom prst="line">
              <a:avLst/>
            </a:prstGeom>
            <a:noFill/>
            <a:ln w="0">
              <a:solidFill>
                <a:srgbClr val="0000FF"/>
              </a:solidFill>
              <a:round/>
              <a:headEnd/>
              <a:tailEnd/>
            </a:ln>
          </p:spPr>
          <p:txBody>
            <a:bodyPr/>
            <a:lstStyle/>
            <a:p>
              <a:endParaRPr lang="en-US"/>
            </a:p>
          </p:txBody>
        </p:sp>
        <p:sp>
          <p:nvSpPr>
            <p:cNvPr id="234456" name="Line 3032"/>
            <p:cNvSpPr>
              <a:spLocks noChangeShapeType="1"/>
            </p:cNvSpPr>
            <p:nvPr/>
          </p:nvSpPr>
          <p:spPr bwMode="auto">
            <a:xfrm>
              <a:off x="4148" y="3561"/>
              <a:ext cx="0" cy="0"/>
            </a:xfrm>
            <a:prstGeom prst="line">
              <a:avLst/>
            </a:prstGeom>
            <a:noFill/>
            <a:ln w="0">
              <a:solidFill>
                <a:srgbClr val="0000FF"/>
              </a:solidFill>
              <a:round/>
              <a:headEnd/>
              <a:tailEnd/>
            </a:ln>
          </p:spPr>
          <p:txBody>
            <a:bodyPr/>
            <a:lstStyle/>
            <a:p>
              <a:endParaRPr lang="en-US"/>
            </a:p>
          </p:txBody>
        </p:sp>
        <p:sp>
          <p:nvSpPr>
            <p:cNvPr id="234457" name="Line 3033"/>
            <p:cNvSpPr>
              <a:spLocks noChangeShapeType="1"/>
            </p:cNvSpPr>
            <p:nvPr/>
          </p:nvSpPr>
          <p:spPr bwMode="auto">
            <a:xfrm>
              <a:off x="4148" y="3561"/>
              <a:ext cx="0" cy="0"/>
            </a:xfrm>
            <a:prstGeom prst="line">
              <a:avLst/>
            </a:prstGeom>
            <a:noFill/>
            <a:ln w="0">
              <a:solidFill>
                <a:srgbClr val="0000FF"/>
              </a:solidFill>
              <a:round/>
              <a:headEnd/>
              <a:tailEnd/>
            </a:ln>
          </p:spPr>
          <p:txBody>
            <a:bodyPr/>
            <a:lstStyle/>
            <a:p>
              <a:endParaRPr lang="en-US"/>
            </a:p>
          </p:txBody>
        </p:sp>
        <p:sp>
          <p:nvSpPr>
            <p:cNvPr id="234458" name="Line 3034"/>
            <p:cNvSpPr>
              <a:spLocks noChangeShapeType="1"/>
            </p:cNvSpPr>
            <p:nvPr/>
          </p:nvSpPr>
          <p:spPr bwMode="auto">
            <a:xfrm>
              <a:off x="4150" y="3561"/>
              <a:ext cx="0" cy="0"/>
            </a:xfrm>
            <a:prstGeom prst="line">
              <a:avLst/>
            </a:prstGeom>
            <a:noFill/>
            <a:ln w="0">
              <a:solidFill>
                <a:srgbClr val="0000FF"/>
              </a:solidFill>
              <a:round/>
              <a:headEnd/>
              <a:tailEnd/>
            </a:ln>
          </p:spPr>
          <p:txBody>
            <a:bodyPr/>
            <a:lstStyle/>
            <a:p>
              <a:endParaRPr lang="en-US"/>
            </a:p>
          </p:txBody>
        </p:sp>
        <p:sp>
          <p:nvSpPr>
            <p:cNvPr id="234459" name="Line 3035"/>
            <p:cNvSpPr>
              <a:spLocks noChangeShapeType="1"/>
            </p:cNvSpPr>
            <p:nvPr/>
          </p:nvSpPr>
          <p:spPr bwMode="auto">
            <a:xfrm>
              <a:off x="4150" y="3561"/>
              <a:ext cx="0" cy="0"/>
            </a:xfrm>
            <a:prstGeom prst="line">
              <a:avLst/>
            </a:prstGeom>
            <a:noFill/>
            <a:ln w="0">
              <a:solidFill>
                <a:srgbClr val="0000FF"/>
              </a:solidFill>
              <a:round/>
              <a:headEnd/>
              <a:tailEnd/>
            </a:ln>
          </p:spPr>
          <p:txBody>
            <a:bodyPr/>
            <a:lstStyle/>
            <a:p>
              <a:endParaRPr lang="en-US"/>
            </a:p>
          </p:txBody>
        </p:sp>
        <p:sp>
          <p:nvSpPr>
            <p:cNvPr id="234460" name="Line 3036"/>
            <p:cNvSpPr>
              <a:spLocks noChangeShapeType="1"/>
            </p:cNvSpPr>
            <p:nvPr/>
          </p:nvSpPr>
          <p:spPr bwMode="auto">
            <a:xfrm>
              <a:off x="4150" y="3561"/>
              <a:ext cx="0" cy="0"/>
            </a:xfrm>
            <a:prstGeom prst="line">
              <a:avLst/>
            </a:prstGeom>
            <a:noFill/>
            <a:ln w="0">
              <a:solidFill>
                <a:srgbClr val="0000FF"/>
              </a:solidFill>
              <a:round/>
              <a:headEnd/>
              <a:tailEnd/>
            </a:ln>
          </p:spPr>
          <p:txBody>
            <a:bodyPr/>
            <a:lstStyle/>
            <a:p>
              <a:endParaRPr lang="en-US"/>
            </a:p>
          </p:txBody>
        </p:sp>
        <p:sp>
          <p:nvSpPr>
            <p:cNvPr id="234461" name="Line 3037"/>
            <p:cNvSpPr>
              <a:spLocks noChangeShapeType="1"/>
            </p:cNvSpPr>
            <p:nvPr/>
          </p:nvSpPr>
          <p:spPr bwMode="auto">
            <a:xfrm>
              <a:off x="4151" y="3561"/>
              <a:ext cx="0" cy="0"/>
            </a:xfrm>
            <a:prstGeom prst="line">
              <a:avLst/>
            </a:prstGeom>
            <a:noFill/>
            <a:ln w="0">
              <a:solidFill>
                <a:srgbClr val="0000FF"/>
              </a:solidFill>
              <a:round/>
              <a:headEnd/>
              <a:tailEnd/>
            </a:ln>
          </p:spPr>
          <p:txBody>
            <a:bodyPr/>
            <a:lstStyle/>
            <a:p>
              <a:endParaRPr lang="en-US"/>
            </a:p>
          </p:txBody>
        </p:sp>
        <p:sp>
          <p:nvSpPr>
            <p:cNvPr id="234462" name="Line 3038"/>
            <p:cNvSpPr>
              <a:spLocks noChangeShapeType="1"/>
            </p:cNvSpPr>
            <p:nvPr/>
          </p:nvSpPr>
          <p:spPr bwMode="auto">
            <a:xfrm>
              <a:off x="4152" y="3561"/>
              <a:ext cx="0" cy="0"/>
            </a:xfrm>
            <a:prstGeom prst="line">
              <a:avLst/>
            </a:prstGeom>
            <a:noFill/>
            <a:ln w="0">
              <a:solidFill>
                <a:srgbClr val="0000FF"/>
              </a:solidFill>
              <a:round/>
              <a:headEnd/>
              <a:tailEnd/>
            </a:ln>
          </p:spPr>
          <p:txBody>
            <a:bodyPr/>
            <a:lstStyle/>
            <a:p>
              <a:endParaRPr lang="en-US"/>
            </a:p>
          </p:txBody>
        </p:sp>
        <p:sp>
          <p:nvSpPr>
            <p:cNvPr id="234463" name="Line 3039"/>
            <p:cNvSpPr>
              <a:spLocks noChangeShapeType="1"/>
            </p:cNvSpPr>
            <p:nvPr/>
          </p:nvSpPr>
          <p:spPr bwMode="auto">
            <a:xfrm>
              <a:off x="4153" y="3561"/>
              <a:ext cx="0" cy="0"/>
            </a:xfrm>
            <a:prstGeom prst="line">
              <a:avLst/>
            </a:prstGeom>
            <a:noFill/>
            <a:ln w="0">
              <a:solidFill>
                <a:srgbClr val="0000FF"/>
              </a:solidFill>
              <a:round/>
              <a:headEnd/>
              <a:tailEnd/>
            </a:ln>
          </p:spPr>
          <p:txBody>
            <a:bodyPr/>
            <a:lstStyle/>
            <a:p>
              <a:endParaRPr lang="en-US"/>
            </a:p>
          </p:txBody>
        </p:sp>
        <p:sp>
          <p:nvSpPr>
            <p:cNvPr id="234464" name="Line 3040"/>
            <p:cNvSpPr>
              <a:spLocks noChangeShapeType="1"/>
            </p:cNvSpPr>
            <p:nvPr/>
          </p:nvSpPr>
          <p:spPr bwMode="auto">
            <a:xfrm>
              <a:off x="4153" y="3561"/>
              <a:ext cx="1" cy="0"/>
            </a:xfrm>
            <a:prstGeom prst="line">
              <a:avLst/>
            </a:prstGeom>
            <a:noFill/>
            <a:ln w="0">
              <a:solidFill>
                <a:srgbClr val="0000FF"/>
              </a:solidFill>
              <a:round/>
              <a:headEnd/>
              <a:tailEnd/>
            </a:ln>
          </p:spPr>
          <p:txBody>
            <a:bodyPr/>
            <a:lstStyle/>
            <a:p>
              <a:endParaRPr lang="en-US"/>
            </a:p>
          </p:txBody>
        </p:sp>
        <p:sp>
          <p:nvSpPr>
            <p:cNvPr id="234465" name="Line 3041"/>
            <p:cNvSpPr>
              <a:spLocks noChangeShapeType="1"/>
            </p:cNvSpPr>
            <p:nvPr/>
          </p:nvSpPr>
          <p:spPr bwMode="auto">
            <a:xfrm>
              <a:off x="4154" y="3561"/>
              <a:ext cx="1" cy="0"/>
            </a:xfrm>
            <a:prstGeom prst="line">
              <a:avLst/>
            </a:prstGeom>
            <a:noFill/>
            <a:ln w="0">
              <a:solidFill>
                <a:srgbClr val="0000FF"/>
              </a:solidFill>
              <a:round/>
              <a:headEnd/>
              <a:tailEnd/>
            </a:ln>
          </p:spPr>
          <p:txBody>
            <a:bodyPr/>
            <a:lstStyle/>
            <a:p>
              <a:endParaRPr lang="en-US"/>
            </a:p>
          </p:txBody>
        </p:sp>
        <p:sp>
          <p:nvSpPr>
            <p:cNvPr id="234466" name="Line 3042"/>
            <p:cNvSpPr>
              <a:spLocks noChangeShapeType="1"/>
            </p:cNvSpPr>
            <p:nvPr/>
          </p:nvSpPr>
          <p:spPr bwMode="auto">
            <a:xfrm>
              <a:off x="4155" y="3561"/>
              <a:ext cx="1" cy="0"/>
            </a:xfrm>
            <a:prstGeom prst="line">
              <a:avLst/>
            </a:prstGeom>
            <a:noFill/>
            <a:ln w="0">
              <a:solidFill>
                <a:srgbClr val="0000FF"/>
              </a:solidFill>
              <a:round/>
              <a:headEnd/>
              <a:tailEnd/>
            </a:ln>
          </p:spPr>
          <p:txBody>
            <a:bodyPr/>
            <a:lstStyle/>
            <a:p>
              <a:endParaRPr lang="en-US"/>
            </a:p>
          </p:txBody>
        </p:sp>
        <p:sp>
          <p:nvSpPr>
            <p:cNvPr id="234467" name="Line 3043"/>
            <p:cNvSpPr>
              <a:spLocks noChangeShapeType="1"/>
            </p:cNvSpPr>
            <p:nvPr/>
          </p:nvSpPr>
          <p:spPr bwMode="auto">
            <a:xfrm>
              <a:off x="4156" y="3561"/>
              <a:ext cx="0" cy="0"/>
            </a:xfrm>
            <a:prstGeom prst="line">
              <a:avLst/>
            </a:prstGeom>
            <a:noFill/>
            <a:ln w="0">
              <a:solidFill>
                <a:srgbClr val="0000FF"/>
              </a:solidFill>
              <a:round/>
              <a:headEnd/>
              <a:tailEnd/>
            </a:ln>
          </p:spPr>
          <p:txBody>
            <a:bodyPr/>
            <a:lstStyle/>
            <a:p>
              <a:endParaRPr lang="en-US"/>
            </a:p>
          </p:txBody>
        </p:sp>
        <p:sp>
          <p:nvSpPr>
            <p:cNvPr id="234468" name="Line 3044"/>
            <p:cNvSpPr>
              <a:spLocks noChangeShapeType="1"/>
            </p:cNvSpPr>
            <p:nvPr/>
          </p:nvSpPr>
          <p:spPr bwMode="auto">
            <a:xfrm>
              <a:off x="4157" y="3561"/>
              <a:ext cx="0" cy="0"/>
            </a:xfrm>
            <a:prstGeom prst="line">
              <a:avLst/>
            </a:prstGeom>
            <a:noFill/>
            <a:ln w="0">
              <a:solidFill>
                <a:srgbClr val="0000FF"/>
              </a:solidFill>
              <a:round/>
              <a:headEnd/>
              <a:tailEnd/>
            </a:ln>
          </p:spPr>
          <p:txBody>
            <a:bodyPr/>
            <a:lstStyle/>
            <a:p>
              <a:endParaRPr lang="en-US"/>
            </a:p>
          </p:txBody>
        </p:sp>
        <p:sp>
          <p:nvSpPr>
            <p:cNvPr id="234469" name="Line 3045"/>
            <p:cNvSpPr>
              <a:spLocks noChangeShapeType="1"/>
            </p:cNvSpPr>
            <p:nvPr/>
          </p:nvSpPr>
          <p:spPr bwMode="auto">
            <a:xfrm>
              <a:off x="4158" y="3561"/>
              <a:ext cx="0" cy="0"/>
            </a:xfrm>
            <a:prstGeom prst="line">
              <a:avLst/>
            </a:prstGeom>
            <a:noFill/>
            <a:ln w="0">
              <a:solidFill>
                <a:srgbClr val="0000FF"/>
              </a:solidFill>
              <a:round/>
              <a:headEnd/>
              <a:tailEnd/>
            </a:ln>
          </p:spPr>
          <p:txBody>
            <a:bodyPr/>
            <a:lstStyle/>
            <a:p>
              <a:endParaRPr lang="en-US"/>
            </a:p>
          </p:txBody>
        </p:sp>
        <p:sp>
          <p:nvSpPr>
            <p:cNvPr id="234470" name="Line 3046"/>
            <p:cNvSpPr>
              <a:spLocks noChangeShapeType="1"/>
            </p:cNvSpPr>
            <p:nvPr/>
          </p:nvSpPr>
          <p:spPr bwMode="auto">
            <a:xfrm>
              <a:off x="4158" y="3561"/>
              <a:ext cx="0" cy="0"/>
            </a:xfrm>
            <a:prstGeom prst="line">
              <a:avLst/>
            </a:prstGeom>
            <a:noFill/>
            <a:ln w="0">
              <a:solidFill>
                <a:srgbClr val="0000FF"/>
              </a:solidFill>
              <a:round/>
              <a:headEnd/>
              <a:tailEnd/>
            </a:ln>
          </p:spPr>
          <p:txBody>
            <a:bodyPr/>
            <a:lstStyle/>
            <a:p>
              <a:endParaRPr lang="en-US"/>
            </a:p>
          </p:txBody>
        </p:sp>
        <p:grpSp>
          <p:nvGrpSpPr>
            <p:cNvPr id="234471" name="Group 3047"/>
            <p:cNvGrpSpPr>
              <a:grpSpLocks/>
            </p:cNvGrpSpPr>
            <p:nvPr/>
          </p:nvGrpSpPr>
          <p:grpSpPr bwMode="auto">
            <a:xfrm>
              <a:off x="4159" y="3494"/>
              <a:ext cx="158" cy="67"/>
              <a:chOff x="1371" y="3381"/>
              <a:chExt cx="707" cy="271"/>
            </a:xfrm>
          </p:grpSpPr>
          <p:sp>
            <p:nvSpPr>
              <p:cNvPr id="234472" name="Line 3048"/>
              <p:cNvSpPr>
                <a:spLocks noChangeShapeType="1"/>
              </p:cNvSpPr>
              <p:nvPr/>
            </p:nvSpPr>
            <p:spPr bwMode="auto">
              <a:xfrm>
                <a:off x="1371" y="3651"/>
                <a:ext cx="1" cy="1"/>
              </a:xfrm>
              <a:prstGeom prst="line">
                <a:avLst/>
              </a:prstGeom>
              <a:noFill/>
              <a:ln w="0">
                <a:solidFill>
                  <a:srgbClr val="0000FF"/>
                </a:solidFill>
                <a:round/>
                <a:headEnd/>
                <a:tailEnd/>
              </a:ln>
            </p:spPr>
            <p:txBody>
              <a:bodyPr/>
              <a:lstStyle/>
              <a:p>
                <a:endParaRPr lang="en-US"/>
              </a:p>
            </p:txBody>
          </p:sp>
          <p:sp>
            <p:nvSpPr>
              <p:cNvPr id="234473" name="Line 3049"/>
              <p:cNvSpPr>
                <a:spLocks noChangeShapeType="1"/>
              </p:cNvSpPr>
              <p:nvPr/>
            </p:nvSpPr>
            <p:spPr bwMode="auto">
              <a:xfrm>
                <a:off x="1374" y="3651"/>
                <a:ext cx="1" cy="1"/>
              </a:xfrm>
              <a:prstGeom prst="line">
                <a:avLst/>
              </a:prstGeom>
              <a:noFill/>
              <a:ln w="0">
                <a:solidFill>
                  <a:srgbClr val="0000FF"/>
                </a:solidFill>
                <a:round/>
                <a:headEnd/>
                <a:tailEnd/>
              </a:ln>
            </p:spPr>
            <p:txBody>
              <a:bodyPr/>
              <a:lstStyle/>
              <a:p>
                <a:endParaRPr lang="en-US"/>
              </a:p>
            </p:txBody>
          </p:sp>
          <p:sp>
            <p:nvSpPr>
              <p:cNvPr id="234474" name="Line 3050"/>
              <p:cNvSpPr>
                <a:spLocks noChangeShapeType="1"/>
              </p:cNvSpPr>
              <p:nvPr/>
            </p:nvSpPr>
            <p:spPr bwMode="auto">
              <a:xfrm>
                <a:off x="1376" y="3651"/>
                <a:ext cx="1" cy="1"/>
              </a:xfrm>
              <a:prstGeom prst="line">
                <a:avLst/>
              </a:prstGeom>
              <a:noFill/>
              <a:ln w="0">
                <a:solidFill>
                  <a:srgbClr val="0000FF"/>
                </a:solidFill>
                <a:round/>
                <a:headEnd/>
                <a:tailEnd/>
              </a:ln>
            </p:spPr>
            <p:txBody>
              <a:bodyPr/>
              <a:lstStyle/>
              <a:p>
                <a:endParaRPr lang="en-US"/>
              </a:p>
            </p:txBody>
          </p:sp>
          <p:sp>
            <p:nvSpPr>
              <p:cNvPr id="234475" name="Line 3051"/>
              <p:cNvSpPr>
                <a:spLocks noChangeShapeType="1"/>
              </p:cNvSpPr>
              <p:nvPr/>
            </p:nvSpPr>
            <p:spPr bwMode="auto">
              <a:xfrm>
                <a:off x="1380" y="3651"/>
                <a:ext cx="1" cy="1"/>
              </a:xfrm>
              <a:prstGeom prst="line">
                <a:avLst/>
              </a:prstGeom>
              <a:noFill/>
              <a:ln w="0">
                <a:solidFill>
                  <a:srgbClr val="0000FF"/>
                </a:solidFill>
                <a:round/>
                <a:headEnd/>
                <a:tailEnd/>
              </a:ln>
            </p:spPr>
            <p:txBody>
              <a:bodyPr/>
              <a:lstStyle/>
              <a:p>
                <a:endParaRPr lang="en-US"/>
              </a:p>
            </p:txBody>
          </p:sp>
          <p:sp>
            <p:nvSpPr>
              <p:cNvPr id="234476" name="Freeform 3052"/>
              <p:cNvSpPr>
                <a:spLocks/>
              </p:cNvSpPr>
              <p:nvPr/>
            </p:nvSpPr>
            <p:spPr bwMode="auto">
              <a:xfrm>
                <a:off x="1386" y="3651"/>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477" name="Line 3053"/>
              <p:cNvSpPr>
                <a:spLocks noChangeShapeType="1"/>
              </p:cNvSpPr>
              <p:nvPr/>
            </p:nvSpPr>
            <p:spPr bwMode="auto">
              <a:xfrm>
                <a:off x="1391" y="3651"/>
                <a:ext cx="1" cy="1"/>
              </a:xfrm>
              <a:prstGeom prst="line">
                <a:avLst/>
              </a:prstGeom>
              <a:noFill/>
              <a:ln w="0">
                <a:solidFill>
                  <a:srgbClr val="0000FF"/>
                </a:solidFill>
                <a:round/>
                <a:headEnd/>
                <a:tailEnd/>
              </a:ln>
            </p:spPr>
            <p:txBody>
              <a:bodyPr/>
              <a:lstStyle/>
              <a:p>
                <a:endParaRPr lang="en-US"/>
              </a:p>
            </p:txBody>
          </p:sp>
          <p:sp>
            <p:nvSpPr>
              <p:cNvPr id="234478" name="Freeform 3054"/>
              <p:cNvSpPr>
                <a:spLocks/>
              </p:cNvSpPr>
              <p:nvPr/>
            </p:nvSpPr>
            <p:spPr bwMode="auto">
              <a:xfrm>
                <a:off x="1396" y="3651"/>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479" name="Freeform 3055"/>
              <p:cNvSpPr>
                <a:spLocks/>
              </p:cNvSpPr>
              <p:nvPr/>
            </p:nvSpPr>
            <p:spPr bwMode="auto">
              <a:xfrm>
                <a:off x="1402" y="3651"/>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480" name="Line 3056"/>
              <p:cNvSpPr>
                <a:spLocks noChangeShapeType="1"/>
              </p:cNvSpPr>
              <p:nvPr/>
            </p:nvSpPr>
            <p:spPr bwMode="auto">
              <a:xfrm>
                <a:off x="1408" y="3651"/>
                <a:ext cx="1" cy="1"/>
              </a:xfrm>
              <a:prstGeom prst="line">
                <a:avLst/>
              </a:prstGeom>
              <a:noFill/>
              <a:ln w="0">
                <a:solidFill>
                  <a:srgbClr val="0000FF"/>
                </a:solidFill>
                <a:round/>
                <a:headEnd/>
                <a:tailEnd/>
              </a:ln>
            </p:spPr>
            <p:txBody>
              <a:bodyPr/>
              <a:lstStyle/>
              <a:p>
                <a:endParaRPr lang="en-US"/>
              </a:p>
            </p:txBody>
          </p:sp>
          <p:sp>
            <p:nvSpPr>
              <p:cNvPr id="234481" name="Line 3057"/>
              <p:cNvSpPr>
                <a:spLocks noChangeShapeType="1"/>
              </p:cNvSpPr>
              <p:nvPr/>
            </p:nvSpPr>
            <p:spPr bwMode="auto">
              <a:xfrm>
                <a:off x="1411" y="3651"/>
                <a:ext cx="1" cy="1"/>
              </a:xfrm>
              <a:prstGeom prst="line">
                <a:avLst/>
              </a:prstGeom>
              <a:noFill/>
              <a:ln w="0">
                <a:solidFill>
                  <a:srgbClr val="0000FF"/>
                </a:solidFill>
                <a:round/>
                <a:headEnd/>
                <a:tailEnd/>
              </a:ln>
            </p:spPr>
            <p:txBody>
              <a:bodyPr/>
              <a:lstStyle/>
              <a:p>
                <a:endParaRPr lang="en-US"/>
              </a:p>
            </p:txBody>
          </p:sp>
          <p:sp>
            <p:nvSpPr>
              <p:cNvPr id="234482" name="Line 3058"/>
              <p:cNvSpPr>
                <a:spLocks noChangeShapeType="1"/>
              </p:cNvSpPr>
              <p:nvPr/>
            </p:nvSpPr>
            <p:spPr bwMode="auto">
              <a:xfrm>
                <a:off x="1414" y="3651"/>
                <a:ext cx="1" cy="1"/>
              </a:xfrm>
              <a:prstGeom prst="line">
                <a:avLst/>
              </a:prstGeom>
              <a:noFill/>
              <a:ln w="0">
                <a:solidFill>
                  <a:srgbClr val="0000FF"/>
                </a:solidFill>
                <a:round/>
                <a:headEnd/>
                <a:tailEnd/>
              </a:ln>
            </p:spPr>
            <p:txBody>
              <a:bodyPr/>
              <a:lstStyle/>
              <a:p>
                <a:endParaRPr lang="en-US"/>
              </a:p>
            </p:txBody>
          </p:sp>
          <p:sp>
            <p:nvSpPr>
              <p:cNvPr id="234483" name="Line 3059"/>
              <p:cNvSpPr>
                <a:spLocks noChangeShapeType="1"/>
              </p:cNvSpPr>
              <p:nvPr/>
            </p:nvSpPr>
            <p:spPr bwMode="auto">
              <a:xfrm>
                <a:off x="1419" y="3651"/>
                <a:ext cx="1" cy="1"/>
              </a:xfrm>
              <a:prstGeom prst="line">
                <a:avLst/>
              </a:prstGeom>
              <a:noFill/>
              <a:ln w="0">
                <a:solidFill>
                  <a:srgbClr val="0000FF"/>
                </a:solidFill>
                <a:round/>
                <a:headEnd/>
                <a:tailEnd/>
              </a:ln>
            </p:spPr>
            <p:txBody>
              <a:bodyPr/>
              <a:lstStyle/>
              <a:p>
                <a:endParaRPr lang="en-US"/>
              </a:p>
            </p:txBody>
          </p:sp>
          <p:sp>
            <p:nvSpPr>
              <p:cNvPr id="234484" name="Line 3060"/>
              <p:cNvSpPr>
                <a:spLocks noChangeShapeType="1"/>
              </p:cNvSpPr>
              <p:nvPr/>
            </p:nvSpPr>
            <p:spPr bwMode="auto">
              <a:xfrm>
                <a:off x="1422" y="3651"/>
                <a:ext cx="1" cy="1"/>
              </a:xfrm>
              <a:prstGeom prst="line">
                <a:avLst/>
              </a:prstGeom>
              <a:noFill/>
              <a:ln w="0">
                <a:solidFill>
                  <a:srgbClr val="0000FF"/>
                </a:solidFill>
                <a:round/>
                <a:headEnd/>
                <a:tailEnd/>
              </a:ln>
            </p:spPr>
            <p:txBody>
              <a:bodyPr/>
              <a:lstStyle/>
              <a:p>
                <a:endParaRPr lang="en-US"/>
              </a:p>
            </p:txBody>
          </p:sp>
          <p:sp>
            <p:nvSpPr>
              <p:cNvPr id="234485" name="Line 3061"/>
              <p:cNvSpPr>
                <a:spLocks noChangeShapeType="1"/>
              </p:cNvSpPr>
              <p:nvPr/>
            </p:nvSpPr>
            <p:spPr bwMode="auto">
              <a:xfrm>
                <a:off x="1425" y="3651"/>
                <a:ext cx="1" cy="1"/>
              </a:xfrm>
              <a:prstGeom prst="line">
                <a:avLst/>
              </a:prstGeom>
              <a:noFill/>
              <a:ln w="0">
                <a:solidFill>
                  <a:srgbClr val="0000FF"/>
                </a:solidFill>
                <a:round/>
                <a:headEnd/>
                <a:tailEnd/>
              </a:ln>
            </p:spPr>
            <p:txBody>
              <a:bodyPr/>
              <a:lstStyle/>
              <a:p>
                <a:endParaRPr lang="en-US"/>
              </a:p>
            </p:txBody>
          </p:sp>
          <p:sp>
            <p:nvSpPr>
              <p:cNvPr id="234486" name="Line 3062"/>
              <p:cNvSpPr>
                <a:spLocks noChangeShapeType="1"/>
              </p:cNvSpPr>
              <p:nvPr/>
            </p:nvSpPr>
            <p:spPr bwMode="auto">
              <a:xfrm>
                <a:off x="1428" y="3651"/>
                <a:ext cx="1" cy="1"/>
              </a:xfrm>
              <a:prstGeom prst="line">
                <a:avLst/>
              </a:prstGeom>
              <a:noFill/>
              <a:ln w="0">
                <a:solidFill>
                  <a:srgbClr val="0000FF"/>
                </a:solidFill>
                <a:round/>
                <a:headEnd/>
                <a:tailEnd/>
              </a:ln>
            </p:spPr>
            <p:txBody>
              <a:bodyPr/>
              <a:lstStyle/>
              <a:p>
                <a:endParaRPr lang="en-US"/>
              </a:p>
            </p:txBody>
          </p:sp>
          <p:sp>
            <p:nvSpPr>
              <p:cNvPr id="234487" name="Line 3063"/>
              <p:cNvSpPr>
                <a:spLocks noChangeShapeType="1"/>
              </p:cNvSpPr>
              <p:nvPr/>
            </p:nvSpPr>
            <p:spPr bwMode="auto">
              <a:xfrm>
                <a:off x="1431" y="3651"/>
                <a:ext cx="1" cy="1"/>
              </a:xfrm>
              <a:prstGeom prst="line">
                <a:avLst/>
              </a:prstGeom>
              <a:noFill/>
              <a:ln w="0">
                <a:solidFill>
                  <a:srgbClr val="0000FF"/>
                </a:solidFill>
                <a:round/>
                <a:headEnd/>
                <a:tailEnd/>
              </a:ln>
            </p:spPr>
            <p:txBody>
              <a:bodyPr/>
              <a:lstStyle/>
              <a:p>
                <a:endParaRPr lang="en-US"/>
              </a:p>
            </p:txBody>
          </p:sp>
          <p:sp>
            <p:nvSpPr>
              <p:cNvPr id="234488" name="Line 3064"/>
              <p:cNvSpPr>
                <a:spLocks noChangeShapeType="1"/>
              </p:cNvSpPr>
              <p:nvPr/>
            </p:nvSpPr>
            <p:spPr bwMode="auto">
              <a:xfrm>
                <a:off x="1436" y="3651"/>
                <a:ext cx="1" cy="1"/>
              </a:xfrm>
              <a:prstGeom prst="line">
                <a:avLst/>
              </a:prstGeom>
              <a:noFill/>
              <a:ln w="0">
                <a:solidFill>
                  <a:srgbClr val="0000FF"/>
                </a:solidFill>
                <a:round/>
                <a:headEnd/>
                <a:tailEnd/>
              </a:ln>
            </p:spPr>
            <p:txBody>
              <a:bodyPr/>
              <a:lstStyle/>
              <a:p>
                <a:endParaRPr lang="en-US"/>
              </a:p>
            </p:txBody>
          </p:sp>
          <p:sp>
            <p:nvSpPr>
              <p:cNvPr id="234489" name="Line 3065"/>
              <p:cNvSpPr>
                <a:spLocks noChangeShapeType="1"/>
              </p:cNvSpPr>
              <p:nvPr/>
            </p:nvSpPr>
            <p:spPr bwMode="auto">
              <a:xfrm>
                <a:off x="1439" y="3651"/>
                <a:ext cx="1" cy="1"/>
              </a:xfrm>
              <a:prstGeom prst="line">
                <a:avLst/>
              </a:prstGeom>
              <a:noFill/>
              <a:ln w="0">
                <a:solidFill>
                  <a:srgbClr val="0000FF"/>
                </a:solidFill>
                <a:round/>
                <a:headEnd/>
                <a:tailEnd/>
              </a:ln>
            </p:spPr>
            <p:txBody>
              <a:bodyPr/>
              <a:lstStyle/>
              <a:p>
                <a:endParaRPr lang="en-US"/>
              </a:p>
            </p:txBody>
          </p:sp>
          <p:sp>
            <p:nvSpPr>
              <p:cNvPr id="234490" name="Line 3066"/>
              <p:cNvSpPr>
                <a:spLocks noChangeShapeType="1"/>
              </p:cNvSpPr>
              <p:nvPr/>
            </p:nvSpPr>
            <p:spPr bwMode="auto">
              <a:xfrm>
                <a:off x="1442" y="3651"/>
                <a:ext cx="1" cy="1"/>
              </a:xfrm>
              <a:prstGeom prst="line">
                <a:avLst/>
              </a:prstGeom>
              <a:noFill/>
              <a:ln w="0">
                <a:solidFill>
                  <a:srgbClr val="0000FF"/>
                </a:solidFill>
                <a:round/>
                <a:headEnd/>
                <a:tailEnd/>
              </a:ln>
            </p:spPr>
            <p:txBody>
              <a:bodyPr/>
              <a:lstStyle/>
              <a:p>
                <a:endParaRPr lang="en-US"/>
              </a:p>
            </p:txBody>
          </p:sp>
          <p:sp>
            <p:nvSpPr>
              <p:cNvPr id="234491" name="Line 3067"/>
              <p:cNvSpPr>
                <a:spLocks noChangeShapeType="1"/>
              </p:cNvSpPr>
              <p:nvPr/>
            </p:nvSpPr>
            <p:spPr bwMode="auto">
              <a:xfrm>
                <a:off x="1445" y="3651"/>
                <a:ext cx="1" cy="1"/>
              </a:xfrm>
              <a:prstGeom prst="line">
                <a:avLst/>
              </a:prstGeom>
              <a:noFill/>
              <a:ln w="0">
                <a:solidFill>
                  <a:srgbClr val="0000FF"/>
                </a:solidFill>
                <a:round/>
                <a:headEnd/>
                <a:tailEnd/>
              </a:ln>
            </p:spPr>
            <p:txBody>
              <a:bodyPr/>
              <a:lstStyle/>
              <a:p>
                <a:endParaRPr lang="en-US"/>
              </a:p>
            </p:txBody>
          </p:sp>
          <p:sp>
            <p:nvSpPr>
              <p:cNvPr id="234492" name="Line 3068"/>
              <p:cNvSpPr>
                <a:spLocks noChangeShapeType="1"/>
              </p:cNvSpPr>
              <p:nvPr/>
            </p:nvSpPr>
            <p:spPr bwMode="auto">
              <a:xfrm>
                <a:off x="1447" y="3651"/>
                <a:ext cx="1" cy="1"/>
              </a:xfrm>
              <a:prstGeom prst="line">
                <a:avLst/>
              </a:prstGeom>
              <a:noFill/>
              <a:ln w="0">
                <a:solidFill>
                  <a:srgbClr val="0000FF"/>
                </a:solidFill>
                <a:round/>
                <a:headEnd/>
                <a:tailEnd/>
              </a:ln>
            </p:spPr>
            <p:txBody>
              <a:bodyPr/>
              <a:lstStyle/>
              <a:p>
                <a:endParaRPr lang="en-US"/>
              </a:p>
            </p:txBody>
          </p:sp>
          <p:sp>
            <p:nvSpPr>
              <p:cNvPr id="234493" name="Line 3069"/>
              <p:cNvSpPr>
                <a:spLocks noChangeShapeType="1"/>
              </p:cNvSpPr>
              <p:nvPr/>
            </p:nvSpPr>
            <p:spPr bwMode="auto">
              <a:xfrm>
                <a:off x="1453" y="3651"/>
                <a:ext cx="1" cy="1"/>
              </a:xfrm>
              <a:prstGeom prst="line">
                <a:avLst/>
              </a:prstGeom>
              <a:noFill/>
              <a:ln w="0">
                <a:solidFill>
                  <a:srgbClr val="0000FF"/>
                </a:solidFill>
                <a:round/>
                <a:headEnd/>
                <a:tailEnd/>
              </a:ln>
            </p:spPr>
            <p:txBody>
              <a:bodyPr/>
              <a:lstStyle/>
              <a:p>
                <a:endParaRPr lang="en-US"/>
              </a:p>
            </p:txBody>
          </p:sp>
          <p:sp>
            <p:nvSpPr>
              <p:cNvPr id="234494" name="Line 3070"/>
              <p:cNvSpPr>
                <a:spLocks noChangeShapeType="1"/>
              </p:cNvSpPr>
              <p:nvPr/>
            </p:nvSpPr>
            <p:spPr bwMode="auto">
              <a:xfrm>
                <a:off x="1454" y="3651"/>
                <a:ext cx="1" cy="1"/>
              </a:xfrm>
              <a:prstGeom prst="line">
                <a:avLst/>
              </a:prstGeom>
              <a:noFill/>
              <a:ln w="0">
                <a:solidFill>
                  <a:srgbClr val="0000FF"/>
                </a:solidFill>
                <a:round/>
                <a:headEnd/>
                <a:tailEnd/>
              </a:ln>
            </p:spPr>
            <p:txBody>
              <a:bodyPr/>
              <a:lstStyle/>
              <a:p>
                <a:endParaRPr lang="en-US"/>
              </a:p>
            </p:txBody>
          </p:sp>
          <p:sp>
            <p:nvSpPr>
              <p:cNvPr id="234495" name="Line 3071"/>
              <p:cNvSpPr>
                <a:spLocks noChangeShapeType="1"/>
              </p:cNvSpPr>
              <p:nvPr/>
            </p:nvSpPr>
            <p:spPr bwMode="auto">
              <a:xfrm>
                <a:off x="1459" y="3651"/>
                <a:ext cx="1" cy="1"/>
              </a:xfrm>
              <a:prstGeom prst="line">
                <a:avLst/>
              </a:prstGeom>
              <a:noFill/>
              <a:ln w="0">
                <a:solidFill>
                  <a:srgbClr val="0000FF"/>
                </a:solidFill>
                <a:round/>
                <a:headEnd/>
                <a:tailEnd/>
              </a:ln>
            </p:spPr>
            <p:txBody>
              <a:bodyPr/>
              <a:lstStyle/>
              <a:p>
                <a:endParaRPr lang="en-US"/>
              </a:p>
            </p:txBody>
          </p:sp>
          <p:sp>
            <p:nvSpPr>
              <p:cNvPr id="234496" name="Line 3072"/>
              <p:cNvSpPr>
                <a:spLocks noChangeShapeType="1"/>
              </p:cNvSpPr>
              <p:nvPr/>
            </p:nvSpPr>
            <p:spPr bwMode="auto">
              <a:xfrm>
                <a:off x="1462" y="3651"/>
                <a:ext cx="1" cy="1"/>
              </a:xfrm>
              <a:prstGeom prst="line">
                <a:avLst/>
              </a:prstGeom>
              <a:noFill/>
              <a:ln w="0">
                <a:solidFill>
                  <a:srgbClr val="0000FF"/>
                </a:solidFill>
                <a:round/>
                <a:headEnd/>
                <a:tailEnd/>
              </a:ln>
            </p:spPr>
            <p:txBody>
              <a:bodyPr/>
              <a:lstStyle/>
              <a:p>
                <a:endParaRPr lang="en-US"/>
              </a:p>
            </p:txBody>
          </p:sp>
          <p:sp>
            <p:nvSpPr>
              <p:cNvPr id="234497" name="Line 3073"/>
              <p:cNvSpPr>
                <a:spLocks noChangeShapeType="1"/>
              </p:cNvSpPr>
              <p:nvPr/>
            </p:nvSpPr>
            <p:spPr bwMode="auto">
              <a:xfrm>
                <a:off x="1467" y="3651"/>
                <a:ext cx="1" cy="1"/>
              </a:xfrm>
              <a:prstGeom prst="line">
                <a:avLst/>
              </a:prstGeom>
              <a:noFill/>
              <a:ln w="0">
                <a:solidFill>
                  <a:srgbClr val="0000FF"/>
                </a:solidFill>
                <a:round/>
                <a:headEnd/>
                <a:tailEnd/>
              </a:ln>
            </p:spPr>
            <p:txBody>
              <a:bodyPr/>
              <a:lstStyle/>
              <a:p>
                <a:endParaRPr lang="en-US"/>
              </a:p>
            </p:txBody>
          </p:sp>
          <p:sp>
            <p:nvSpPr>
              <p:cNvPr id="234498" name="Line 3074"/>
              <p:cNvSpPr>
                <a:spLocks noChangeShapeType="1"/>
              </p:cNvSpPr>
              <p:nvPr/>
            </p:nvSpPr>
            <p:spPr bwMode="auto">
              <a:xfrm>
                <a:off x="1471" y="3651"/>
                <a:ext cx="1" cy="1"/>
              </a:xfrm>
              <a:prstGeom prst="line">
                <a:avLst/>
              </a:prstGeom>
              <a:noFill/>
              <a:ln w="0">
                <a:solidFill>
                  <a:srgbClr val="0000FF"/>
                </a:solidFill>
                <a:round/>
                <a:headEnd/>
                <a:tailEnd/>
              </a:ln>
            </p:spPr>
            <p:txBody>
              <a:bodyPr/>
              <a:lstStyle/>
              <a:p>
                <a:endParaRPr lang="en-US"/>
              </a:p>
            </p:txBody>
          </p:sp>
          <p:sp>
            <p:nvSpPr>
              <p:cNvPr id="234499" name="Line 3075"/>
              <p:cNvSpPr>
                <a:spLocks noChangeShapeType="1"/>
              </p:cNvSpPr>
              <p:nvPr/>
            </p:nvSpPr>
            <p:spPr bwMode="auto">
              <a:xfrm>
                <a:off x="1473" y="3651"/>
                <a:ext cx="1" cy="1"/>
              </a:xfrm>
              <a:prstGeom prst="line">
                <a:avLst/>
              </a:prstGeom>
              <a:noFill/>
              <a:ln w="0">
                <a:solidFill>
                  <a:srgbClr val="0000FF"/>
                </a:solidFill>
                <a:round/>
                <a:headEnd/>
                <a:tailEnd/>
              </a:ln>
            </p:spPr>
            <p:txBody>
              <a:bodyPr/>
              <a:lstStyle/>
              <a:p>
                <a:endParaRPr lang="en-US"/>
              </a:p>
            </p:txBody>
          </p:sp>
          <p:sp>
            <p:nvSpPr>
              <p:cNvPr id="234500" name="Line 3076"/>
              <p:cNvSpPr>
                <a:spLocks noChangeShapeType="1"/>
              </p:cNvSpPr>
              <p:nvPr/>
            </p:nvSpPr>
            <p:spPr bwMode="auto">
              <a:xfrm>
                <a:off x="1476" y="3651"/>
                <a:ext cx="1" cy="1"/>
              </a:xfrm>
              <a:prstGeom prst="line">
                <a:avLst/>
              </a:prstGeom>
              <a:noFill/>
              <a:ln w="0">
                <a:solidFill>
                  <a:srgbClr val="0000FF"/>
                </a:solidFill>
                <a:round/>
                <a:headEnd/>
                <a:tailEnd/>
              </a:ln>
            </p:spPr>
            <p:txBody>
              <a:bodyPr/>
              <a:lstStyle/>
              <a:p>
                <a:endParaRPr lang="en-US"/>
              </a:p>
            </p:txBody>
          </p:sp>
          <p:sp>
            <p:nvSpPr>
              <p:cNvPr id="234501" name="Line 3077"/>
              <p:cNvSpPr>
                <a:spLocks noChangeShapeType="1"/>
              </p:cNvSpPr>
              <p:nvPr/>
            </p:nvSpPr>
            <p:spPr bwMode="auto">
              <a:xfrm>
                <a:off x="1478" y="3651"/>
                <a:ext cx="1" cy="1"/>
              </a:xfrm>
              <a:prstGeom prst="line">
                <a:avLst/>
              </a:prstGeom>
              <a:noFill/>
              <a:ln w="0">
                <a:solidFill>
                  <a:srgbClr val="0000FF"/>
                </a:solidFill>
                <a:round/>
                <a:headEnd/>
                <a:tailEnd/>
              </a:ln>
            </p:spPr>
            <p:txBody>
              <a:bodyPr/>
              <a:lstStyle/>
              <a:p>
                <a:endParaRPr lang="en-US"/>
              </a:p>
            </p:txBody>
          </p:sp>
          <p:sp>
            <p:nvSpPr>
              <p:cNvPr id="234502" name="Line 3078"/>
              <p:cNvSpPr>
                <a:spLocks noChangeShapeType="1"/>
              </p:cNvSpPr>
              <p:nvPr/>
            </p:nvSpPr>
            <p:spPr bwMode="auto">
              <a:xfrm>
                <a:off x="1482" y="3651"/>
                <a:ext cx="1" cy="1"/>
              </a:xfrm>
              <a:prstGeom prst="line">
                <a:avLst/>
              </a:prstGeom>
              <a:noFill/>
              <a:ln w="0">
                <a:solidFill>
                  <a:srgbClr val="0000FF"/>
                </a:solidFill>
                <a:round/>
                <a:headEnd/>
                <a:tailEnd/>
              </a:ln>
            </p:spPr>
            <p:txBody>
              <a:bodyPr/>
              <a:lstStyle/>
              <a:p>
                <a:endParaRPr lang="en-US"/>
              </a:p>
            </p:txBody>
          </p:sp>
          <p:sp>
            <p:nvSpPr>
              <p:cNvPr id="234503" name="Line 3079"/>
              <p:cNvSpPr>
                <a:spLocks noChangeShapeType="1"/>
              </p:cNvSpPr>
              <p:nvPr/>
            </p:nvSpPr>
            <p:spPr bwMode="auto">
              <a:xfrm flipV="1">
                <a:off x="1488" y="3648"/>
                <a:ext cx="1" cy="3"/>
              </a:xfrm>
              <a:prstGeom prst="line">
                <a:avLst/>
              </a:prstGeom>
              <a:noFill/>
              <a:ln w="0">
                <a:solidFill>
                  <a:srgbClr val="0000FF"/>
                </a:solidFill>
                <a:round/>
                <a:headEnd/>
                <a:tailEnd/>
              </a:ln>
            </p:spPr>
            <p:txBody>
              <a:bodyPr/>
              <a:lstStyle/>
              <a:p>
                <a:endParaRPr lang="en-US"/>
              </a:p>
            </p:txBody>
          </p:sp>
          <p:sp>
            <p:nvSpPr>
              <p:cNvPr id="234504" name="Line 3080"/>
              <p:cNvSpPr>
                <a:spLocks noChangeShapeType="1"/>
              </p:cNvSpPr>
              <p:nvPr/>
            </p:nvSpPr>
            <p:spPr bwMode="auto">
              <a:xfrm>
                <a:off x="1491" y="3651"/>
                <a:ext cx="1" cy="1"/>
              </a:xfrm>
              <a:prstGeom prst="line">
                <a:avLst/>
              </a:prstGeom>
              <a:noFill/>
              <a:ln w="0">
                <a:solidFill>
                  <a:srgbClr val="0000FF"/>
                </a:solidFill>
                <a:round/>
                <a:headEnd/>
                <a:tailEnd/>
              </a:ln>
            </p:spPr>
            <p:txBody>
              <a:bodyPr/>
              <a:lstStyle/>
              <a:p>
                <a:endParaRPr lang="en-US"/>
              </a:p>
            </p:txBody>
          </p:sp>
          <p:sp>
            <p:nvSpPr>
              <p:cNvPr id="234505" name="Line 3081"/>
              <p:cNvSpPr>
                <a:spLocks noChangeShapeType="1"/>
              </p:cNvSpPr>
              <p:nvPr/>
            </p:nvSpPr>
            <p:spPr bwMode="auto">
              <a:xfrm>
                <a:off x="1493" y="3651"/>
                <a:ext cx="1" cy="1"/>
              </a:xfrm>
              <a:prstGeom prst="line">
                <a:avLst/>
              </a:prstGeom>
              <a:noFill/>
              <a:ln w="0">
                <a:solidFill>
                  <a:srgbClr val="0000FF"/>
                </a:solidFill>
                <a:round/>
                <a:headEnd/>
                <a:tailEnd/>
              </a:ln>
            </p:spPr>
            <p:txBody>
              <a:bodyPr/>
              <a:lstStyle/>
              <a:p>
                <a:endParaRPr lang="en-US"/>
              </a:p>
            </p:txBody>
          </p:sp>
          <p:sp>
            <p:nvSpPr>
              <p:cNvPr id="234506" name="Line 3082"/>
              <p:cNvSpPr>
                <a:spLocks noChangeShapeType="1"/>
              </p:cNvSpPr>
              <p:nvPr/>
            </p:nvSpPr>
            <p:spPr bwMode="auto">
              <a:xfrm>
                <a:off x="1495" y="3651"/>
                <a:ext cx="1" cy="1"/>
              </a:xfrm>
              <a:prstGeom prst="line">
                <a:avLst/>
              </a:prstGeom>
              <a:noFill/>
              <a:ln w="0">
                <a:solidFill>
                  <a:srgbClr val="0000FF"/>
                </a:solidFill>
                <a:round/>
                <a:headEnd/>
                <a:tailEnd/>
              </a:ln>
            </p:spPr>
            <p:txBody>
              <a:bodyPr/>
              <a:lstStyle/>
              <a:p>
                <a:endParaRPr lang="en-US"/>
              </a:p>
            </p:txBody>
          </p:sp>
          <p:sp>
            <p:nvSpPr>
              <p:cNvPr id="234507" name="Line 3083"/>
              <p:cNvSpPr>
                <a:spLocks noChangeShapeType="1"/>
              </p:cNvSpPr>
              <p:nvPr/>
            </p:nvSpPr>
            <p:spPr bwMode="auto">
              <a:xfrm>
                <a:off x="1499" y="3651"/>
                <a:ext cx="1" cy="1"/>
              </a:xfrm>
              <a:prstGeom prst="line">
                <a:avLst/>
              </a:prstGeom>
              <a:noFill/>
              <a:ln w="0">
                <a:solidFill>
                  <a:srgbClr val="0000FF"/>
                </a:solidFill>
                <a:round/>
                <a:headEnd/>
                <a:tailEnd/>
              </a:ln>
            </p:spPr>
            <p:txBody>
              <a:bodyPr/>
              <a:lstStyle/>
              <a:p>
                <a:endParaRPr lang="en-US"/>
              </a:p>
            </p:txBody>
          </p:sp>
          <p:sp>
            <p:nvSpPr>
              <p:cNvPr id="234508" name="Line 3084"/>
              <p:cNvSpPr>
                <a:spLocks noChangeShapeType="1"/>
              </p:cNvSpPr>
              <p:nvPr/>
            </p:nvSpPr>
            <p:spPr bwMode="auto">
              <a:xfrm>
                <a:off x="1505" y="3651"/>
                <a:ext cx="1" cy="1"/>
              </a:xfrm>
              <a:prstGeom prst="line">
                <a:avLst/>
              </a:prstGeom>
              <a:noFill/>
              <a:ln w="0">
                <a:solidFill>
                  <a:srgbClr val="0000FF"/>
                </a:solidFill>
                <a:round/>
                <a:headEnd/>
                <a:tailEnd/>
              </a:ln>
            </p:spPr>
            <p:txBody>
              <a:bodyPr/>
              <a:lstStyle/>
              <a:p>
                <a:endParaRPr lang="en-US"/>
              </a:p>
            </p:txBody>
          </p:sp>
          <p:sp>
            <p:nvSpPr>
              <p:cNvPr id="234509" name="Line 3085"/>
              <p:cNvSpPr>
                <a:spLocks noChangeShapeType="1"/>
              </p:cNvSpPr>
              <p:nvPr/>
            </p:nvSpPr>
            <p:spPr bwMode="auto">
              <a:xfrm>
                <a:off x="1506" y="3651"/>
                <a:ext cx="1" cy="1"/>
              </a:xfrm>
              <a:prstGeom prst="line">
                <a:avLst/>
              </a:prstGeom>
              <a:noFill/>
              <a:ln w="0">
                <a:solidFill>
                  <a:srgbClr val="0000FF"/>
                </a:solidFill>
                <a:round/>
                <a:headEnd/>
                <a:tailEnd/>
              </a:ln>
            </p:spPr>
            <p:txBody>
              <a:bodyPr/>
              <a:lstStyle/>
              <a:p>
                <a:endParaRPr lang="en-US"/>
              </a:p>
            </p:txBody>
          </p:sp>
          <p:sp>
            <p:nvSpPr>
              <p:cNvPr id="234510" name="Line 3086"/>
              <p:cNvSpPr>
                <a:spLocks noChangeShapeType="1"/>
              </p:cNvSpPr>
              <p:nvPr/>
            </p:nvSpPr>
            <p:spPr bwMode="auto">
              <a:xfrm>
                <a:off x="1510" y="3651"/>
                <a:ext cx="1" cy="1"/>
              </a:xfrm>
              <a:prstGeom prst="line">
                <a:avLst/>
              </a:prstGeom>
              <a:noFill/>
              <a:ln w="0">
                <a:solidFill>
                  <a:srgbClr val="0000FF"/>
                </a:solidFill>
                <a:round/>
                <a:headEnd/>
                <a:tailEnd/>
              </a:ln>
            </p:spPr>
            <p:txBody>
              <a:bodyPr/>
              <a:lstStyle/>
              <a:p>
                <a:endParaRPr lang="en-US"/>
              </a:p>
            </p:txBody>
          </p:sp>
          <p:sp>
            <p:nvSpPr>
              <p:cNvPr id="234511" name="Freeform 3087"/>
              <p:cNvSpPr>
                <a:spLocks/>
              </p:cNvSpPr>
              <p:nvPr/>
            </p:nvSpPr>
            <p:spPr bwMode="auto">
              <a:xfrm>
                <a:off x="1516" y="3651"/>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512" name="Line 3088"/>
              <p:cNvSpPr>
                <a:spLocks noChangeShapeType="1"/>
              </p:cNvSpPr>
              <p:nvPr/>
            </p:nvSpPr>
            <p:spPr bwMode="auto">
              <a:xfrm>
                <a:off x="1522" y="3651"/>
                <a:ext cx="1" cy="1"/>
              </a:xfrm>
              <a:prstGeom prst="line">
                <a:avLst/>
              </a:prstGeom>
              <a:noFill/>
              <a:ln w="0">
                <a:solidFill>
                  <a:srgbClr val="0000FF"/>
                </a:solidFill>
                <a:round/>
                <a:headEnd/>
                <a:tailEnd/>
              </a:ln>
            </p:spPr>
            <p:txBody>
              <a:bodyPr/>
              <a:lstStyle/>
              <a:p>
                <a:endParaRPr lang="en-US"/>
              </a:p>
            </p:txBody>
          </p:sp>
          <p:sp>
            <p:nvSpPr>
              <p:cNvPr id="234513" name="Line 3089"/>
              <p:cNvSpPr>
                <a:spLocks noChangeShapeType="1"/>
              </p:cNvSpPr>
              <p:nvPr/>
            </p:nvSpPr>
            <p:spPr bwMode="auto">
              <a:xfrm>
                <a:off x="1524" y="3651"/>
                <a:ext cx="1" cy="1"/>
              </a:xfrm>
              <a:prstGeom prst="line">
                <a:avLst/>
              </a:prstGeom>
              <a:noFill/>
              <a:ln w="0">
                <a:solidFill>
                  <a:srgbClr val="0000FF"/>
                </a:solidFill>
                <a:round/>
                <a:headEnd/>
                <a:tailEnd/>
              </a:ln>
            </p:spPr>
            <p:txBody>
              <a:bodyPr/>
              <a:lstStyle/>
              <a:p>
                <a:endParaRPr lang="en-US"/>
              </a:p>
            </p:txBody>
          </p:sp>
          <p:sp>
            <p:nvSpPr>
              <p:cNvPr id="234514" name="Line 3090"/>
              <p:cNvSpPr>
                <a:spLocks noChangeShapeType="1"/>
              </p:cNvSpPr>
              <p:nvPr/>
            </p:nvSpPr>
            <p:spPr bwMode="auto">
              <a:xfrm>
                <a:off x="1527" y="3651"/>
                <a:ext cx="1" cy="1"/>
              </a:xfrm>
              <a:prstGeom prst="line">
                <a:avLst/>
              </a:prstGeom>
              <a:noFill/>
              <a:ln w="0">
                <a:solidFill>
                  <a:srgbClr val="0000FF"/>
                </a:solidFill>
                <a:round/>
                <a:headEnd/>
                <a:tailEnd/>
              </a:ln>
            </p:spPr>
            <p:txBody>
              <a:bodyPr/>
              <a:lstStyle/>
              <a:p>
                <a:endParaRPr lang="en-US"/>
              </a:p>
            </p:txBody>
          </p:sp>
          <p:sp>
            <p:nvSpPr>
              <p:cNvPr id="234515" name="Freeform 3091"/>
              <p:cNvSpPr>
                <a:spLocks/>
              </p:cNvSpPr>
              <p:nvPr/>
            </p:nvSpPr>
            <p:spPr bwMode="auto">
              <a:xfrm>
                <a:off x="1533" y="3651"/>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516" name="Line 3092"/>
              <p:cNvSpPr>
                <a:spLocks noChangeShapeType="1"/>
              </p:cNvSpPr>
              <p:nvPr/>
            </p:nvSpPr>
            <p:spPr bwMode="auto">
              <a:xfrm>
                <a:off x="1538" y="3651"/>
                <a:ext cx="1" cy="1"/>
              </a:xfrm>
              <a:prstGeom prst="line">
                <a:avLst/>
              </a:prstGeom>
              <a:noFill/>
              <a:ln w="0">
                <a:solidFill>
                  <a:srgbClr val="0000FF"/>
                </a:solidFill>
                <a:round/>
                <a:headEnd/>
                <a:tailEnd/>
              </a:ln>
            </p:spPr>
            <p:txBody>
              <a:bodyPr/>
              <a:lstStyle/>
              <a:p>
                <a:endParaRPr lang="en-US"/>
              </a:p>
            </p:txBody>
          </p:sp>
          <p:sp>
            <p:nvSpPr>
              <p:cNvPr id="234517" name="Line 3093"/>
              <p:cNvSpPr>
                <a:spLocks noChangeShapeType="1"/>
              </p:cNvSpPr>
              <p:nvPr/>
            </p:nvSpPr>
            <p:spPr bwMode="auto">
              <a:xfrm>
                <a:off x="1540" y="3651"/>
                <a:ext cx="1" cy="1"/>
              </a:xfrm>
              <a:prstGeom prst="line">
                <a:avLst/>
              </a:prstGeom>
              <a:noFill/>
              <a:ln w="0">
                <a:solidFill>
                  <a:srgbClr val="0000FF"/>
                </a:solidFill>
                <a:round/>
                <a:headEnd/>
                <a:tailEnd/>
              </a:ln>
            </p:spPr>
            <p:txBody>
              <a:bodyPr/>
              <a:lstStyle/>
              <a:p>
                <a:endParaRPr lang="en-US"/>
              </a:p>
            </p:txBody>
          </p:sp>
          <p:sp>
            <p:nvSpPr>
              <p:cNvPr id="234518" name="Line 3094"/>
              <p:cNvSpPr>
                <a:spLocks noChangeShapeType="1"/>
              </p:cNvSpPr>
              <p:nvPr/>
            </p:nvSpPr>
            <p:spPr bwMode="auto">
              <a:xfrm>
                <a:off x="1544" y="3651"/>
                <a:ext cx="1" cy="1"/>
              </a:xfrm>
              <a:prstGeom prst="line">
                <a:avLst/>
              </a:prstGeom>
              <a:noFill/>
              <a:ln w="0">
                <a:solidFill>
                  <a:srgbClr val="0000FF"/>
                </a:solidFill>
                <a:round/>
                <a:headEnd/>
                <a:tailEnd/>
              </a:ln>
            </p:spPr>
            <p:txBody>
              <a:bodyPr/>
              <a:lstStyle/>
              <a:p>
                <a:endParaRPr lang="en-US"/>
              </a:p>
            </p:txBody>
          </p:sp>
          <p:sp>
            <p:nvSpPr>
              <p:cNvPr id="234519" name="Line 3095"/>
              <p:cNvSpPr>
                <a:spLocks noChangeShapeType="1"/>
              </p:cNvSpPr>
              <p:nvPr/>
            </p:nvSpPr>
            <p:spPr bwMode="auto">
              <a:xfrm>
                <a:off x="1548" y="3651"/>
                <a:ext cx="1" cy="1"/>
              </a:xfrm>
              <a:prstGeom prst="line">
                <a:avLst/>
              </a:prstGeom>
              <a:noFill/>
              <a:ln w="0">
                <a:solidFill>
                  <a:srgbClr val="0000FF"/>
                </a:solidFill>
                <a:round/>
                <a:headEnd/>
                <a:tailEnd/>
              </a:ln>
            </p:spPr>
            <p:txBody>
              <a:bodyPr/>
              <a:lstStyle/>
              <a:p>
                <a:endParaRPr lang="en-US"/>
              </a:p>
            </p:txBody>
          </p:sp>
          <p:sp>
            <p:nvSpPr>
              <p:cNvPr id="234520" name="Line 3096"/>
              <p:cNvSpPr>
                <a:spLocks noChangeShapeType="1"/>
              </p:cNvSpPr>
              <p:nvPr/>
            </p:nvSpPr>
            <p:spPr bwMode="auto">
              <a:xfrm>
                <a:off x="1551" y="3651"/>
                <a:ext cx="1" cy="1"/>
              </a:xfrm>
              <a:prstGeom prst="line">
                <a:avLst/>
              </a:prstGeom>
              <a:noFill/>
              <a:ln w="0">
                <a:solidFill>
                  <a:srgbClr val="0000FF"/>
                </a:solidFill>
                <a:round/>
                <a:headEnd/>
                <a:tailEnd/>
              </a:ln>
            </p:spPr>
            <p:txBody>
              <a:bodyPr/>
              <a:lstStyle/>
              <a:p>
                <a:endParaRPr lang="en-US"/>
              </a:p>
            </p:txBody>
          </p:sp>
          <p:sp>
            <p:nvSpPr>
              <p:cNvPr id="234521" name="Line 3097"/>
              <p:cNvSpPr>
                <a:spLocks noChangeShapeType="1"/>
              </p:cNvSpPr>
              <p:nvPr/>
            </p:nvSpPr>
            <p:spPr bwMode="auto">
              <a:xfrm>
                <a:off x="1555" y="3651"/>
                <a:ext cx="1" cy="1"/>
              </a:xfrm>
              <a:prstGeom prst="line">
                <a:avLst/>
              </a:prstGeom>
              <a:noFill/>
              <a:ln w="0">
                <a:solidFill>
                  <a:srgbClr val="0000FF"/>
                </a:solidFill>
                <a:round/>
                <a:headEnd/>
                <a:tailEnd/>
              </a:ln>
            </p:spPr>
            <p:txBody>
              <a:bodyPr/>
              <a:lstStyle/>
              <a:p>
                <a:endParaRPr lang="en-US"/>
              </a:p>
            </p:txBody>
          </p:sp>
          <p:sp>
            <p:nvSpPr>
              <p:cNvPr id="234522" name="Line 3098"/>
              <p:cNvSpPr>
                <a:spLocks noChangeShapeType="1"/>
              </p:cNvSpPr>
              <p:nvPr/>
            </p:nvSpPr>
            <p:spPr bwMode="auto">
              <a:xfrm>
                <a:off x="1557" y="3651"/>
                <a:ext cx="1" cy="1"/>
              </a:xfrm>
              <a:prstGeom prst="line">
                <a:avLst/>
              </a:prstGeom>
              <a:noFill/>
              <a:ln w="0">
                <a:solidFill>
                  <a:srgbClr val="0000FF"/>
                </a:solidFill>
                <a:round/>
                <a:headEnd/>
                <a:tailEnd/>
              </a:ln>
            </p:spPr>
            <p:txBody>
              <a:bodyPr/>
              <a:lstStyle/>
              <a:p>
                <a:endParaRPr lang="en-US"/>
              </a:p>
            </p:txBody>
          </p:sp>
          <p:sp>
            <p:nvSpPr>
              <p:cNvPr id="234523" name="Line 3099"/>
              <p:cNvSpPr>
                <a:spLocks noChangeShapeType="1"/>
              </p:cNvSpPr>
              <p:nvPr/>
            </p:nvSpPr>
            <p:spPr bwMode="auto">
              <a:xfrm>
                <a:off x="1561" y="3651"/>
                <a:ext cx="1" cy="1"/>
              </a:xfrm>
              <a:prstGeom prst="line">
                <a:avLst/>
              </a:prstGeom>
              <a:noFill/>
              <a:ln w="0">
                <a:solidFill>
                  <a:srgbClr val="0000FF"/>
                </a:solidFill>
                <a:round/>
                <a:headEnd/>
                <a:tailEnd/>
              </a:ln>
            </p:spPr>
            <p:txBody>
              <a:bodyPr/>
              <a:lstStyle/>
              <a:p>
                <a:endParaRPr lang="en-US"/>
              </a:p>
            </p:txBody>
          </p:sp>
          <p:sp>
            <p:nvSpPr>
              <p:cNvPr id="234524" name="Line 3100"/>
              <p:cNvSpPr>
                <a:spLocks noChangeShapeType="1"/>
              </p:cNvSpPr>
              <p:nvPr/>
            </p:nvSpPr>
            <p:spPr bwMode="auto">
              <a:xfrm>
                <a:off x="1567" y="3651"/>
                <a:ext cx="1" cy="1"/>
              </a:xfrm>
              <a:prstGeom prst="line">
                <a:avLst/>
              </a:prstGeom>
              <a:noFill/>
              <a:ln w="0">
                <a:solidFill>
                  <a:srgbClr val="0000FF"/>
                </a:solidFill>
                <a:round/>
                <a:headEnd/>
                <a:tailEnd/>
              </a:ln>
            </p:spPr>
            <p:txBody>
              <a:bodyPr/>
              <a:lstStyle/>
              <a:p>
                <a:endParaRPr lang="en-US"/>
              </a:p>
            </p:txBody>
          </p:sp>
          <p:sp>
            <p:nvSpPr>
              <p:cNvPr id="234525" name="Line 3101"/>
              <p:cNvSpPr>
                <a:spLocks noChangeShapeType="1"/>
              </p:cNvSpPr>
              <p:nvPr/>
            </p:nvSpPr>
            <p:spPr bwMode="auto">
              <a:xfrm>
                <a:off x="1570" y="3651"/>
                <a:ext cx="1" cy="1"/>
              </a:xfrm>
              <a:prstGeom prst="line">
                <a:avLst/>
              </a:prstGeom>
              <a:noFill/>
              <a:ln w="0">
                <a:solidFill>
                  <a:srgbClr val="0000FF"/>
                </a:solidFill>
                <a:round/>
                <a:headEnd/>
                <a:tailEnd/>
              </a:ln>
            </p:spPr>
            <p:txBody>
              <a:bodyPr/>
              <a:lstStyle/>
              <a:p>
                <a:endParaRPr lang="en-US"/>
              </a:p>
            </p:txBody>
          </p:sp>
          <p:sp>
            <p:nvSpPr>
              <p:cNvPr id="234526" name="Line 3102"/>
              <p:cNvSpPr>
                <a:spLocks noChangeShapeType="1"/>
              </p:cNvSpPr>
              <p:nvPr/>
            </p:nvSpPr>
            <p:spPr bwMode="auto">
              <a:xfrm>
                <a:off x="1572" y="3651"/>
                <a:ext cx="1" cy="1"/>
              </a:xfrm>
              <a:prstGeom prst="line">
                <a:avLst/>
              </a:prstGeom>
              <a:noFill/>
              <a:ln w="0">
                <a:solidFill>
                  <a:srgbClr val="0000FF"/>
                </a:solidFill>
                <a:round/>
                <a:headEnd/>
                <a:tailEnd/>
              </a:ln>
            </p:spPr>
            <p:txBody>
              <a:bodyPr/>
              <a:lstStyle/>
              <a:p>
                <a:endParaRPr lang="en-US"/>
              </a:p>
            </p:txBody>
          </p:sp>
          <p:sp>
            <p:nvSpPr>
              <p:cNvPr id="234527" name="Line 3103"/>
              <p:cNvSpPr>
                <a:spLocks noChangeShapeType="1"/>
              </p:cNvSpPr>
              <p:nvPr/>
            </p:nvSpPr>
            <p:spPr bwMode="auto">
              <a:xfrm>
                <a:off x="1575" y="3651"/>
                <a:ext cx="1" cy="1"/>
              </a:xfrm>
              <a:prstGeom prst="line">
                <a:avLst/>
              </a:prstGeom>
              <a:noFill/>
              <a:ln w="0">
                <a:solidFill>
                  <a:srgbClr val="0000FF"/>
                </a:solidFill>
                <a:round/>
                <a:headEnd/>
                <a:tailEnd/>
              </a:ln>
            </p:spPr>
            <p:txBody>
              <a:bodyPr/>
              <a:lstStyle/>
              <a:p>
                <a:endParaRPr lang="en-US"/>
              </a:p>
            </p:txBody>
          </p:sp>
          <p:sp>
            <p:nvSpPr>
              <p:cNvPr id="234528" name="Line 3104"/>
              <p:cNvSpPr>
                <a:spLocks noChangeShapeType="1"/>
              </p:cNvSpPr>
              <p:nvPr/>
            </p:nvSpPr>
            <p:spPr bwMode="auto">
              <a:xfrm>
                <a:off x="1578" y="3651"/>
                <a:ext cx="1" cy="1"/>
              </a:xfrm>
              <a:prstGeom prst="line">
                <a:avLst/>
              </a:prstGeom>
              <a:noFill/>
              <a:ln w="0">
                <a:solidFill>
                  <a:srgbClr val="0000FF"/>
                </a:solidFill>
                <a:round/>
                <a:headEnd/>
                <a:tailEnd/>
              </a:ln>
            </p:spPr>
            <p:txBody>
              <a:bodyPr/>
              <a:lstStyle/>
              <a:p>
                <a:endParaRPr lang="en-US"/>
              </a:p>
            </p:txBody>
          </p:sp>
          <p:sp>
            <p:nvSpPr>
              <p:cNvPr id="234529" name="Line 3105"/>
              <p:cNvSpPr>
                <a:spLocks noChangeShapeType="1"/>
              </p:cNvSpPr>
              <p:nvPr/>
            </p:nvSpPr>
            <p:spPr bwMode="auto">
              <a:xfrm>
                <a:off x="1584" y="3651"/>
                <a:ext cx="1" cy="1"/>
              </a:xfrm>
              <a:prstGeom prst="line">
                <a:avLst/>
              </a:prstGeom>
              <a:noFill/>
              <a:ln w="0">
                <a:solidFill>
                  <a:srgbClr val="0000FF"/>
                </a:solidFill>
                <a:round/>
                <a:headEnd/>
                <a:tailEnd/>
              </a:ln>
            </p:spPr>
            <p:txBody>
              <a:bodyPr/>
              <a:lstStyle/>
              <a:p>
                <a:endParaRPr lang="en-US"/>
              </a:p>
            </p:txBody>
          </p:sp>
          <p:sp>
            <p:nvSpPr>
              <p:cNvPr id="234530" name="Line 3106"/>
              <p:cNvSpPr>
                <a:spLocks noChangeShapeType="1"/>
              </p:cNvSpPr>
              <p:nvPr/>
            </p:nvSpPr>
            <p:spPr bwMode="auto">
              <a:xfrm>
                <a:off x="1587" y="3651"/>
                <a:ext cx="1" cy="1"/>
              </a:xfrm>
              <a:prstGeom prst="line">
                <a:avLst/>
              </a:prstGeom>
              <a:noFill/>
              <a:ln w="0">
                <a:solidFill>
                  <a:srgbClr val="0000FF"/>
                </a:solidFill>
                <a:round/>
                <a:headEnd/>
                <a:tailEnd/>
              </a:ln>
            </p:spPr>
            <p:txBody>
              <a:bodyPr/>
              <a:lstStyle/>
              <a:p>
                <a:endParaRPr lang="en-US"/>
              </a:p>
            </p:txBody>
          </p:sp>
          <p:sp>
            <p:nvSpPr>
              <p:cNvPr id="234531" name="Line 3107"/>
              <p:cNvSpPr>
                <a:spLocks noChangeShapeType="1"/>
              </p:cNvSpPr>
              <p:nvPr/>
            </p:nvSpPr>
            <p:spPr bwMode="auto">
              <a:xfrm>
                <a:off x="1589" y="3651"/>
                <a:ext cx="1" cy="1"/>
              </a:xfrm>
              <a:prstGeom prst="line">
                <a:avLst/>
              </a:prstGeom>
              <a:noFill/>
              <a:ln w="0">
                <a:solidFill>
                  <a:srgbClr val="0000FF"/>
                </a:solidFill>
                <a:round/>
                <a:headEnd/>
                <a:tailEnd/>
              </a:ln>
            </p:spPr>
            <p:txBody>
              <a:bodyPr/>
              <a:lstStyle/>
              <a:p>
                <a:endParaRPr lang="en-US"/>
              </a:p>
            </p:txBody>
          </p:sp>
          <p:sp>
            <p:nvSpPr>
              <p:cNvPr id="234532" name="Line 3108"/>
              <p:cNvSpPr>
                <a:spLocks noChangeShapeType="1"/>
              </p:cNvSpPr>
              <p:nvPr/>
            </p:nvSpPr>
            <p:spPr bwMode="auto">
              <a:xfrm>
                <a:off x="1595" y="3651"/>
                <a:ext cx="1" cy="1"/>
              </a:xfrm>
              <a:prstGeom prst="line">
                <a:avLst/>
              </a:prstGeom>
              <a:noFill/>
              <a:ln w="0">
                <a:solidFill>
                  <a:srgbClr val="0000FF"/>
                </a:solidFill>
                <a:round/>
                <a:headEnd/>
                <a:tailEnd/>
              </a:ln>
            </p:spPr>
            <p:txBody>
              <a:bodyPr/>
              <a:lstStyle/>
              <a:p>
                <a:endParaRPr lang="en-US"/>
              </a:p>
            </p:txBody>
          </p:sp>
          <p:sp>
            <p:nvSpPr>
              <p:cNvPr id="234533" name="Line 3109"/>
              <p:cNvSpPr>
                <a:spLocks noChangeShapeType="1"/>
              </p:cNvSpPr>
              <p:nvPr/>
            </p:nvSpPr>
            <p:spPr bwMode="auto">
              <a:xfrm>
                <a:off x="1596" y="3651"/>
                <a:ext cx="1" cy="1"/>
              </a:xfrm>
              <a:prstGeom prst="line">
                <a:avLst/>
              </a:prstGeom>
              <a:noFill/>
              <a:ln w="0">
                <a:solidFill>
                  <a:srgbClr val="0000FF"/>
                </a:solidFill>
                <a:round/>
                <a:headEnd/>
                <a:tailEnd/>
              </a:ln>
            </p:spPr>
            <p:txBody>
              <a:bodyPr/>
              <a:lstStyle/>
              <a:p>
                <a:endParaRPr lang="en-US"/>
              </a:p>
            </p:txBody>
          </p:sp>
          <p:sp>
            <p:nvSpPr>
              <p:cNvPr id="234534" name="Line 3110"/>
              <p:cNvSpPr>
                <a:spLocks noChangeShapeType="1"/>
              </p:cNvSpPr>
              <p:nvPr/>
            </p:nvSpPr>
            <p:spPr bwMode="auto">
              <a:xfrm>
                <a:off x="1599" y="3651"/>
                <a:ext cx="1" cy="1"/>
              </a:xfrm>
              <a:prstGeom prst="line">
                <a:avLst/>
              </a:prstGeom>
              <a:noFill/>
              <a:ln w="0">
                <a:solidFill>
                  <a:srgbClr val="0000FF"/>
                </a:solidFill>
                <a:round/>
                <a:headEnd/>
                <a:tailEnd/>
              </a:ln>
            </p:spPr>
            <p:txBody>
              <a:bodyPr/>
              <a:lstStyle/>
              <a:p>
                <a:endParaRPr lang="en-US"/>
              </a:p>
            </p:txBody>
          </p:sp>
          <p:sp>
            <p:nvSpPr>
              <p:cNvPr id="234535" name="Line 3111"/>
              <p:cNvSpPr>
                <a:spLocks noChangeShapeType="1"/>
              </p:cNvSpPr>
              <p:nvPr/>
            </p:nvSpPr>
            <p:spPr bwMode="auto">
              <a:xfrm>
                <a:off x="1604" y="3651"/>
                <a:ext cx="1" cy="1"/>
              </a:xfrm>
              <a:prstGeom prst="line">
                <a:avLst/>
              </a:prstGeom>
              <a:noFill/>
              <a:ln w="0">
                <a:solidFill>
                  <a:srgbClr val="0000FF"/>
                </a:solidFill>
                <a:round/>
                <a:headEnd/>
                <a:tailEnd/>
              </a:ln>
            </p:spPr>
            <p:txBody>
              <a:bodyPr/>
              <a:lstStyle/>
              <a:p>
                <a:endParaRPr lang="en-US"/>
              </a:p>
            </p:txBody>
          </p:sp>
          <p:sp>
            <p:nvSpPr>
              <p:cNvPr id="234536" name="Line 3112"/>
              <p:cNvSpPr>
                <a:spLocks noChangeShapeType="1"/>
              </p:cNvSpPr>
              <p:nvPr/>
            </p:nvSpPr>
            <p:spPr bwMode="auto">
              <a:xfrm>
                <a:off x="1606" y="3651"/>
                <a:ext cx="1" cy="1"/>
              </a:xfrm>
              <a:prstGeom prst="line">
                <a:avLst/>
              </a:prstGeom>
              <a:noFill/>
              <a:ln w="0">
                <a:solidFill>
                  <a:srgbClr val="0000FF"/>
                </a:solidFill>
                <a:round/>
                <a:headEnd/>
                <a:tailEnd/>
              </a:ln>
            </p:spPr>
            <p:txBody>
              <a:bodyPr/>
              <a:lstStyle/>
              <a:p>
                <a:endParaRPr lang="en-US"/>
              </a:p>
            </p:txBody>
          </p:sp>
          <p:sp>
            <p:nvSpPr>
              <p:cNvPr id="234537" name="Line 3113"/>
              <p:cNvSpPr>
                <a:spLocks noChangeShapeType="1"/>
              </p:cNvSpPr>
              <p:nvPr/>
            </p:nvSpPr>
            <p:spPr bwMode="auto">
              <a:xfrm>
                <a:off x="1612" y="3651"/>
                <a:ext cx="1" cy="1"/>
              </a:xfrm>
              <a:prstGeom prst="line">
                <a:avLst/>
              </a:prstGeom>
              <a:noFill/>
              <a:ln w="0">
                <a:solidFill>
                  <a:srgbClr val="0000FF"/>
                </a:solidFill>
                <a:round/>
                <a:headEnd/>
                <a:tailEnd/>
              </a:ln>
            </p:spPr>
            <p:txBody>
              <a:bodyPr/>
              <a:lstStyle/>
              <a:p>
                <a:endParaRPr lang="en-US"/>
              </a:p>
            </p:txBody>
          </p:sp>
          <p:sp>
            <p:nvSpPr>
              <p:cNvPr id="234538" name="Line 3114"/>
              <p:cNvSpPr>
                <a:spLocks noChangeShapeType="1"/>
              </p:cNvSpPr>
              <p:nvPr/>
            </p:nvSpPr>
            <p:spPr bwMode="auto">
              <a:xfrm>
                <a:off x="1613" y="3651"/>
                <a:ext cx="1" cy="1"/>
              </a:xfrm>
              <a:prstGeom prst="line">
                <a:avLst/>
              </a:prstGeom>
              <a:noFill/>
              <a:ln w="0">
                <a:solidFill>
                  <a:srgbClr val="0000FF"/>
                </a:solidFill>
                <a:round/>
                <a:headEnd/>
                <a:tailEnd/>
              </a:ln>
            </p:spPr>
            <p:txBody>
              <a:bodyPr/>
              <a:lstStyle/>
              <a:p>
                <a:endParaRPr lang="en-US"/>
              </a:p>
            </p:txBody>
          </p:sp>
          <p:sp>
            <p:nvSpPr>
              <p:cNvPr id="234539" name="Line 3115"/>
              <p:cNvSpPr>
                <a:spLocks noChangeShapeType="1"/>
              </p:cNvSpPr>
              <p:nvPr/>
            </p:nvSpPr>
            <p:spPr bwMode="auto">
              <a:xfrm>
                <a:off x="1618" y="3651"/>
                <a:ext cx="1" cy="1"/>
              </a:xfrm>
              <a:prstGeom prst="line">
                <a:avLst/>
              </a:prstGeom>
              <a:noFill/>
              <a:ln w="0">
                <a:solidFill>
                  <a:srgbClr val="0000FF"/>
                </a:solidFill>
                <a:round/>
                <a:headEnd/>
                <a:tailEnd/>
              </a:ln>
            </p:spPr>
            <p:txBody>
              <a:bodyPr/>
              <a:lstStyle/>
              <a:p>
                <a:endParaRPr lang="en-US"/>
              </a:p>
            </p:txBody>
          </p:sp>
          <p:sp>
            <p:nvSpPr>
              <p:cNvPr id="234540" name="Line 3116"/>
              <p:cNvSpPr>
                <a:spLocks noChangeShapeType="1"/>
              </p:cNvSpPr>
              <p:nvPr/>
            </p:nvSpPr>
            <p:spPr bwMode="auto">
              <a:xfrm>
                <a:off x="1622" y="3651"/>
                <a:ext cx="1" cy="1"/>
              </a:xfrm>
              <a:prstGeom prst="line">
                <a:avLst/>
              </a:prstGeom>
              <a:noFill/>
              <a:ln w="0">
                <a:solidFill>
                  <a:srgbClr val="0000FF"/>
                </a:solidFill>
                <a:round/>
                <a:headEnd/>
                <a:tailEnd/>
              </a:ln>
            </p:spPr>
            <p:txBody>
              <a:bodyPr/>
              <a:lstStyle/>
              <a:p>
                <a:endParaRPr lang="en-US"/>
              </a:p>
            </p:txBody>
          </p:sp>
          <p:sp>
            <p:nvSpPr>
              <p:cNvPr id="234541" name="Line 3117"/>
              <p:cNvSpPr>
                <a:spLocks noChangeShapeType="1"/>
              </p:cNvSpPr>
              <p:nvPr/>
            </p:nvSpPr>
            <p:spPr bwMode="auto">
              <a:xfrm>
                <a:off x="1626" y="3651"/>
                <a:ext cx="1" cy="1"/>
              </a:xfrm>
              <a:prstGeom prst="line">
                <a:avLst/>
              </a:prstGeom>
              <a:noFill/>
              <a:ln w="0">
                <a:solidFill>
                  <a:srgbClr val="0000FF"/>
                </a:solidFill>
                <a:round/>
                <a:headEnd/>
                <a:tailEnd/>
              </a:ln>
            </p:spPr>
            <p:txBody>
              <a:bodyPr/>
              <a:lstStyle/>
              <a:p>
                <a:endParaRPr lang="en-US"/>
              </a:p>
            </p:txBody>
          </p:sp>
          <p:sp>
            <p:nvSpPr>
              <p:cNvPr id="234542" name="Line 3118"/>
              <p:cNvSpPr>
                <a:spLocks noChangeShapeType="1"/>
              </p:cNvSpPr>
              <p:nvPr/>
            </p:nvSpPr>
            <p:spPr bwMode="auto">
              <a:xfrm>
                <a:off x="1627" y="3651"/>
                <a:ext cx="1" cy="1"/>
              </a:xfrm>
              <a:prstGeom prst="line">
                <a:avLst/>
              </a:prstGeom>
              <a:noFill/>
              <a:ln w="0">
                <a:solidFill>
                  <a:srgbClr val="0000FF"/>
                </a:solidFill>
                <a:round/>
                <a:headEnd/>
                <a:tailEnd/>
              </a:ln>
            </p:spPr>
            <p:txBody>
              <a:bodyPr/>
              <a:lstStyle/>
              <a:p>
                <a:endParaRPr lang="en-US"/>
              </a:p>
            </p:txBody>
          </p:sp>
          <p:sp>
            <p:nvSpPr>
              <p:cNvPr id="234543" name="Line 3119"/>
              <p:cNvSpPr>
                <a:spLocks noChangeShapeType="1"/>
              </p:cNvSpPr>
              <p:nvPr/>
            </p:nvSpPr>
            <p:spPr bwMode="auto">
              <a:xfrm>
                <a:off x="1630" y="3651"/>
                <a:ext cx="1" cy="1"/>
              </a:xfrm>
              <a:prstGeom prst="line">
                <a:avLst/>
              </a:prstGeom>
              <a:noFill/>
              <a:ln w="0">
                <a:solidFill>
                  <a:srgbClr val="0000FF"/>
                </a:solidFill>
                <a:round/>
                <a:headEnd/>
                <a:tailEnd/>
              </a:ln>
            </p:spPr>
            <p:txBody>
              <a:bodyPr/>
              <a:lstStyle/>
              <a:p>
                <a:endParaRPr lang="en-US"/>
              </a:p>
            </p:txBody>
          </p:sp>
          <p:sp>
            <p:nvSpPr>
              <p:cNvPr id="234544" name="Line 3120"/>
              <p:cNvSpPr>
                <a:spLocks noChangeShapeType="1"/>
              </p:cNvSpPr>
              <p:nvPr/>
            </p:nvSpPr>
            <p:spPr bwMode="auto">
              <a:xfrm flipV="1">
                <a:off x="1635" y="3646"/>
                <a:ext cx="1" cy="5"/>
              </a:xfrm>
              <a:prstGeom prst="line">
                <a:avLst/>
              </a:prstGeom>
              <a:noFill/>
              <a:ln w="0">
                <a:solidFill>
                  <a:srgbClr val="0000FF"/>
                </a:solidFill>
                <a:round/>
                <a:headEnd/>
                <a:tailEnd/>
              </a:ln>
            </p:spPr>
            <p:txBody>
              <a:bodyPr/>
              <a:lstStyle/>
              <a:p>
                <a:endParaRPr lang="en-US"/>
              </a:p>
            </p:txBody>
          </p:sp>
          <p:sp>
            <p:nvSpPr>
              <p:cNvPr id="234545" name="Line 3121"/>
              <p:cNvSpPr>
                <a:spLocks noChangeShapeType="1"/>
              </p:cNvSpPr>
              <p:nvPr/>
            </p:nvSpPr>
            <p:spPr bwMode="auto">
              <a:xfrm>
                <a:off x="1637" y="3651"/>
                <a:ext cx="1" cy="1"/>
              </a:xfrm>
              <a:prstGeom prst="line">
                <a:avLst/>
              </a:prstGeom>
              <a:noFill/>
              <a:ln w="0">
                <a:solidFill>
                  <a:srgbClr val="0000FF"/>
                </a:solidFill>
                <a:round/>
                <a:headEnd/>
                <a:tailEnd/>
              </a:ln>
            </p:spPr>
            <p:txBody>
              <a:bodyPr/>
              <a:lstStyle/>
              <a:p>
                <a:endParaRPr lang="en-US"/>
              </a:p>
            </p:txBody>
          </p:sp>
          <p:sp>
            <p:nvSpPr>
              <p:cNvPr id="234546" name="Line 3122"/>
              <p:cNvSpPr>
                <a:spLocks noChangeShapeType="1"/>
              </p:cNvSpPr>
              <p:nvPr/>
            </p:nvSpPr>
            <p:spPr bwMode="auto">
              <a:xfrm flipV="1">
                <a:off x="1641" y="3650"/>
                <a:ext cx="1" cy="1"/>
              </a:xfrm>
              <a:prstGeom prst="line">
                <a:avLst/>
              </a:prstGeom>
              <a:noFill/>
              <a:ln w="0">
                <a:solidFill>
                  <a:srgbClr val="0000FF"/>
                </a:solidFill>
                <a:round/>
                <a:headEnd/>
                <a:tailEnd/>
              </a:ln>
            </p:spPr>
            <p:txBody>
              <a:bodyPr/>
              <a:lstStyle/>
              <a:p>
                <a:endParaRPr lang="en-US"/>
              </a:p>
            </p:txBody>
          </p:sp>
          <p:sp>
            <p:nvSpPr>
              <p:cNvPr id="234547" name="Line 3123"/>
              <p:cNvSpPr>
                <a:spLocks noChangeShapeType="1"/>
              </p:cNvSpPr>
              <p:nvPr/>
            </p:nvSpPr>
            <p:spPr bwMode="auto">
              <a:xfrm>
                <a:off x="1645" y="3651"/>
                <a:ext cx="1" cy="1"/>
              </a:xfrm>
              <a:prstGeom prst="line">
                <a:avLst/>
              </a:prstGeom>
              <a:noFill/>
              <a:ln w="0">
                <a:solidFill>
                  <a:srgbClr val="0000FF"/>
                </a:solidFill>
                <a:round/>
                <a:headEnd/>
                <a:tailEnd/>
              </a:ln>
            </p:spPr>
            <p:txBody>
              <a:bodyPr/>
              <a:lstStyle/>
              <a:p>
                <a:endParaRPr lang="en-US"/>
              </a:p>
            </p:txBody>
          </p:sp>
          <p:sp>
            <p:nvSpPr>
              <p:cNvPr id="234548" name="Line 3124"/>
              <p:cNvSpPr>
                <a:spLocks noChangeShapeType="1"/>
              </p:cNvSpPr>
              <p:nvPr/>
            </p:nvSpPr>
            <p:spPr bwMode="auto">
              <a:xfrm>
                <a:off x="1647" y="3651"/>
                <a:ext cx="1" cy="1"/>
              </a:xfrm>
              <a:prstGeom prst="line">
                <a:avLst/>
              </a:prstGeom>
              <a:noFill/>
              <a:ln w="0">
                <a:solidFill>
                  <a:srgbClr val="0000FF"/>
                </a:solidFill>
                <a:round/>
                <a:headEnd/>
                <a:tailEnd/>
              </a:ln>
            </p:spPr>
            <p:txBody>
              <a:bodyPr/>
              <a:lstStyle/>
              <a:p>
                <a:endParaRPr lang="en-US"/>
              </a:p>
            </p:txBody>
          </p:sp>
          <p:sp>
            <p:nvSpPr>
              <p:cNvPr id="234549" name="Line 3125"/>
              <p:cNvSpPr>
                <a:spLocks noChangeShapeType="1"/>
              </p:cNvSpPr>
              <p:nvPr/>
            </p:nvSpPr>
            <p:spPr bwMode="auto">
              <a:xfrm>
                <a:off x="1652" y="3651"/>
                <a:ext cx="1" cy="1"/>
              </a:xfrm>
              <a:prstGeom prst="line">
                <a:avLst/>
              </a:prstGeom>
              <a:noFill/>
              <a:ln w="0">
                <a:solidFill>
                  <a:srgbClr val="0000FF"/>
                </a:solidFill>
                <a:round/>
                <a:headEnd/>
                <a:tailEnd/>
              </a:ln>
            </p:spPr>
            <p:txBody>
              <a:bodyPr/>
              <a:lstStyle/>
              <a:p>
                <a:endParaRPr lang="en-US"/>
              </a:p>
            </p:txBody>
          </p:sp>
          <p:sp>
            <p:nvSpPr>
              <p:cNvPr id="234550" name="Line 3126"/>
              <p:cNvSpPr>
                <a:spLocks noChangeShapeType="1"/>
              </p:cNvSpPr>
              <p:nvPr/>
            </p:nvSpPr>
            <p:spPr bwMode="auto">
              <a:xfrm>
                <a:off x="1655" y="3651"/>
                <a:ext cx="1" cy="1"/>
              </a:xfrm>
              <a:prstGeom prst="line">
                <a:avLst/>
              </a:prstGeom>
              <a:noFill/>
              <a:ln w="0">
                <a:solidFill>
                  <a:srgbClr val="0000FF"/>
                </a:solidFill>
                <a:round/>
                <a:headEnd/>
                <a:tailEnd/>
              </a:ln>
            </p:spPr>
            <p:txBody>
              <a:bodyPr/>
              <a:lstStyle/>
              <a:p>
                <a:endParaRPr lang="en-US"/>
              </a:p>
            </p:txBody>
          </p:sp>
          <p:sp>
            <p:nvSpPr>
              <p:cNvPr id="234551" name="Line 3127"/>
              <p:cNvSpPr>
                <a:spLocks noChangeShapeType="1"/>
              </p:cNvSpPr>
              <p:nvPr/>
            </p:nvSpPr>
            <p:spPr bwMode="auto">
              <a:xfrm flipV="1">
                <a:off x="1658" y="3650"/>
                <a:ext cx="1" cy="1"/>
              </a:xfrm>
              <a:prstGeom prst="line">
                <a:avLst/>
              </a:prstGeom>
              <a:noFill/>
              <a:ln w="0">
                <a:solidFill>
                  <a:srgbClr val="0000FF"/>
                </a:solidFill>
                <a:round/>
                <a:headEnd/>
                <a:tailEnd/>
              </a:ln>
            </p:spPr>
            <p:txBody>
              <a:bodyPr/>
              <a:lstStyle/>
              <a:p>
                <a:endParaRPr lang="en-US"/>
              </a:p>
            </p:txBody>
          </p:sp>
          <p:sp>
            <p:nvSpPr>
              <p:cNvPr id="234552" name="Line 3128"/>
              <p:cNvSpPr>
                <a:spLocks noChangeShapeType="1"/>
              </p:cNvSpPr>
              <p:nvPr/>
            </p:nvSpPr>
            <p:spPr bwMode="auto">
              <a:xfrm flipV="1">
                <a:off x="1663" y="3650"/>
                <a:ext cx="1" cy="1"/>
              </a:xfrm>
              <a:prstGeom prst="line">
                <a:avLst/>
              </a:prstGeom>
              <a:noFill/>
              <a:ln w="0">
                <a:solidFill>
                  <a:srgbClr val="0000FF"/>
                </a:solidFill>
                <a:round/>
                <a:headEnd/>
                <a:tailEnd/>
              </a:ln>
            </p:spPr>
            <p:txBody>
              <a:bodyPr/>
              <a:lstStyle/>
              <a:p>
                <a:endParaRPr lang="en-US"/>
              </a:p>
            </p:txBody>
          </p:sp>
          <p:sp>
            <p:nvSpPr>
              <p:cNvPr id="234553" name="Line 3129"/>
              <p:cNvSpPr>
                <a:spLocks noChangeShapeType="1"/>
              </p:cNvSpPr>
              <p:nvPr/>
            </p:nvSpPr>
            <p:spPr bwMode="auto">
              <a:xfrm>
                <a:off x="1664" y="3651"/>
                <a:ext cx="1" cy="1"/>
              </a:xfrm>
              <a:prstGeom prst="line">
                <a:avLst/>
              </a:prstGeom>
              <a:noFill/>
              <a:ln w="0">
                <a:solidFill>
                  <a:srgbClr val="0000FF"/>
                </a:solidFill>
                <a:round/>
                <a:headEnd/>
                <a:tailEnd/>
              </a:ln>
            </p:spPr>
            <p:txBody>
              <a:bodyPr/>
              <a:lstStyle/>
              <a:p>
                <a:endParaRPr lang="en-US"/>
              </a:p>
            </p:txBody>
          </p:sp>
          <p:sp>
            <p:nvSpPr>
              <p:cNvPr id="234554" name="Line 3130"/>
              <p:cNvSpPr>
                <a:spLocks noChangeShapeType="1"/>
              </p:cNvSpPr>
              <p:nvPr/>
            </p:nvSpPr>
            <p:spPr bwMode="auto">
              <a:xfrm>
                <a:off x="1669" y="3651"/>
                <a:ext cx="1" cy="1"/>
              </a:xfrm>
              <a:prstGeom prst="line">
                <a:avLst/>
              </a:prstGeom>
              <a:noFill/>
              <a:ln w="0">
                <a:solidFill>
                  <a:srgbClr val="0000FF"/>
                </a:solidFill>
                <a:round/>
                <a:headEnd/>
                <a:tailEnd/>
              </a:ln>
            </p:spPr>
            <p:txBody>
              <a:bodyPr/>
              <a:lstStyle/>
              <a:p>
                <a:endParaRPr lang="en-US"/>
              </a:p>
            </p:txBody>
          </p:sp>
          <p:sp>
            <p:nvSpPr>
              <p:cNvPr id="234555" name="Line 3131"/>
              <p:cNvSpPr>
                <a:spLocks noChangeShapeType="1"/>
              </p:cNvSpPr>
              <p:nvPr/>
            </p:nvSpPr>
            <p:spPr bwMode="auto">
              <a:xfrm>
                <a:off x="1674" y="3651"/>
                <a:ext cx="1" cy="1"/>
              </a:xfrm>
              <a:prstGeom prst="line">
                <a:avLst/>
              </a:prstGeom>
              <a:noFill/>
              <a:ln w="0">
                <a:solidFill>
                  <a:srgbClr val="0000FF"/>
                </a:solidFill>
                <a:round/>
                <a:headEnd/>
                <a:tailEnd/>
              </a:ln>
            </p:spPr>
            <p:txBody>
              <a:bodyPr/>
              <a:lstStyle/>
              <a:p>
                <a:endParaRPr lang="en-US"/>
              </a:p>
            </p:txBody>
          </p:sp>
          <p:sp>
            <p:nvSpPr>
              <p:cNvPr id="234556" name="Line 3132"/>
              <p:cNvSpPr>
                <a:spLocks noChangeShapeType="1"/>
              </p:cNvSpPr>
              <p:nvPr/>
            </p:nvSpPr>
            <p:spPr bwMode="auto">
              <a:xfrm>
                <a:off x="1675" y="3651"/>
                <a:ext cx="1" cy="1"/>
              </a:xfrm>
              <a:prstGeom prst="line">
                <a:avLst/>
              </a:prstGeom>
              <a:noFill/>
              <a:ln w="0">
                <a:solidFill>
                  <a:srgbClr val="0000FF"/>
                </a:solidFill>
                <a:round/>
                <a:headEnd/>
                <a:tailEnd/>
              </a:ln>
            </p:spPr>
            <p:txBody>
              <a:bodyPr/>
              <a:lstStyle/>
              <a:p>
                <a:endParaRPr lang="en-US"/>
              </a:p>
            </p:txBody>
          </p:sp>
          <p:sp>
            <p:nvSpPr>
              <p:cNvPr id="234557" name="Line 3133"/>
              <p:cNvSpPr>
                <a:spLocks noChangeShapeType="1"/>
              </p:cNvSpPr>
              <p:nvPr/>
            </p:nvSpPr>
            <p:spPr bwMode="auto">
              <a:xfrm>
                <a:off x="1678" y="3651"/>
                <a:ext cx="1" cy="1"/>
              </a:xfrm>
              <a:prstGeom prst="line">
                <a:avLst/>
              </a:prstGeom>
              <a:noFill/>
              <a:ln w="0">
                <a:solidFill>
                  <a:srgbClr val="0000FF"/>
                </a:solidFill>
                <a:round/>
                <a:headEnd/>
                <a:tailEnd/>
              </a:ln>
            </p:spPr>
            <p:txBody>
              <a:bodyPr/>
              <a:lstStyle/>
              <a:p>
                <a:endParaRPr lang="en-US"/>
              </a:p>
            </p:txBody>
          </p:sp>
          <p:sp>
            <p:nvSpPr>
              <p:cNvPr id="234558" name="Line 3134"/>
              <p:cNvSpPr>
                <a:spLocks noChangeShapeType="1"/>
              </p:cNvSpPr>
              <p:nvPr/>
            </p:nvSpPr>
            <p:spPr bwMode="auto">
              <a:xfrm>
                <a:off x="1684" y="3651"/>
                <a:ext cx="1" cy="1"/>
              </a:xfrm>
              <a:prstGeom prst="line">
                <a:avLst/>
              </a:prstGeom>
              <a:noFill/>
              <a:ln w="0">
                <a:solidFill>
                  <a:srgbClr val="0000FF"/>
                </a:solidFill>
                <a:round/>
                <a:headEnd/>
                <a:tailEnd/>
              </a:ln>
            </p:spPr>
            <p:txBody>
              <a:bodyPr/>
              <a:lstStyle/>
              <a:p>
                <a:endParaRPr lang="en-US"/>
              </a:p>
            </p:txBody>
          </p:sp>
          <p:sp>
            <p:nvSpPr>
              <p:cNvPr id="234559" name="Line 3135"/>
              <p:cNvSpPr>
                <a:spLocks noChangeShapeType="1"/>
              </p:cNvSpPr>
              <p:nvPr/>
            </p:nvSpPr>
            <p:spPr bwMode="auto">
              <a:xfrm>
                <a:off x="1686" y="3651"/>
                <a:ext cx="1" cy="1"/>
              </a:xfrm>
              <a:prstGeom prst="line">
                <a:avLst/>
              </a:prstGeom>
              <a:noFill/>
              <a:ln w="0">
                <a:solidFill>
                  <a:srgbClr val="0000FF"/>
                </a:solidFill>
                <a:round/>
                <a:headEnd/>
                <a:tailEnd/>
              </a:ln>
            </p:spPr>
            <p:txBody>
              <a:bodyPr/>
              <a:lstStyle/>
              <a:p>
                <a:endParaRPr lang="en-US"/>
              </a:p>
            </p:txBody>
          </p:sp>
          <p:sp>
            <p:nvSpPr>
              <p:cNvPr id="234560" name="Line 3136"/>
              <p:cNvSpPr>
                <a:spLocks noChangeShapeType="1"/>
              </p:cNvSpPr>
              <p:nvPr/>
            </p:nvSpPr>
            <p:spPr bwMode="auto">
              <a:xfrm>
                <a:off x="1690" y="3651"/>
                <a:ext cx="1" cy="1"/>
              </a:xfrm>
              <a:prstGeom prst="line">
                <a:avLst/>
              </a:prstGeom>
              <a:noFill/>
              <a:ln w="0">
                <a:solidFill>
                  <a:srgbClr val="0000FF"/>
                </a:solidFill>
                <a:round/>
                <a:headEnd/>
                <a:tailEnd/>
              </a:ln>
            </p:spPr>
            <p:txBody>
              <a:bodyPr/>
              <a:lstStyle/>
              <a:p>
                <a:endParaRPr lang="en-US"/>
              </a:p>
            </p:txBody>
          </p:sp>
          <p:sp>
            <p:nvSpPr>
              <p:cNvPr id="234561" name="Line 3137"/>
              <p:cNvSpPr>
                <a:spLocks noChangeShapeType="1"/>
              </p:cNvSpPr>
              <p:nvPr/>
            </p:nvSpPr>
            <p:spPr bwMode="auto">
              <a:xfrm>
                <a:off x="1691" y="3651"/>
                <a:ext cx="1" cy="1"/>
              </a:xfrm>
              <a:prstGeom prst="line">
                <a:avLst/>
              </a:prstGeom>
              <a:noFill/>
              <a:ln w="0">
                <a:solidFill>
                  <a:srgbClr val="0000FF"/>
                </a:solidFill>
                <a:round/>
                <a:headEnd/>
                <a:tailEnd/>
              </a:ln>
            </p:spPr>
            <p:txBody>
              <a:bodyPr/>
              <a:lstStyle/>
              <a:p>
                <a:endParaRPr lang="en-US"/>
              </a:p>
            </p:txBody>
          </p:sp>
          <p:sp>
            <p:nvSpPr>
              <p:cNvPr id="234562" name="Line 3138"/>
              <p:cNvSpPr>
                <a:spLocks noChangeShapeType="1"/>
              </p:cNvSpPr>
              <p:nvPr/>
            </p:nvSpPr>
            <p:spPr bwMode="auto">
              <a:xfrm>
                <a:off x="1697" y="3651"/>
                <a:ext cx="1" cy="1"/>
              </a:xfrm>
              <a:prstGeom prst="line">
                <a:avLst/>
              </a:prstGeom>
              <a:noFill/>
              <a:ln w="0">
                <a:solidFill>
                  <a:srgbClr val="0000FF"/>
                </a:solidFill>
                <a:round/>
                <a:headEnd/>
                <a:tailEnd/>
              </a:ln>
            </p:spPr>
            <p:txBody>
              <a:bodyPr/>
              <a:lstStyle/>
              <a:p>
                <a:endParaRPr lang="en-US"/>
              </a:p>
            </p:txBody>
          </p:sp>
          <p:sp>
            <p:nvSpPr>
              <p:cNvPr id="234563" name="Line 3139"/>
              <p:cNvSpPr>
                <a:spLocks noChangeShapeType="1"/>
              </p:cNvSpPr>
              <p:nvPr/>
            </p:nvSpPr>
            <p:spPr bwMode="auto">
              <a:xfrm>
                <a:off x="1699" y="3651"/>
                <a:ext cx="1" cy="1"/>
              </a:xfrm>
              <a:prstGeom prst="line">
                <a:avLst/>
              </a:prstGeom>
              <a:noFill/>
              <a:ln w="0">
                <a:solidFill>
                  <a:srgbClr val="0000FF"/>
                </a:solidFill>
                <a:round/>
                <a:headEnd/>
                <a:tailEnd/>
              </a:ln>
            </p:spPr>
            <p:txBody>
              <a:bodyPr/>
              <a:lstStyle/>
              <a:p>
                <a:endParaRPr lang="en-US"/>
              </a:p>
            </p:txBody>
          </p:sp>
          <p:sp>
            <p:nvSpPr>
              <p:cNvPr id="234564" name="Line 3140"/>
              <p:cNvSpPr>
                <a:spLocks noChangeShapeType="1"/>
              </p:cNvSpPr>
              <p:nvPr/>
            </p:nvSpPr>
            <p:spPr bwMode="auto">
              <a:xfrm>
                <a:off x="1703" y="3651"/>
                <a:ext cx="1" cy="1"/>
              </a:xfrm>
              <a:prstGeom prst="line">
                <a:avLst/>
              </a:prstGeom>
              <a:noFill/>
              <a:ln w="0">
                <a:solidFill>
                  <a:srgbClr val="0000FF"/>
                </a:solidFill>
                <a:round/>
                <a:headEnd/>
                <a:tailEnd/>
              </a:ln>
            </p:spPr>
            <p:txBody>
              <a:bodyPr/>
              <a:lstStyle/>
              <a:p>
                <a:endParaRPr lang="en-US"/>
              </a:p>
            </p:txBody>
          </p:sp>
          <p:sp>
            <p:nvSpPr>
              <p:cNvPr id="234565" name="Freeform 3141"/>
              <p:cNvSpPr>
                <a:spLocks/>
              </p:cNvSpPr>
              <p:nvPr/>
            </p:nvSpPr>
            <p:spPr bwMode="auto">
              <a:xfrm>
                <a:off x="1708" y="3651"/>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566" name="Line 3142"/>
              <p:cNvSpPr>
                <a:spLocks noChangeShapeType="1"/>
              </p:cNvSpPr>
              <p:nvPr/>
            </p:nvSpPr>
            <p:spPr bwMode="auto">
              <a:xfrm>
                <a:off x="1714" y="3651"/>
                <a:ext cx="1" cy="1"/>
              </a:xfrm>
              <a:prstGeom prst="line">
                <a:avLst/>
              </a:prstGeom>
              <a:noFill/>
              <a:ln w="0">
                <a:solidFill>
                  <a:srgbClr val="0000FF"/>
                </a:solidFill>
                <a:round/>
                <a:headEnd/>
                <a:tailEnd/>
              </a:ln>
            </p:spPr>
            <p:txBody>
              <a:bodyPr/>
              <a:lstStyle/>
              <a:p>
                <a:endParaRPr lang="en-US"/>
              </a:p>
            </p:txBody>
          </p:sp>
          <p:sp>
            <p:nvSpPr>
              <p:cNvPr id="234567" name="Line 3143"/>
              <p:cNvSpPr>
                <a:spLocks noChangeShapeType="1"/>
              </p:cNvSpPr>
              <p:nvPr/>
            </p:nvSpPr>
            <p:spPr bwMode="auto">
              <a:xfrm>
                <a:off x="1718" y="3651"/>
                <a:ext cx="1" cy="1"/>
              </a:xfrm>
              <a:prstGeom prst="line">
                <a:avLst/>
              </a:prstGeom>
              <a:noFill/>
              <a:ln w="0">
                <a:solidFill>
                  <a:srgbClr val="0000FF"/>
                </a:solidFill>
                <a:round/>
                <a:headEnd/>
                <a:tailEnd/>
              </a:ln>
            </p:spPr>
            <p:txBody>
              <a:bodyPr/>
              <a:lstStyle/>
              <a:p>
                <a:endParaRPr lang="en-US"/>
              </a:p>
            </p:txBody>
          </p:sp>
          <p:sp>
            <p:nvSpPr>
              <p:cNvPr id="234568" name="Line 3144"/>
              <p:cNvSpPr>
                <a:spLocks noChangeShapeType="1"/>
              </p:cNvSpPr>
              <p:nvPr/>
            </p:nvSpPr>
            <p:spPr bwMode="auto">
              <a:xfrm>
                <a:off x="1720" y="3651"/>
                <a:ext cx="1" cy="1"/>
              </a:xfrm>
              <a:prstGeom prst="line">
                <a:avLst/>
              </a:prstGeom>
              <a:noFill/>
              <a:ln w="0">
                <a:solidFill>
                  <a:srgbClr val="0000FF"/>
                </a:solidFill>
                <a:round/>
                <a:headEnd/>
                <a:tailEnd/>
              </a:ln>
            </p:spPr>
            <p:txBody>
              <a:bodyPr/>
              <a:lstStyle/>
              <a:p>
                <a:endParaRPr lang="en-US"/>
              </a:p>
            </p:txBody>
          </p:sp>
          <p:sp>
            <p:nvSpPr>
              <p:cNvPr id="234569" name="Line 3145"/>
              <p:cNvSpPr>
                <a:spLocks noChangeShapeType="1"/>
              </p:cNvSpPr>
              <p:nvPr/>
            </p:nvSpPr>
            <p:spPr bwMode="auto">
              <a:xfrm>
                <a:off x="1725" y="3651"/>
                <a:ext cx="1" cy="1"/>
              </a:xfrm>
              <a:prstGeom prst="line">
                <a:avLst/>
              </a:prstGeom>
              <a:noFill/>
              <a:ln w="0">
                <a:solidFill>
                  <a:srgbClr val="0000FF"/>
                </a:solidFill>
                <a:round/>
                <a:headEnd/>
                <a:tailEnd/>
              </a:ln>
            </p:spPr>
            <p:txBody>
              <a:bodyPr/>
              <a:lstStyle/>
              <a:p>
                <a:endParaRPr lang="en-US"/>
              </a:p>
            </p:txBody>
          </p:sp>
          <p:sp>
            <p:nvSpPr>
              <p:cNvPr id="234570" name="Line 3146"/>
              <p:cNvSpPr>
                <a:spLocks noChangeShapeType="1"/>
              </p:cNvSpPr>
              <p:nvPr/>
            </p:nvSpPr>
            <p:spPr bwMode="auto">
              <a:xfrm>
                <a:off x="1727" y="3651"/>
                <a:ext cx="1" cy="1"/>
              </a:xfrm>
              <a:prstGeom prst="line">
                <a:avLst/>
              </a:prstGeom>
              <a:noFill/>
              <a:ln w="0">
                <a:solidFill>
                  <a:srgbClr val="0000FF"/>
                </a:solidFill>
                <a:round/>
                <a:headEnd/>
                <a:tailEnd/>
              </a:ln>
            </p:spPr>
            <p:txBody>
              <a:bodyPr/>
              <a:lstStyle/>
              <a:p>
                <a:endParaRPr lang="en-US"/>
              </a:p>
            </p:txBody>
          </p:sp>
          <p:sp>
            <p:nvSpPr>
              <p:cNvPr id="234571" name="Line 3147"/>
              <p:cNvSpPr>
                <a:spLocks noChangeShapeType="1"/>
              </p:cNvSpPr>
              <p:nvPr/>
            </p:nvSpPr>
            <p:spPr bwMode="auto">
              <a:xfrm>
                <a:off x="1731" y="3651"/>
                <a:ext cx="1" cy="1"/>
              </a:xfrm>
              <a:prstGeom prst="line">
                <a:avLst/>
              </a:prstGeom>
              <a:noFill/>
              <a:ln w="0">
                <a:solidFill>
                  <a:srgbClr val="0000FF"/>
                </a:solidFill>
                <a:round/>
                <a:headEnd/>
                <a:tailEnd/>
              </a:ln>
            </p:spPr>
            <p:txBody>
              <a:bodyPr/>
              <a:lstStyle/>
              <a:p>
                <a:endParaRPr lang="en-US"/>
              </a:p>
            </p:txBody>
          </p:sp>
          <p:sp>
            <p:nvSpPr>
              <p:cNvPr id="234572" name="Line 3148"/>
              <p:cNvSpPr>
                <a:spLocks noChangeShapeType="1"/>
              </p:cNvSpPr>
              <p:nvPr/>
            </p:nvSpPr>
            <p:spPr bwMode="auto">
              <a:xfrm>
                <a:off x="1734" y="3651"/>
                <a:ext cx="1" cy="1"/>
              </a:xfrm>
              <a:prstGeom prst="line">
                <a:avLst/>
              </a:prstGeom>
              <a:noFill/>
              <a:ln w="0">
                <a:solidFill>
                  <a:srgbClr val="0000FF"/>
                </a:solidFill>
                <a:round/>
                <a:headEnd/>
                <a:tailEnd/>
              </a:ln>
            </p:spPr>
            <p:txBody>
              <a:bodyPr/>
              <a:lstStyle/>
              <a:p>
                <a:endParaRPr lang="en-US"/>
              </a:p>
            </p:txBody>
          </p:sp>
          <p:sp>
            <p:nvSpPr>
              <p:cNvPr id="234573" name="Line 3149"/>
              <p:cNvSpPr>
                <a:spLocks noChangeShapeType="1"/>
              </p:cNvSpPr>
              <p:nvPr/>
            </p:nvSpPr>
            <p:spPr bwMode="auto">
              <a:xfrm flipV="1">
                <a:off x="1736" y="3619"/>
                <a:ext cx="1" cy="32"/>
              </a:xfrm>
              <a:prstGeom prst="line">
                <a:avLst/>
              </a:prstGeom>
              <a:noFill/>
              <a:ln w="0">
                <a:solidFill>
                  <a:srgbClr val="0000FF"/>
                </a:solidFill>
                <a:round/>
                <a:headEnd/>
                <a:tailEnd/>
              </a:ln>
            </p:spPr>
            <p:txBody>
              <a:bodyPr/>
              <a:lstStyle/>
              <a:p>
                <a:endParaRPr lang="en-US"/>
              </a:p>
            </p:txBody>
          </p:sp>
          <p:sp>
            <p:nvSpPr>
              <p:cNvPr id="234574" name="Line 3150"/>
              <p:cNvSpPr>
                <a:spLocks noChangeShapeType="1"/>
              </p:cNvSpPr>
              <p:nvPr/>
            </p:nvSpPr>
            <p:spPr bwMode="auto">
              <a:xfrm flipV="1">
                <a:off x="1743" y="3644"/>
                <a:ext cx="1" cy="7"/>
              </a:xfrm>
              <a:prstGeom prst="line">
                <a:avLst/>
              </a:prstGeom>
              <a:noFill/>
              <a:ln w="0">
                <a:solidFill>
                  <a:srgbClr val="0000FF"/>
                </a:solidFill>
                <a:round/>
                <a:headEnd/>
                <a:tailEnd/>
              </a:ln>
            </p:spPr>
            <p:txBody>
              <a:bodyPr/>
              <a:lstStyle/>
              <a:p>
                <a:endParaRPr lang="en-US"/>
              </a:p>
            </p:txBody>
          </p:sp>
          <p:sp>
            <p:nvSpPr>
              <p:cNvPr id="234575" name="Line 3151"/>
              <p:cNvSpPr>
                <a:spLocks noChangeShapeType="1"/>
              </p:cNvSpPr>
              <p:nvPr/>
            </p:nvSpPr>
            <p:spPr bwMode="auto">
              <a:xfrm flipV="1">
                <a:off x="1743" y="3650"/>
                <a:ext cx="1" cy="1"/>
              </a:xfrm>
              <a:prstGeom prst="line">
                <a:avLst/>
              </a:prstGeom>
              <a:noFill/>
              <a:ln w="0">
                <a:solidFill>
                  <a:srgbClr val="0000FF"/>
                </a:solidFill>
                <a:round/>
                <a:headEnd/>
                <a:tailEnd/>
              </a:ln>
            </p:spPr>
            <p:txBody>
              <a:bodyPr/>
              <a:lstStyle/>
              <a:p>
                <a:endParaRPr lang="en-US"/>
              </a:p>
            </p:txBody>
          </p:sp>
          <p:sp>
            <p:nvSpPr>
              <p:cNvPr id="234576" name="Line 3152"/>
              <p:cNvSpPr>
                <a:spLocks noChangeShapeType="1"/>
              </p:cNvSpPr>
              <p:nvPr/>
            </p:nvSpPr>
            <p:spPr bwMode="auto">
              <a:xfrm>
                <a:off x="1749" y="3651"/>
                <a:ext cx="1" cy="1"/>
              </a:xfrm>
              <a:prstGeom prst="line">
                <a:avLst/>
              </a:prstGeom>
              <a:noFill/>
              <a:ln w="0">
                <a:solidFill>
                  <a:srgbClr val="0000FF"/>
                </a:solidFill>
                <a:round/>
                <a:headEnd/>
                <a:tailEnd/>
              </a:ln>
            </p:spPr>
            <p:txBody>
              <a:bodyPr/>
              <a:lstStyle/>
              <a:p>
                <a:endParaRPr lang="en-US"/>
              </a:p>
            </p:txBody>
          </p:sp>
          <p:sp>
            <p:nvSpPr>
              <p:cNvPr id="234577" name="Line 3153"/>
              <p:cNvSpPr>
                <a:spLocks noChangeShapeType="1"/>
              </p:cNvSpPr>
              <p:nvPr/>
            </p:nvSpPr>
            <p:spPr bwMode="auto">
              <a:xfrm>
                <a:off x="1751" y="3651"/>
                <a:ext cx="1" cy="1"/>
              </a:xfrm>
              <a:prstGeom prst="line">
                <a:avLst/>
              </a:prstGeom>
              <a:noFill/>
              <a:ln w="0">
                <a:solidFill>
                  <a:srgbClr val="0000FF"/>
                </a:solidFill>
                <a:round/>
                <a:headEnd/>
                <a:tailEnd/>
              </a:ln>
            </p:spPr>
            <p:txBody>
              <a:bodyPr/>
              <a:lstStyle/>
              <a:p>
                <a:endParaRPr lang="en-US"/>
              </a:p>
            </p:txBody>
          </p:sp>
          <p:sp>
            <p:nvSpPr>
              <p:cNvPr id="234578" name="Line 3154"/>
              <p:cNvSpPr>
                <a:spLocks noChangeShapeType="1"/>
              </p:cNvSpPr>
              <p:nvPr/>
            </p:nvSpPr>
            <p:spPr bwMode="auto">
              <a:xfrm>
                <a:off x="1754" y="3651"/>
                <a:ext cx="1" cy="1"/>
              </a:xfrm>
              <a:prstGeom prst="line">
                <a:avLst/>
              </a:prstGeom>
              <a:noFill/>
              <a:ln w="0">
                <a:solidFill>
                  <a:srgbClr val="0000FF"/>
                </a:solidFill>
                <a:round/>
                <a:headEnd/>
                <a:tailEnd/>
              </a:ln>
            </p:spPr>
            <p:txBody>
              <a:bodyPr/>
              <a:lstStyle/>
              <a:p>
                <a:endParaRPr lang="en-US"/>
              </a:p>
            </p:txBody>
          </p:sp>
          <p:sp>
            <p:nvSpPr>
              <p:cNvPr id="234579" name="Line 3155"/>
              <p:cNvSpPr>
                <a:spLocks noChangeShapeType="1"/>
              </p:cNvSpPr>
              <p:nvPr/>
            </p:nvSpPr>
            <p:spPr bwMode="auto">
              <a:xfrm flipV="1">
                <a:off x="1760" y="3650"/>
                <a:ext cx="1" cy="1"/>
              </a:xfrm>
              <a:prstGeom prst="line">
                <a:avLst/>
              </a:prstGeom>
              <a:noFill/>
              <a:ln w="0">
                <a:solidFill>
                  <a:srgbClr val="0000FF"/>
                </a:solidFill>
                <a:round/>
                <a:headEnd/>
                <a:tailEnd/>
              </a:ln>
            </p:spPr>
            <p:txBody>
              <a:bodyPr/>
              <a:lstStyle/>
              <a:p>
                <a:endParaRPr lang="en-US"/>
              </a:p>
            </p:txBody>
          </p:sp>
          <p:sp>
            <p:nvSpPr>
              <p:cNvPr id="234580" name="Line 3156"/>
              <p:cNvSpPr>
                <a:spLocks noChangeShapeType="1"/>
              </p:cNvSpPr>
              <p:nvPr/>
            </p:nvSpPr>
            <p:spPr bwMode="auto">
              <a:xfrm>
                <a:off x="1760" y="3651"/>
                <a:ext cx="1" cy="1"/>
              </a:xfrm>
              <a:prstGeom prst="line">
                <a:avLst/>
              </a:prstGeom>
              <a:noFill/>
              <a:ln w="0">
                <a:solidFill>
                  <a:srgbClr val="0000FF"/>
                </a:solidFill>
                <a:round/>
                <a:headEnd/>
                <a:tailEnd/>
              </a:ln>
            </p:spPr>
            <p:txBody>
              <a:bodyPr/>
              <a:lstStyle/>
              <a:p>
                <a:endParaRPr lang="en-US"/>
              </a:p>
            </p:txBody>
          </p:sp>
          <p:sp>
            <p:nvSpPr>
              <p:cNvPr id="234581" name="Line 3157"/>
              <p:cNvSpPr>
                <a:spLocks noChangeShapeType="1"/>
              </p:cNvSpPr>
              <p:nvPr/>
            </p:nvSpPr>
            <p:spPr bwMode="auto">
              <a:xfrm>
                <a:off x="1766" y="3651"/>
                <a:ext cx="1" cy="1"/>
              </a:xfrm>
              <a:prstGeom prst="line">
                <a:avLst/>
              </a:prstGeom>
              <a:noFill/>
              <a:ln w="0">
                <a:solidFill>
                  <a:srgbClr val="0000FF"/>
                </a:solidFill>
                <a:round/>
                <a:headEnd/>
                <a:tailEnd/>
              </a:ln>
            </p:spPr>
            <p:txBody>
              <a:bodyPr/>
              <a:lstStyle/>
              <a:p>
                <a:endParaRPr lang="en-US"/>
              </a:p>
            </p:txBody>
          </p:sp>
          <p:sp>
            <p:nvSpPr>
              <p:cNvPr id="234582" name="Line 3158"/>
              <p:cNvSpPr>
                <a:spLocks noChangeShapeType="1"/>
              </p:cNvSpPr>
              <p:nvPr/>
            </p:nvSpPr>
            <p:spPr bwMode="auto">
              <a:xfrm>
                <a:off x="1768" y="3651"/>
                <a:ext cx="1" cy="1"/>
              </a:xfrm>
              <a:prstGeom prst="line">
                <a:avLst/>
              </a:prstGeom>
              <a:noFill/>
              <a:ln w="0">
                <a:solidFill>
                  <a:srgbClr val="0000FF"/>
                </a:solidFill>
                <a:round/>
                <a:headEnd/>
                <a:tailEnd/>
              </a:ln>
            </p:spPr>
            <p:txBody>
              <a:bodyPr/>
              <a:lstStyle/>
              <a:p>
                <a:endParaRPr lang="en-US"/>
              </a:p>
            </p:txBody>
          </p:sp>
          <p:sp>
            <p:nvSpPr>
              <p:cNvPr id="234583" name="Line 3159"/>
              <p:cNvSpPr>
                <a:spLocks noChangeShapeType="1"/>
              </p:cNvSpPr>
              <p:nvPr/>
            </p:nvSpPr>
            <p:spPr bwMode="auto">
              <a:xfrm>
                <a:off x="1771" y="3651"/>
                <a:ext cx="1" cy="1"/>
              </a:xfrm>
              <a:prstGeom prst="line">
                <a:avLst/>
              </a:prstGeom>
              <a:noFill/>
              <a:ln w="0">
                <a:solidFill>
                  <a:srgbClr val="0000FF"/>
                </a:solidFill>
                <a:round/>
                <a:headEnd/>
                <a:tailEnd/>
              </a:ln>
            </p:spPr>
            <p:txBody>
              <a:bodyPr/>
              <a:lstStyle/>
              <a:p>
                <a:endParaRPr lang="en-US"/>
              </a:p>
            </p:txBody>
          </p:sp>
          <p:sp>
            <p:nvSpPr>
              <p:cNvPr id="234584" name="Line 3160"/>
              <p:cNvSpPr>
                <a:spLocks noChangeShapeType="1"/>
              </p:cNvSpPr>
              <p:nvPr/>
            </p:nvSpPr>
            <p:spPr bwMode="auto">
              <a:xfrm>
                <a:off x="1776" y="3651"/>
                <a:ext cx="1" cy="1"/>
              </a:xfrm>
              <a:prstGeom prst="line">
                <a:avLst/>
              </a:prstGeom>
              <a:noFill/>
              <a:ln w="0">
                <a:solidFill>
                  <a:srgbClr val="0000FF"/>
                </a:solidFill>
                <a:round/>
                <a:headEnd/>
                <a:tailEnd/>
              </a:ln>
            </p:spPr>
            <p:txBody>
              <a:bodyPr/>
              <a:lstStyle/>
              <a:p>
                <a:endParaRPr lang="en-US"/>
              </a:p>
            </p:txBody>
          </p:sp>
          <p:sp>
            <p:nvSpPr>
              <p:cNvPr id="234585" name="Line 3161"/>
              <p:cNvSpPr>
                <a:spLocks noChangeShapeType="1"/>
              </p:cNvSpPr>
              <p:nvPr/>
            </p:nvSpPr>
            <p:spPr bwMode="auto">
              <a:xfrm>
                <a:off x="1777" y="3651"/>
                <a:ext cx="1" cy="1"/>
              </a:xfrm>
              <a:prstGeom prst="line">
                <a:avLst/>
              </a:prstGeom>
              <a:noFill/>
              <a:ln w="0">
                <a:solidFill>
                  <a:srgbClr val="0000FF"/>
                </a:solidFill>
                <a:round/>
                <a:headEnd/>
                <a:tailEnd/>
              </a:ln>
            </p:spPr>
            <p:txBody>
              <a:bodyPr/>
              <a:lstStyle/>
              <a:p>
                <a:endParaRPr lang="en-US"/>
              </a:p>
            </p:txBody>
          </p:sp>
          <p:sp>
            <p:nvSpPr>
              <p:cNvPr id="234586" name="Line 3162"/>
              <p:cNvSpPr>
                <a:spLocks noChangeShapeType="1"/>
              </p:cNvSpPr>
              <p:nvPr/>
            </p:nvSpPr>
            <p:spPr bwMode="auto">
              <a:xfrm>
                <a:off x="1782" y="3651"/>
                <a:ext cx="1" cy="1"/>
              </a:xfrm>
              <a:prstGeom prst="line">
                <a:avLst/>
              </a:prstGeom>
              <a:noFill/>
              <a:ln w="0">
                <a:solidFill>
                  <a:srgbClr val="0000FF"/>
                </a:solidFill>
                <a:round/>
                <a:headEnd/>
                <a:tailEnd/>
              </a:ln>
            </p:spPr>
            <p:txBody>
              <a:bodyPr/>
              <a:lstStyle/>
              <a:p>
                <a:endParaRPr lang="en-US"/>
              </a:p>
            </p:txBody>
          </p:sp>
          <p:sp>
            <p:nvSpPr>
              <p:cNvPr id="234587" name="Line 3163"/>
              <p:cNvSpPr>
                <a:spLocks noChangeShapeType="1"/>
              </p:cNvSpPr>
              <p:nvPr/>
            </p:nvSpPr>
            <p:spPr bwMode="auto">
              <a:xfrm>
                <a:off x="1785" y="3651"/>
                <a:ext cx="1" cy="1"/>
              </a:xfrm>
              <a:prstGeom prst="line">
                <a:avLst/>
              </a:prstGeom>
              <a:noFill/>
              <a:ln w="0">
                <a:solidFill>
                  <a:srgbClr val="0000FF"/>
                </a:solidFill>
                <a:round/>
                <a:headEnd/>
                <a:tailEnd/>
              </a:ln>
            </p:spPr>
            <p:txBody>
              <a:bodyPr/>
              <a:lstStyle/>
              <a:p>
                <a:endParaRPr lang="en-US"/>
              </a:p>
            </p:txBody>
          </p:sp>
          <p:sp>
            <p:nvSpPr>
              <p:cNvPr id="234588" name="Line 3164"/>
              <p:cNvSpPr>
                <a:spLocks noChangeShapeType="1"/>
              </p:cNvSpPr>
              <p:nvPr/>
            </p:nvSpPr>
            <p:spPr bwMode="auto">
              <a:xfrm>
                <a:off x="1788" y="3651"/>
                <a:ext cx="1" cy="1"/>
              </a:xfrm>
              <a:prstGeom prst="line">
                <a:avLst/>
              </a:prstGeom>
              <a:noFill/>
              <a:ln w="0">
                <a:solidFill>
                  <a:srgbClr val="0000FF"/>
                </a:solidFill>
                <a:round/>
                <a:headEnd/>
                <a:tailEnd/>
              </a:ln>
            </p:spPr>
            <p:txBody>
              <a:bodyPr/>
              <a:lstStyle/>
              <a:p>
                <a:endParaRPr lang="en-US"/>
              </a:p>
            </p:txBody>
          </p:sp>
          <p:sp>
            <p:nvSpPr>
              <p:cNvPr id="234589" name="Line 3165"/>
              <p:cNvSpPr>
                <a:spLocks noChangeShapeType="1"/>
              </p:cNvSpPr>
              <p:nvPr/>
            </p:nvSpPr>
            <p:spPr bwMode="auto">
              <a:xfrm>
                <a:off x="1794" y="3651"/>
                <a:ext cx="1" cy="1"/>
              </a:xfrm>
              <a:prstGeom prst="line">
                <a:avLst/>
              </a:prstGeom>
              <a:noFill/>
              <a:ln w="0">
                <a:solidFill>
                  <a:srgbClr val="0000FF"/>
                </a:solidFill>
                <a:round/>
                <a:headEnd/>
                <a:tailEnd/>
              </a:ln>
            </p:spPr>
            <p:txBody>
              <a:bodyPr/>
              <a:lstStyle/>
              <a:p>
                <a:endParaRPr lang="en-US"/>
              </a:p>
            </p:txBody>
          </p:sp>
          <p:sp>
            <p:nvSpPr>
              <p:cNvPr id="234590" name="Line 3166"/>
              <p:cNvSpPr>
                <a:spLocks noChangeShapeType="1"/>
              </p:cNvSpPr>
              <p:nvPr/>
            </p:nvSpPr>
            <p:spPr bwMode="auto">
              <a:xfrm>
                <a:off x="1797" y="3651"/>
                <a:ext cx="1" cy="1"/>
              </a:xfrm>
              <a:prstGeom prst="line">
                <a:avLst/>
              </a:prstGeom>
              <a:noFill/>
              <a:ln w="0">
                <a:solidFill>
                  <a:srgbClr val="0000FF"/>
                </a:solidFill>
                <a:round/>
                <a:headEnd/>
                <a:tailEnd/>
              </a:ln>
            </p:spPr>
            <p:txBody>
              <a:bodyPr/>
              <a:lstStyle/>
              <a:p>
                <a:endParaRPr lang="en-US"/>
              </a:p>
            </p:txBody>
          </p:sp>
          <p:sp>
            <p:nvSpPr>
              <p:cNvPr id="234591" name="Line 3167"/>
              <p:cNvSpPr>
                <a:spLocks noChangeShapeType="1"/>
              </p:cNvSpPr>
              <p:nvPr/>
            </p:nvSpPr>
            <p:spPr bwMode="auto">
              <a:xfrm>
                <a:off x="1799" y="3651"/>
                <a:ext cx="1" cy="1"/>
              </a:xfrm>
              <a:prstGeom prst="line">
                <a:avLst/>
              </a:prstGeom>
              <a:noFill/>
              <a:ln w="0">
                <a:solidFill>
                  <a:srgbClr val="0000FF"/>
                </a:solidFill>
                <a:round/>
                <a:headEnd/>
                <a:tailEnd/>
              </a:ln>
            </p:spPr>
            <p:txBody>
              <a:bodyPr/>
              <a:lstStyle/>
              <a:p>
                <a:endParaRPr lang="en-US"/>
              </a:p>
            </p:txBody>
          </p:sp>
          <p:sp>
            <p:nvSpPr>
              <p:cNvPr id="234592" name="Line 3168"/>
              <p:cNvSpPr>
                <a:spLocks noChangeShapeType="1"/>
              </p:cNvSpPr>
              <p:nvPr/>
            </p:nvSpPr>
            <p:spPr bwMode="auto">
              <a:xfrm>
                <a:off x="1802" y="3651"/>
                <a:ext cx="1" cy="1"/>
              </a:xfrm>
              <a:prstGeom prst="line">
                <a:avLst/>
              </a:prstGeom>
              <a:noFill/>
              <a:ln w="0">
                <a:solidFill>
                  <a:srgbClr val="0000FF"/>
                </a:solidFill>
                <a:round/>
                <a:headEnd/>
                <a:tailEnd/>
              </a:ln>
            </p:spPr>
            <p:txBody>
              <a:bodyPr/>
              <a:lstStyle/>
              <a:p>
                <a:endParaRPr lang="en-US"/>
              </a:p>
            </p:txBody>
          </p:sp>
          <p:sp>
            <p:nvSpPr>
              <p:cNvPr id="234593" name="Line 3169"/>
              <p:cNvSpPr>
                <a:spLocks noChangeShapeType="1"/>
              </p:cNvSpPr>
              <p:nvPr/>
            </p:nvSpPr>
            <p:spPr bwMode="auto">
              <a:xfrm>
                <a:off x="1805" y="3651"/>
                <a:ext cx="1" cy="1"/>
              </a:xfrm>
              <a:prstGeom prst="line">
                <a:avLst/>
              </a:prstGeom>
              <a:noFill/>
              <a:ln w="0">
                <a:solidFill>
                  <a:srgbClr val="0000FF"/>
                </a:solidFill>
                <a:round/>
                <a:headEnd/>
                <a:tailEnd/>
              </a:ln>
            </p:spPr>
            <p:txBody>
              <a:bodyPr/>
              <a:lstStyle/>
              <a:p>
                <a:endParaRPr lang="en-US"/>
              </a:p>
            </p:txBody>
          </p:sp>
          <p:sp>
            <p:nvSpPr>
              <p:cNvPr id="234594" name="Line 3170"/>
              <p:cNvSpPr>
                <a:spLocks noChangeShapeType="1"/>
              </p:cNvSpPr>
              <p:nvPr/>
            </p:nvSpPr>
            <p:spPr bwMode="auto">
              <a:xfrm>
                <a:off x="1810" y="3651"/>
                <a:ext cx="1" cy="1"/>
              </a:xfrm>
              <a:prstGeom prst="line">
                <a:avLst/>
              </a:prstGeom>
              <a:noFill/>
              <a:ln w="0">
                <a:solidFill>
                  <a:srgbClr val="0000FF"/>
                </a:solidFill>
                <a:round/>
                <a:headEnd/>
                <a:tailEnd/>
              </a:ln>
            </p:spPr>
            <p:txBody>
              <a:bodyPr/>
              <a:lstStyle/>
              <a:p>
                <a:endParaRPr lang="en-US"/>
              </a:p>
            </p:txBody>
          </p:sp>
          <p:sp>
            <p:nvSpPr>
              <p:cNvPr id="234595" name="Line 3171"/>
              <p:cNvSpPr>
                <a:spLocks noChangeShapeType="1"/>
              </p:cNvSpPr>
              <p:nvPr/>
            </p:nvSpPr>
            <p:spPr bwMode="auto">
              <a:xfrm>
                <a:off x="1812" y="3651"/>
                <a:ext cx="1" cy="1"/>
              </a:xfrm>
              <a:prstGeom prst="line">
                <a:avLst/>
              </a:prstGeom>
              <a:noFill/>
              <a:ln w="0">
                <a:solidFill>
                  <a:srgbClr val="0000FF"/>
                </a:solidFill>
                <a:round/>
                <a:headEnd/>
                <a:tailEnd/>
              </a:ln>
            </p:spPr>
            <p:txBody>
              <a:bodyPr/>
              <a:lstStyle/>
              <a:p>
                <a:endParaRPr lang="en-US"/>
              </a:p>
            </p:txBody>
          </p:sp>
          <p:sp>
            <p:nvSpPr>
              <p:cNvPr id="234596" name="Line 3172"/>
              <p:cNvSpPr>
                <a:spLocks noChangeShapeType="1"/>
              </p:cNvSpPr>
              <p:nvPr/>
            </p:nvSpPr>
            <p:spPr bwMode="auto">
              <a:xfrm>
                <a:off x="1816" y="3651"/>
                <a:ext cx="1" cy="1"/>
              </a:xfrm>
              <a:prstGeom prst="line">
                <a:avLst/>
              </a:prstGeom>
              <a:noFill/>
              <a:ln w="0">
                <a:solidFill>
                  <a:srgbClr val="0000FF"/>
                </a:solidFill>
                <a:round/>
                <a:headEnd/>
                <a:tailEnd/>
              </a:ln>
            </p:spPr>
            <p:txBody>
              <a:bodyPr/>
              <a:lstStyle/>
              <a:p>
                <a:endParaRPr lang="en-US"/>
              </a:p>
            </p:txBody>
          </p:sp>
          <p:sp>
            <p:nvSpPr>
              <p:cNvPr id="234597" name="Line 3173"/>
              <p:cNvSpPr>
                <a:spLocks noChangeShapeType="1"/>
              </p:cNvSpPr>
              <p:nvPr/>
            </p:nvSpPr>
            <p:spPr bwMode="auto">
              <a:xfrm>
                <a:off x="1820" y="3651"/>
                <a:ext cx="1" cy="1"/>
              </a:xfrm>
              <a:prstGeom prst="line">
                <a:avLst/>
              </a:prstGeom>
              <a:noFill/>
              <a:ln w="0">
                <a:solidFill>
                  <a:srgbClr val="0000FF"/>
                </a:solidFill>
                <a:round/>
                <a:headEnd/>
                <a:tailEnd/>
              </a:ln>
            </p:spPr>
            <p:txBody>
              <a:bodyPr/>
              <a:lstStyle/>
              <a:p>
                <a:endParaRPr lang="en-US"/>
              </a:p>
            </p:txBody>
          </p:sp>
          <p:sp>
            <p:nvSpPr>
              <p:cNvPr id="234598" name="Line 3174"/>
              <p:cNvSpPr>
                <a:spLocks noChangeShapeType="1"/>
              </p:cNvSpPr>
              <p:nvPr/>
            </p:nvSpPr>
            <p:spPr bwMode="auto">
              <a:xfrm>
                <a:off x="1822" y="3651"/>
                <a:ext cx="1" cy="1"/>
              </a:xfrm>
              <a:prstGeom prst="line">
                <a:avLst/>
              </a:prstGeom>
              <a:noFill/>
              <a:ln w="0">
                <a:solidFill>
                  <a:srgbClr val="0000FF"/>
                </a:solidFill>
                <a:round/>
                <a:headEnd/>
                <a:tailEnd/>
              </a:ln>
            </p:spPr>
            <p:txBody>
              <a:bodyPr/>
              <a:lstStyle/>
              <a:p>
                <a:endParaRPr lang="en-US"/>
              </a:p>
            </p:txBody>
          </p:sp>
          <p:sp>
            <p:nvSpPr>
              <p:cNvPr id="234599" name="Line 3175"/>
              <p:cNvSpPr>
                <a:spLocks noChangeShapeType="1"/>
              </p:cNvSpPr>
              <p:nvPr/>
            </p:nvSpPr>
            <p:spPr bwMode="auto">
              <a:xfrm>
                <a:off x="1827" y="3651"/>
                <a:ext cx="1" cy="1"/>
              </a:xfrm>
              <a:prstGeom prst="line">
                <a:avLst/>
              </a:prstGeom>
              <a:noFill/>
              <a:ln w="0">
                <a:solidFill>
                  <a:srgbClr val="0000FF"/>
                </a:solidFill>
                <a:round/>
                <a:headEnd/>
                <a:tailEnd/>
              </a:ln>
            </p:spPr>
            <p:txBody>
              <a:bodyPr/>
              <a:lstStyle/>
              <a:p>
                <a:endParaRPr lang="en-US"/>
              </a:p>
            </p:txBody>
          </p:sp>
          <p:sp>
            <p:nvSpPr>
              <p:cNvPr id="234600" name="Line 3176"/>
              <p:cNvSpPr>
                <a:spLocks noChangeShapeType="1"/>
              </p:cNvSpPr>
              <p:nvPr/>
            </p:nvSpPr>
            <p:spPr bwMode="auto">
              <a:xfrm>
                <a:off x="1829" y="3651"/>
                <a:ext cx="1" cy="1"/>
              </a:xfrm>
              <a:prstGeom prst="line">
                <a:avLst/>
              </a:prstGeom>
              <a:noFill/>
              <a:ln w="0">
                <a:solidFill>
                  <a:srgbClr val="0000FF"/>
                </a:solidFill>
                <a:round/>
                <a:headEnd/>
                <a:tailEnd/>
              </a:ln>
            </p:spPr>
            <p:txBody>
              <a:bodyPr/>
              <a:lstStyle/>
              <a:p>
                <a:endParaRPr lang="en-US"/>
              </a:p>
            </p:txBody>
          </p:sp>
          <p:sp>
            <p:nvSpPr>
              <p:cNvPr id="234601" name="Line 3177"/>
              <p:cNvSpPr>
                <a:spLocks noChangeShapeType="1"/>
              </p:cNvSpPr>
              <p:nvPr/>
            </p:nvSpPr>
            <p:spPr bwMode="auto">
              <a:xfrm>
                <a:off x="1833" y="3651"/>
                <a:ext cx="1" cy="1"/>
              </a:xfrm>
              <a:prstGeom prst="line">
                <a:avLst/>
              </a:prstGeom>
              <a:noFill/>
              <a:ln w="0">
                <a:solidFill>
                  <a:srgbClr val="0000FF"/>
                </a:solidFill>
                <a:round/>
                <a:headEnd/>
                <a:tailEnd/>
              </a:ln>
            </p:spPr>
            <p:txBody>
              <a:bodyPr/>
              <a:lstStyle/>
              <a:p>
                <a:endParaRPr lang="en-US"/>
              </a:p>
            </p:txBody>
          </p:sp>
          <p:sp>
            <p:nvSpPr>
              <p:cNvPr id="234602" name="Line 3178"/>
              <p:cNvSpPr>
                <a:spLocks noChangeShapeType="1"/>
              </p:cNvSpPr>
              <p:nvPr/>
            </p:nvSpPr>
            <p:spPr bwMode="auto">
              <a:xfrm flipV="1">
                <a:off x="1839" y="3638"/>
                <a:ext cx="1" cy="13"/>
              </a:xfrm>
              <a:prstGeom prst="line">
                <a:avLst/>
              </a:prstGeom>
              <a:noFill/>
              <a:ln w="0">
                <a:solidFill>
                  <a:srgbClr val="0000FF"/>
                </a:solidFill>
                <a:round/>
                <a:headEnd/>
                <a:tailEnd/>
              </a:ln>
            </p:spPr>
            <p:txBody>
              <a:bodyPr/>
              <a:lstStyle/>
              <a:p>
                <a:endParaRPr lang="en-US"/>
              </a:p>
            </p:txBody>
          </p:sp>
          <p:sp>
            <p:nvSpPr>
              <p:cNvPr id="234603" name="Line 3179"/>
              <p:cNvSpPr>
                <a:spLocks noChangeShapeType="1"/>
              </p:cNvSpPr>
              <p:nvPr/>
            </p:nvSpPr>
            <p:spPr bwMode="auto">
              <a:xfrm flipV="1">
                <a:off x="1839" y="3638"/>
                <a:ext cx="1" cy="13"/>
              </a:xfrm>
              <a:prstGeom prst="line">
                <a:avLst/>
              </a:prstGeom>
              <a:noFill/>
              <a:ln w="0">
                <a:solidFill>
                  <a:srgbClr val="0000FF"/>
                </a:solidFill>
                <a:round/>
                <a:headEnd/>
                <a:tailEnd/>
              </a:ln>
            </p:spPr>
            <p:txBody>
              <a:bodyPr/>
              <a:lstStyle/>
              <a:p>
                <a:endParaRPr lang="en-US"/>
              </a:p>
            </p:txBody>
          </p:sp>
          <p:sp>
            <p:nvSpPr>
              <p:cNvPr id="234604" name="Line 3180"/>
              <p:cNvSpPr>
                <a:spLocks noChangeShapeType="1"/>
              </p:cNvSpPr>
              <p:nvPr/>
            </p:nvSpPr>
            <p:spPr bwMode="auto">
              <a:xfrm flipV="1">
                <a:off x="1844" y="3650"/>
                <a:ext cx="1" cy="1"/>
              </a:xfrm>
              <a:prstGeom prst="line">
                <a:avLst/>
              </a:prstGeom>
              <a:noFill/>
              <a:ln w="0">
                <a:solidFill>
                  <a:srgbClr val="0000FF"/>
                </a:solidFill>
                <a:round/>
                <a:headEnd/>
                <a:tailEnd/>
              </a:ln>
            </p:spPr>
            <p:txBody>
              <a:bodyPr/>
              <a:lstStyle/>
              <a:p>
                <a:endParaRPr lang="en-US"/>
              </a:p>
            </p:txBody>
          </p:sp>
          <p:sp>
            <p:nvSpPr>
              <p:cNvPr id="234605" name="Line 3181"/>
              <p:cNvSpPr>
                <a:spLocks noChangeShapeType="1"/>
              </p:cNvSpPr>
              <p:nvPr/>
            </p:nvSpPr>
            <p:spPr bwMode="auto">
              <a:xfrm flipV="1">
                <a:off x="1847" y="3650"/>
                <a:ext cx="1" cy="1"/>
              </a:xfrm>
              <a:prstGeom prst="line">
                <a:avLst/>
              </a:prstGeom>
              <a:noFill/>
              <a:ln w="0">
                <a:solidFill>
                  <a:srgbClr val="0000FF"/>
                </a:solidFill>
                <a:round/>
                <a:headEnd/>
                <a:tailEnd/>
              </a:ln>
            </p:spPr>
            <p:txBody>
              <a:bodyPr/>
              <a:lstStyle/>
              <a:p>
                <a:endParaRPr lang="en-US"/>
              </a:p>
            </p:txBody>
          </p:sp>
          <p:sp>
            <p:nvSpPr>
              <p:cNvPr id="234606" name="Line 3182"/>
              <p:cNvSpPr>
                <a:spLocks noChangeShapeType="1"/>
              </p:cNvSpPr>
              <p:nvPr/>
            </p:nvSpPr>
            <p:spPr bwMode="auto">
              <a:xfrm>
                <a:off x="1850" y="3651"/>
                <a:ext cx="1" cy="1"/>
              </a:xfrm>
              <a:prstGeom prst="line">
                <a:avLst/>
              </a:prstGeom>
              <a:noFill/>
              <a:ln w="0">
                <a:solidFill>
                  <a:srgbClr val="0000FF"/>
                </a:solidFill>
                <a:round/>
                <a:headEnd/>
                <a:tailEnd/>
              </a:ln>
            </p:spPr>
            <p:txBody>
              <a:bodyPr/>
              <a:lstStyle/>
              <a:p>
                <a:endParaRPr lang="en-US"/>
              </a:p>
            </p:txBody>
          </p:sp>
          <p:sp>
            <p:nvSpPr>
              <p:cNvPr id="234607" name="Line 3183"/>
              <p:cNvSpPr>
                <a:spLocks noChangeShapeType="1"/>
              </p:cNvSpPr>
              <p:nvPr/>
            </p:nvSpPr>
            <p:spPr bwMode="auto">
              <a:xfrm>
                <a:off x="1856" y="3651"/>
                <a:ext cx="1" cy="1"/>
              </a:xfrm>
              <a:prstGeom prst="line">
                <a:avLst/>
              </a:prstGeom>
              <a:noFill/>
              <a:ln w="0">
                <a:solidFill>
                  <a:srgbClr val="0000FF"/>
                </a:solidFill>
                <a:round/>
                <a:headEnd/>
                <a:tailEnd/>
              </a:ln>
            </p:spPr>
            <p:txBody>
              <a:bodyPr/>
              <a:lstStyle/>
              <a:p>
                <a:endParaRPr lang="en-US"/>
              </a:p>
            </p:txBody>
          </p:sp>
          <p:sp>
            <p:nvSpPr>
              <p:cNvPr id="234608" name="Line 3184"/>
              <p:cNvSpPr>
                <a:spLocks noChangeShapeType="1"/>
              </p:cNvSpPr>
              <p:nvPr/>
            </p:nvSpPr>
            <p:spPr bwMode="auto">
              <a:xfrm>
                <a:off x="1858" y="3651"/>
                <a:ext cx="1" cy="1"/>
              </a:xfrm>
              <a:prstGeom prst="line">
                <a:avLst/>
              </a:prstGeom>
              <a:noFill/>
              <a:ln w="0">
                <a:solidFill>
                  <a:srgbClr val="0000FF"/>
                </a:solidFill>
                <a:round/>
                <a:headEnd/>
                <a:tailEnd/>
              </a:ln>
            </p:spPr>
            <p:txBody>
              <a:bodyPr/>
              <a:lstStyle/>
              <a:p>
                <a:endParaRPr lang="en-US"/>
              </a:p>
            </p:txBody>
          </p:sp>
          <p:sp>
            <p:nvSpPr>
              <p:cNvPr id="234609" name="Line 3185"/>
              <p:cNvSpPr>
                <a:spLocks noChangeShapeType="1"/>
              </p:cNvSpPr>
              <p:nvPr/>
            </p:nvSpPr>
            <p:spPr bwMode="auto">
              <a:xfrm>
                <a:off x="1861" y="3651"/>
                <a:ext cx="1" cy="1"/>
              </a:xfrm>
              <a:prstGeom prst="line">
                <a:avLst/>
              </a:prstGeom>
              <a:noFill/>
              <a:ln w="0">
                <a:solidFill>
                  <a:srgbClr val="0000FF"/>
                </a:solidFill>
                <a:round/>
                <a:headEnd/>
                <a:tailEnd/>
              </a:ln>
            </p:spPr>
            <p:txBody>
              <a:bodyPr/>
              <a:lstStyle/>
              <a:p>
                <a:endParaRPr lang="en-US"/>
              </a:p>
            </p:txBody>
          </p:sp>
          <p:sp>
            <p:nvSpPr>
              <p:cNvPr id="234610" name="Line 3186"/>
              <p:cNvSpPr>
                <a:spLocks noChangeShapeType="1"/>
              </p:cNvSpPr>
              <p:nvPr/>
            </p:nvSpPr>
            <p:spPr bwMode="auto">
              <a:xfrm>
                <a:off x="1865" y="3651"/>
                <a:ext cx="1" cy="1"/>
              </a:xfrm>
              <a:prstGeom prst="line">
                <a:avLst/>
              </a:prstGeom>
              <a:noFill/>
              <a:ln w="0">
                <a:solidFill>
                  <a:srgbClr val="0000FF"/>
                </a:solidFill>
                <a:round/>
                <a:headEnd/>
                <a:tailEnd/>
              </a:ln>
            </p:spPr>
            <p:txBody>
              <a:bodyPr/>
              <a:lstStyle/>
              <a:p>
                <a:endParaRPr lang="en-US"/>
              </a:p>
            </p:txBody>
          </p:sp>
          <p:sp>
            <p:nvSpPr>
              <p:cNvPr id="234611" name="Line 3187"/>
              <p:cNvSpPr>
                <a:spLocks noChangeShapeType="1"/>
              </p:cNvSpPr>
              <p:nvPr/>
            </p:nvSpPr>
            <p:spPr bwMode="auto">
              <a:xfrm>
                <a:off x="1867" y="3651"/>
                <a:ext cx="1" cy="1"/>
              </a:xfrm>
              <a:prstGeom prst="line">
                <a:avLst/>
              </a:prstGeom>
              <a:noFill/>
              <a:ln w="0">
                <a:solidFill>
                  <a:srgbClr val="0000FF"/>
                </a:solidFill>
                <a:round/>
                <a:headEnd/>
                <a:tailEnd/>
              </a:ln>
            </p:spPr>
            <p:txBody>
              <a:bodyPr/>
              <a:lstStyle/>
              <a:p>
                <a:endParaRPr lang="en-US"/>
              </a:p>
            </p:txBody>
          </p:sp>
          <p:sp>
            <p:nvSpPr>
              <p:cNvPr id="234612" name="Line 3188"/>
              <p:cNvSpPr>
                <a:spLocks noChangeShapeType="1"/>
              </p:cNvSpPr>
              <p:nvPr/>
            </p:nvSpPr>
            <p:spPr bwMode="auto">
              <a:xfrm>
                <a:off x="1873" y="3651"/>
                <a:ext cx="1" cy="1"/>
              </a:xfrm>
              <a:prstGeom prst="line">
                <a:avLst/>
              </a:prstGeom>
              <a:noFill/>
              <a:ln w="0">
                <a:solidFill>
                  <a:srgbClr val="0000FF"/>
                </a:solidFill>
                <a:round/>
                <a:headEnd/>
                <a:tailEnd/>
              </a:ln>
            </p:spPr>
            <p:txBody>
              <a:bodyPr/>
              <a:lstStyle/>
              <a:p>
                <a:endParaRPr lang="en-US"/>
              </a:p>
            </p:txBody>
          </p:sp>
          <p:sp>
            <p:nvSpPr>
              <p:cNvPr id="234613" name="Line 3189"/>
              <p:cNvSpPr>
                <a:spLocks noChangeShapeType="1"/>
              </p:cNvSpPr>
              <p:nvPr/>
            </p:nvSpPr>
            <p:spPr bwMode="auto">
              <a:xfrm>
                <a:off x="1874" y="3651"/>
                <a:ext cx="1" cy="1"/>
              </a:xfrm>
              <a:prstGeom prst="line">
                <a:avLst/>
              </a:prstGeom>
              <a:noFill/>
              <a:ln w="0">
                <a:solidFill>
                  <a:srgbClr val="0000FF"/>
                </a:solidFill>
                <a:round/>
                <a:headEnd/>
                <a:tailEnd/>
              </a:ln>
            </p:spPr>
            <p:txBody>
              <a:bodyPr/>
              <a:lstStyle/>
              <a:p>
                <a:endParaRPr lang="en-US"/>
              </a:p>
            </p:txBody>
          </p:sp>
          <p:sp>
            <p:nvSpPr>
              <p:cNvPr id="234614" name="Line 3190"/>
              <p:cNvSpPr>
                <a:spLocks noChangeShapeType="1"/>
              </p:cNvSpPr>
              <p:nvPr/>
            </p:nvSpPr>
            <p:spPr bwMode="auto">
              <a:xfrm>
                <a:off x="1879" y="3651"/>
                <a:ext cx="1" cy="1"/>
              </a:xfrm>
              <a:prstGeom prst="line">
                <a:avLst/>
              </a:prstGeom>
              <a:noFill/>
              <a:ln w="0">
                <a:solidFill>
                  <a:srgbClr val="0000FF"/>
                </a:solidFill>
                <a:round/>
                <a:headEnd/>
                <a:tailEnd/>
              </a:ln>
            </p:spPr>
            <p:txBody>
              <a:bodyPr/>
              <a:lstStyle/>
              <a:p>
                <a:endParaRPr lang="en-US"/>
              </a:p>
            </p:txBody>
          </p:sp>
          <p:sp>
            <p:nvSpPr>
              <p:cNvPr id="234615" name="Line 3191"/>
              <p:cNvSpPr>
                <a:spLocks noChangeShapeType="1"/>
              </p:cNvSpPr>
              <p:nvPr/>
            </p:nvSpPr>
            <p:spPr bwMode="auto">
              <a:xfrm>
                <a:off x="1881" y="3651"/>
                <a:ext cx="1" cy="1"/>
              </a:xfrm>
              <a:prstGeom prst="line">
                <a:avLst/>
              </a:prstGeom>
              <a:noFill/>
              <a:ln w="0">
                <a:solidFill>
                  <a:srgbClr val="0000FF"/>
                </a:solidFill>
                <a:round/>
                <a:headEnd/>
                <a:tailEnd/>
              </a:ln>
            </p:spPr>
            <p:txBody>
              <a:bodyPr/>
              <a:lstStyle/>
              <a:p>
                <a:endParaRPr lang="en-US"/>
              </a:p>
            </p:txBody>
          </p:sp>
          <p:sp>
            <p:nvSpPr>
              <p:cNvPr id="234616" name="Line 3192"/>
              <p:cNvSpPr>
                <a:spLocks noChangeShapeType="1"/>
              </p:cNvSpPr>
              <p:nvPr/>
            </p:nvSpPr>
            <p:spPr bwMode="auto">
              <a:xfrm>
                <a:off x="1884" y="3651"/>
                <a:ext cx="1" cy="1"/>
              </a:xfrm>
              <a:prstGeom prst="line">
                <a:avLst/>
              </a:prstGeom>
              <a:noFill/>
              <a:ln w="0">
                <a:solidFill>
                  <a:srgbClr val="0000FF"/>
                </a:solidFill>
                <a:round/>
                <a:headEnd/>
                <a:tailEnd/>
              </a:ln>
            </p:spPr>
            <p:txBody>
              <a:bodyPr/>
              <a:lstStyle/>
              <a:p>
                <a:endParaRPr lang="en-US"/>
              </a:p>
            </p:txBody>
          </p:sp>
          <p:sp>
            <p:nvSpPr>
              <p:cNvPr id="234617" name="Line 3193"/>
              <p:cNvSpPr>
                <a:spLocks noChangeShapeType="1"/>
              </p:cNvSpPr>
              <p:nvPr/>
            </p:nvSpPr>
            <p:spPr bwMode="auto">
              <a:xfrm>
                <a:off x="1888" y="3651"/>
                <a:ext cx="1" cy="1"/>
              </a:xfrm>
              <a:prstGeom prst="line">
                <a:avLst/>
              </a:prstGeom>
              <a:noFill/>
              <a:ln w="0">
                <a:solidFill>
                  <a:srgbClr val="0000FF"/>
                </a:solidFill>
                <a:round/>
                <a:headEnd/>
                <a:tailEnd/>
              </a:ln>
            </p:spPr>
            <p:txBody>
              <a:bodyPr/>
              <a:lstStyle/>
              <a:p>
                <a:endParaRPr lang="en-US"/>
              </a:p>
            </p:txBody>
          </p:sp>
          <p:sp>
            <p:nvSpPr>
              <p:cNvPr id="234618" name="Line 3194"/>
              <p:cNvSpPr>
                <a:spLocks noChangeShapeType="1"/>
              </p:cNvSpPr>
              <p:nvPr/>
            </p:nvSpPr>
            <p:spPr bwMode="auto">
              <a:xfrm>
                <a:off x="1893" y="3651"/>
                <a:ext cx="1" cy="1"/>
              </a:xfrm>
              <a:prstGeom prst="line">
                <a:avLst/>
              </a:prstGeom>
              <a:noFill/>
              <a:ln w="0">
                <a:solidFill>
                  <a:srgbClr val="0000FF"/>
                </a:solidFill>
                <a:round/>
                <a:headEnd/>
                <a:tailEnd/>
              </a:ln>
            </p:spPr>
            <p:txBody>
              <a:bodyPr/>
              <a:lstStyle/>
              <a:p>
                <a:endParaRPr lang="en-US"/>
              </a:p>
            </p:txBody>
          </p:sp>
          <p:sp>
            <p:nvSpPr>
              <p:cNvPr id="234619" name="Line 3195"/>
              <p:cNvSpPr>
                <a:spLocks noChangeShapeType="1"/>
              </p:cNvSpPr>
              <p:nvPr/>
            </p:nvSpPr>
            <p:spPr bwMode="auto">
              <a:xfrm>
                <a:off x="1896" y="3651"/>
                <a:ext cx="1" cy="1"/>
              </a:xfrm>
              <a:prstGeom prst="line">
                <a:avLst/>
              </a:prstGeom>
              <a:noFill/>
              <a:ln w="0">
                <a:solidFill>
                  <a:srgbClr val="0000FF"/>
                </a:solidFill>
                <a:round/>
                <a:headEnd/>
                <a:tailEnd/>
              </a:ln>
            </p:spPr>
            <p:txBody>
              <a:bodyPr/>
              <a:lstStyle/>
              <a:p>
                <a:endParaRPr lang="en-US"/>
              </a:p>
            </p:txBody>
          </p:sp>
          <p:sp>
            <p:nvSpPr>
              <p:cNvPr id="234620" name="Line 3196"/>
              <p:cNvSpPr>
                <a:spLocks noChangeShapeType="1"/>
              </p:cNvSpPr>
              <p:nvPr/>
            </p:nvSpPr>
            <p:spPr bwMode="auto">
              <a:xfrm flipV="1">
                <a:off x="1899" y="3632"/>
                <a:ext cx="1" cy="19"/>
              </a:xfrm>
              <a:prstGeom prst="line">
                <a:avLst/>
              </a:prstGeom>
              <a:noFill/>
              <a:ln w="0">
                <a:solidFill>
                  <a:srgbClr val="0000FF"/>
                </a:solidFill>
                <a:round/>
                <a:headEnd/>
                <a:tailEnd/>
              </a:ln>
            </p:spPr>
            <p:txBody>
              <a:bodyPr/>
              <a:lstStyle/>
              <a:p>
                <a:endParaRPr lang="en-US"/>
              </a:p>
            </p:txBody>
          </p:sp>
          <p:sp>
            <p:nvSpPr>
              <p:cNvPr id="234621" name="Line 3197"/>
              <p:cNvSpPr>
                <a:spLocks noChangeShapeType="1"/>
              </p:cNvSpPr>
              <p:nvPr/>
            </p:nvSpPr>
            <p:spPr bwMode="auto">
              <a:xfrm flipV="1">
                <a:off x="1902" y="3645"/>
                <a:ext cx="1" cy="6"/>
              </a:xfrm>
              <a:prstGeom prst="line">
                <a:avLst/>
              </a:prstGeom>
              <a:noFill/>
              <a:ln w="0">
                <a:solidFill>
                  <a:srgbClr val="0000FF"/>
                </a:solidFill>
                <a:round/>
                <a:headEnd/>
                <a:tailEnd/>
              </a:ln>
            </p:spPr>
            <p:txBody>
              <a:bodyPr/>
              <a:lstStyle/>
              <a:p>
                <a:endParaRPr lang="en-US"/>
              </a:p>
            </p:txBody>
          </p:sp>
          <p:sp>
            <p:nvSpPr>
              <p:cNvPr id="234622" name="Line 3198"/>
              <p:cNvSpPr>
                <a:spLocks noChangeShapeType="1"/>
              </p:cNvSpPr>
              <p:nvPr/>
            </p:nvSpPr>
            <p:spPr bwMode="auto">
              <a:xfrm>
                <a:off x="1907" y="3651"/>
                <a:ext cx="1" cy="1"/>
              </a:xfrm>
              <a:prstGeom prst="line">
                <a:avLst/>
              </a:prstGeom>
              <a:noFill/>
              <a:ln w="0">
                <a:solidFill>
                  <a:srgbClr val="0000FF"/>
                </a:solidFill>
                <a:round/>
                <a:headEnd/>
                <a:tailEnd/>
              </a:ln>
            </p:spPr>
            <p:txBody>
              <a:bodyPr/>
              <a:lstStyle/>
              <a:p>
                <a:endParaRPr lang="en-US"/>
              </a:p>
            </p:txBody>
          </p:sp>
          <p:sp>
            <p:nvSpPr>
              <p:cNvPr id="234623" name="Line 3199"/>
              <p:cNvSpPr>
                <a:spLocks noChangeShapeType="1"/>
              </p:cNvSpPr>
              <p:nvPr/>
            </p:nvSpPr>
            <p:spPr bwMode="auto">
              <a:xfrm>
                <a:off x="1908" y="3651"/>
                <a:ext cx="1" cy="1"/>
              </a:xfrm>
              <a:prstGeom prst="line">
                <a:avLst/>
              </a:prstGeom>
              <a:noFill/>
              <a:ln w="0">
                <a:solidFill>
                  <a:srgbClr val="0000FF"/>
                </a:solidFill>
                <a:round/>
                <a:headEnd/>
                <a:tailEnd/>
              </a:ln>
            </p:spPr>
            <p:txBody>
              <a:bodyPr/>
              <a:lstStyle/>
              <a:p>
                <a:endParaRPr lang="en-US"/>
              </a:p>
            </p:txBody>
          </p:sp>
          <p:sp>
            <p:nvSpPr>
              <p:cNvPr id="234624" name="Line 3200"/>
              <p:cNvSpPr>
                <a:spLocks noChangeShapeType="1"/>
              </p:cNvSpPr>
              <p:nvPr/>
            </p:nvSpPr>
            <p:spPr bwMode="auto">
              <a:xfrm>
                <a:off x="1912" y="3651"/>
                <a:ext cx="1" cy="1"/>
              </a:xfrm>
              <a:prstGeom prst="line">
                <a:avLst/>
              </a:prstGeom>
              <a:noFill/>
              <a:ln w="0">
                <a:solidFill>
                  <a:srgbClr val="0000FF"/>
                </a:solidFill>
                <a:round/>
                <a:headEnd/>
                <a:tailEnd/>
              </a:ln>
            </p:spPr>
            <p:txBody>
              <a:bodyPr/>
              <a:lstStyle/>
              <a:p>
                <a:endParaRPr lang="en-US"/>
              </a:p>
            </p:txBody>
          </p:sp>
          <p:sp>
            <p:nvSpPr>
              <p:cNvPr id="234625" name="Line 3201"/>
              <p:cNvSpPr>
                <a:spLocks noChangeShapeType="1"/>
              </p:cNvSpPr>
              <p:nvPr/>
            </p:nvSpPr>
            <p:spPr bwMode="auto">
              <a:xfrm>
                <a:off x="1916" y="3651"/>
                <a:ext cx="1" cy="1"/>
              </a:xfrm>
              <a:prstGeom prst="line">
                <a:avLst/>
              </a:prstGeom>
              <a:noFill/>
              <a:ln w="0">
                <a:solidFill>
                  <a:srgbClr val="0000FF"/>
                </a:solidFill>
                <a:round/>
                <a:headEnd/>
                <a:tailEnd/>
              </a:ln>
            </p:spPr>
            <p:txBody>
              <a:bodyPr/>
              <a:lstStyle/>
              <a:p>
                <a:endParaRPr lang="en-US"/>
              </a:p>
            </p:txBody>
          </p:sp>
          <p:sp>
            <p:nvSpPr>
              <p:cNvPr id="234626" name="Freeform 3202"/>
              <p:cNvSpPr>
                <a:spLocks/>
              </p:cNvSpPr>
              <p:nvPr/>
            </p:nvSpPr>
            <p:spPr bwMode="auto">
              <a:xfrm>
                <a:off x="1921" y="3651"/>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627" name="Line 3203"/>
              <p:cNvSpPr>
                <a:spLocks noChangeShapeType="1"/>
              </p:cNvSpPr>
              <p:nvPr/>
            </p:nvSpPr>
            <p:spPr bwMode="auto">
              <a:xfrm>
                <a:off x="1926" y="3651"/>
                <a:ext cx="1" cy="1"/>
              </a:xfrm>
              <a:prstGeom prst="line">
                <a:avLst/>
              </a:prstGeom>
              <a:noFill/>
              <a:ln w="0">
                <a:solidFill>
                  <a:srgbClr val="0000FF"/>
                </a:solidFill>
                <a:round/>
                <a:headEnd/>
                <a:tailEnd/>
              </a:ln>
            </p:spPr>
            <p:txBody>
              <a:bodyPr/>
              <a:lstStyle/>
              <a:p>
                <a:endParaRPr lang="en-US"/>
              </a:p>
            </p:txBody>
          </p:sp>
          <p:sp>
            <p:nvSpPr>
              <p:cNvPr id="234628" name="Line 3204"/>
              <p:cNvSpPr>
                <a:spLocks noChangeShapeType="1"/>
              </p:cNvSpPr>
              <p:nvPr/>
            </p:nvSpPr>
            <p:spPr bwMode="auto">
              <a:xfrm>
                <a:off x="1929" y="3651"/>
                <a:ext cx="1" cy="1"/>
              </a:xfrm>
              <a:prstGeom prst="line">
                <a:avLst/>
              </a:prstGeom>
              <a:noFill/>
              <a:ln w="0">
                <a:solidFill>
                  <a:srgbClr val="0000FF"/>
                </a:solidFill>
                <a:round/>
                <a:headEnd/>
                <a:tailEnd/>
              </a:ln>
            </p:spPr>
            <p:txBody>
              <a:bodyPr/>
              <a:lstStyle/>
              <a:p>
                <a:endParaRPr lang="en-US"/>
              </a:p>
            </p:txBody>
          </p:sp>
          <p:sp>
            <p:nvSpPr>
              <p:cNvPr id="234629" name="Line 3205"/>
              <p:cNvSpPr>
                <a:spLocks noChangeShapeType="1"/>
              </p:cNvSpPr>
              <p:nvPr/>
            </p:nvSpPr>
            <p:spPr bwMode="auto">
              <a:xfrm>
                <a:off x="1933" y="3651"/>
                <a:ext cx="1" cy="1"/>
              </a:xfrm>
              <a:prstGeom prst="line">
                <a:avLst/>
              </a:prstGeom>
              <a:noFill/>
              <a:ln w="0">
                <a:solidFill>
                  <a:srgbClr val="0000FF"/>
                </a:solidFill>
                <a:round/>
                <a:headEnd/>
                <a:tailEnd/>
              </a:ln>
            </p:spPr>
            <p:txBody>
              <a:bodyPr/>
              <a:lstStyle/>
              <a:p>
                <a:endParaRPr lang="en-US"/>
              </a:p>
            </p:txBody>
          </p:sp>
          <p:sp>
            <p:nvSpPr>
              <p:cNvPr id="234630" name="Line 3206"/>
              <p:cNvSpPr>
                <a:spLocks noChangeShapeType="1"/>
              </p:cNvSpPr>
              <p:nvPr/>
            </p:nvSpPr>
            <p:spPr bwMode="auto">
              <a:xfrm>
                <a:off x="1936" y="3651"/>
                <a:ext cx="1" cy="1"/>
              </a:xfrm>
              <a:prstGeom prst="line">
                <a:avLst/>
              </a:prstGeom>
              <a:noFill/>
              <a:ln w="0">
                <a:solidFill>
                  <a:srgbClr val="0000FF"/>
                </a:solidFill>
                <a:round/>
                <a:headEnd/>
                <a:tailEnd/>
              </a:ln>
            </p:spPr>
            <p:txBody>
              <a:bodyPr/>
              <a:lstStyle/>
              <a:p>
                <a:endParaRPr lang="en-US"/>
              </a:p>
            </p:txBody>
          </p:sp>
          <p:sp>
            <p:nvSpPr>
              <p:cNvPr id="234631" name="Line 3207"/>
              <p:cNvSpPr>
                <a:spLocks noChangeShapeType="1"/>
              </p:cNvSpPr>
              <p:nvPr/>
            </p:nvSpPr>
            <p:spPr bwMode="auto">
              <a:xfrm>
                <a:off x="1939" y="3651"/>
                <a:ext cx="1" cy="1"/>
              </a:xfrm>
              <a:prstGeom prst="line">
                <a:avLst/>
              </a:prstGeom>
              <a:noFill/>
              <a:ln w="0">
                <a:solidFill>
                  <a:srgbClr val="0000FF"/>
                </a:solidFill>
                <a:round/>
                <a:headEnd/>
                <a:tailEnd/>
              </a:ln>
            </p:spPr>
            <p:txBody>
              <a:bodyPr/>
              <a:lstStyle/>
              <a:p>
                <a:endParaRPr lang="en-US"/>
              </a:p>
            </p:txBody>
          </p:sp>
          <p:sp>
            <p:nvSpPr>
              <p:cNvPr id="234632" name="Line 3208"/>
              <p:cNvSpPr>
                <a:spLocks noChangeShapeType="1"/>
              </p:cNvSpPr>
              <p:nvPr/>
            </p:nvSpPr>
            <p:spPr bwMode="auto">
              <a:xfrm>
                <a:off x="1944" y="3651"/>
                <a:ext cx="1" cy="1"/>
              </a:xfrm>
              <a:prstGeom prst="line">
                <a:avLst/>
              </a:prstGeom>
              <a:noFill/>
              <a:ln w="0">
                <a:solidFill>
                  <a:srgbClr val="0000FF"/>
                </a:solidFill>
                <a:round/>
                <a:headEnd/>
                <a:tailEnd/>
              </a:ln>
            </p:spPr>
            <p:txBody>
              <a:bodyPr/>
              <a:lstStyle/>
              <a:p>
                <a:endParaRPr lang="en-US"/>
              </a:p>
            </p:txBody>
          </p:sp>
          <p:sp>
            <p:nvSpPr>
              <p:cNvPr id="234633" name="Line 3209"/>
              <p:cNvSpPr>
                <a:spLocks noChangeShapeType="1"/>
              </p:cNvSpPr>
              <p:nvPr/>
            </p:nvSpPr>
            <p:spPr bwMode="auto">
              <a:xfrm flipV="1">
                <a:off x="1947" y="3381"/>
                <a:ext cx="1" cy="270"/>
              </a:xfrm>
              <a:prstGeom prst="line">
                <a:avLst/>
              </a:prstGeom>
              <a:noFill/>
              <a:ln w="0">
                <a:solidFill>
                  <a:srgbClr val="0000FF"/>
                </a:solidFill>
                <a:round/>
                <a:headEnd/>
                <a:tailEnd/>
              </a:ln>
            </p:spPr>
            <p:txBody>
              <a:bodyPr/>
              <a:lstStyle/>
              <a:p>
                <a:endParaRPr lang="en-US"/>
              </a:p>
            </p:txBody>
          </p:sp>
          <p:sp>
            <p:nvSpPr>
              <p:cNvPr id="234634" name="Line 3210"/>
              <p:cNvSpPr>
                <a:spLocks noChangeShapeType="1"/>
              </p:cNvSpPr>
              <p:nvPr/>
            </p:nvSpPr>
            <p:spPr bwMode="auto">
              <a:xfrm flipV="1">
                <a:off x="1949" y="3569"/>
                <a:ext cx="1" cy="82"/>
              </a:xfrm>
              <a:prstGeom prst="line">
                <a:avLst/>
              </a:prstGeom>
              <a:noFill/>
              <a:ln w="0">
                <a:solidFill>
                  <a:srgbClr val="0000FF"/>
                </a:solidFill>
                <a:round/>
                <a:headEnd/>
                <a:tailEnd/>
              </a:ln>
            </p:spPr>
            <p:txBody>
              <a:bodyPr/>
              <a:lstStyle/>
              <a:p>
                <a:endParaRPr lang="en-US"/>
              </a:p>
            </p:txBody>
          </p:sp>
          <p:sp>
            <p:nvSpPr>
              <p:cNvPr id="234635" name="Line 3211"/>
              <p:cNvSpPr>
                <a:spLocks noChangeShapeType="1"/>
              </p:cNvSpPr>
              <p:nvPr/>
            </p:nvSpPr>
            <p:spPr bwMode="auto">
              <a:xfrm flipV="1">
                <a:off x="1952" y="3650"/>
                <a:ext cx="1" cy="1"/>
              </a:xfrm>
              <a:prstGeom prst="line">
                <a:avLst/>
              </a:prstGeom>
              <a:noFill/>
              <a:ln w="0">
                <a:solidFill>
                  <a:srgbClr val="0000FF"/>
                </a:solidFill>
                <a:round/>
                <a:headEnd/>
                <a:tailEnd/>
              </a:ln>
            </p:spPr>
            <p:txBody>
              <a:bodyPr/>
              <a:lstStyle/>
              <a:p>
                <a:endParaRPr lang="en-US"/>
              </a:p>
            </p:txBody>
          </p:sp>
          <p:sp>
            <p:nvSpPr>
              <p:cNvPr id="234636" name="Line 3212"/>
              <p:cNvSpPr>
                <a:spLocks noChangeShapeType="1"/>
              </p:cNvSpPr>
              <p:nvPr/>
            </p:nvSpPr>
            <p:spPr bwMode="auto">
              <a:xfrm>
                <a:off x="1958" y="3651"/>
                <a:ext cx="1" cy="1"/>
              </a:xfrm>
              <a:prstGeom prst="line">
                <a:avLst/>
              </a:prstGeom>
              <a:noFill/>
              <a:ln w="0">
                <a:solidFill>
                  <a:srgbClr val="0000FF"/>
                </a:solidFill>
                <a:round/>
                <a:headEnd/>
                <a:tailEnd/>
              </a:ln>
            </p:spPr>
            <p:txBody>
              <a:bodyPr/>
              <a:lstStyle/>
              <a:p>
                <a:endParaRPr lang="en-US"/>
              </a:p>
            </p:txBody>
          </p:sp>
          <p:sp>
            <p:nvSpPr>
              <p:cNvPr id="234637" name="Line 3213"/>
              <p:cNvSpPr>
                <a:spLocks noChangeShapeType="1"/>
              </p:cNvSpPr>
              <p:nvPr/>
            </p:nvSpPr>
            <p:spPr bwMode="auto">
              <a:xfrm>
                <a:off x="1963" y="3651"/>
                <a:ext cx="1" cy="1"/>
              </a:xfrm>
              <a:prstGeom prst="line">
                <a:avLst/>
              </a:prstGeom>
              <a:noFill/>
              <a:ln w="0">
                <a:solidFill>
                  <a:srgbClr val="0000FF"/>
                </a:solidFill>
                <a:round/>
                <a:headEnd/>
                <a:tailEnd/>
              </a:ln>
            </p:spPr>
            <p:txBody>
              <a:bodyPr/>
              <a:lstStyle/>
              <a:p>
                <a:endParaRPr lang="en-US"/>
              </a:p>
            </p:txBody>
          </p:sp>
          <p:sp>
            <p:nvSpPr>
              <p:cNvPr id="234638" name="Line 3214"/>
              <p:cNvSpPr>
                <a:spLocks noChangeShapeType="1"/>
              </p:cNvSpPr>
              <p:nvPr/>
            </p:nvSpPr>
            <p:spPr bwMode="auto">
              <a:xfrm>
                <a:off x="1964" y="3651"/>
                <a:ext cx="1" cy="1"/>
              </a:xfrm>
              <a:prstGeom prst="line">
                <a:avLst/>
              </a:prstGeom>
              <a:noFill/>
              <a:ln w="0">
                <a:solidFill>
                  <a:srgbClr val="0000FF"/>
                </a:solidFill>
                <a:round/>
                <a:headEnd/>
                <a:tailEnd/>
              </a:ln>
            </p:spPr>
            <p:txBody>
              <a:bodyPr/>
              <a:lstStyle/>
              <a:p>
                <a:endParaRPr lang="en-US"/>
              </a:p>
            </p:txBody>
          </p:sp>
          <p:sp>
            <p:nvSpPr>
              <p:cNvPr id="234639" name="Line 3215"/>
              <p:cNvSpPr>
                <a:spLocks noChangeShapeType="1"/>
              </p:cNvSpPr>
              <p:nvPr/>
            </p:nvSpPr>
            <p:spPr bwMode="auto">
              <a:xfrm>
                <a:off x="1966" y="3651"/>
                <a:ext cx="1" cy="1"/>
              </a:xfrm>
              <a:prstGeom prst="line">
                <a:avLst/>
              </a:prstGeom>
              <a:noFill/>
              <a:ln w="0">
                <a:solidFill>
                  <a:srgbClr val="0000FF"/>
                </a:solidFill>
                <a:round/>
                <a:headEnd/>
                <a:tailEnd/>
              </a:ln>
            </p:spPr>
            <p:txBody>
              <a:bodyPr/>
              <a:lstStyle/>
              <a:p>
                <a:endParaRPr lang="en-US"/>
              </a:p>
            </p:txBody>
          </p:sp>
          <p:sp>
            <p:nvSpPr>
              <p:cNvPr id="234640" name="Line 3216"/>
              <p:cNvSpPr>
                <a:spLocks noChangeShapeType="1"/>
              </p:cNvSpPr>
              <p:nvPr/>
            </p:nvSpPr>
            <p:spPr bwMode="auto">
              <a:xfrm>
                <a:off x="1970" y="3651"/>
                <a:ext cx="1" cy="1"/>
              </a:xfrm>
              <a:prstGeom prst="line">
                <a:avLst/>
              </a:prstGeom>
              <a:noFill/>
              <a:ln w="0">
                <a:solidFill>
                  <a:srgbClr val="0000FF"/>
                </a:solidFill>
                <a:round/>
                <a:headEnd/>
                <a:tailEnd/>
              </a:ln>
            </p:spPr>
            <p:txBody>
              <a:bodyPr/>
              <a:lstStyle/>
              <a:p>
                <a:endParaRPr lang="en-US"/>
              </a:p>
            </p:txBody>
          </p:sp>
          <p:sp>
            <p:nvSpPr>
              <p:cNvPr id="234641" name="Line 3217"/>
              <p:cNvSpPr>
                <a:spLocks noChangeShapeType="1"/>
              </p:cNvSpPr>
              <p:nvPr/>
            </p:nvSpPr>
            <p:spPr bwMode="auto">
              <a:xfrm>
                <a:off x="1975" y="3651"/>
                <a:ext cx="1" cy="1"/>
              </a:xfrm>
              <a:prstGeom prst="line">
                <a:avLst/>
              </a:prstGeom>
              <a:noFill/>
              <a:ln w="0">
                <a:solidFill>
                  <a:srgbClr val="0000FF"/>
                </a:solidFill>
                <a:round/>
                <a:headEnd/>
                <a:tailEnd/>
              </a:ln>
            </p:spPr>
            <p:txBody>
              <a:bodyPr/>
              <a:lstStyle/>
              <a:p>
                <a:endParaRPr lang="en-US"/>
              </a:p>
            </p:txBody>
          </p:sp>
          <p:sp>
            <p:nvSpPr>
              <p:cNvPr id="234642" name="Line 3218"/>
              <p:cNvSpPr>
                <a:spLocks noChangeShapeType="1"/>
              </p:cNvSpPr>
              <p:nvPr/>
            </p:nvSpPr>
            <p:spPr bwMode="auto">
              <a:xfrm>
                <a:off x="1977" y="3651"/>
                <a:ext cx="1" cy="1"/>
              </a:xfrm>
              <a:prstGeom prst="line">
                <a:avLst/>
              </a:prstGeom>
              <a:noFill/>
              <a:ln w="0">
                <a:solidFill>
                  <a:srgbClr val="0000FF"/>
                </a:solidFill>
                <a:round/>
                <a:headEnd/>
                <a:tailEnd/>
              </a:ln>
            </p:spPr>
            <p:txBody>
              <a:bodyPr/>
              <a:lstStyle/>
              <a:p>
                <a:endParaRPr lang="en-US"/>
              </a:p>
            </p:txBody>
          </p:sp>
          <p:sp>
            <p:nvSpPr>
              <p:cNvPr id="234643" name="Line 3219"/>
              <p:cNvSpPr>
                <a:spLocks noChangeShapeType="1"/>
              </p:cNvSpPr>
              <p:nvPr/>
            </p:nvSpPr>
            <p:spPr bwMode="auto">
              <a:xfrm>
                <a:off x="1982" y="3651"/>
                <a:ext cx="1" cy="1"/>
              </a:xfrm>
              <a:prstGeom prst="line">
                <a:avLst/>
              </a:prstGeom>
              <a:noFill/>
              <a:ln w="0">
                <a:solidFill>
                  <a:srgbClr val="0000FF"/>
                </a:solidFill>
                <a:round/>
                <a:headEnd/>
                <a:tailEnd/>
              </a:ln>
            </p:spPr>
            <p:txBody>
              <a:bodyPr/>
              <a:lstStyle/>
              <a:p>
                <a:endParaRPr lang="en-US"/>
              </a:p>
            </p:txBody>
          </p:sp>
          <p:sp>
            <p:nvSpPr>
              <p:cNvPr id="234644" name="Line 3220"/>
              <p:cNvSpPr>
                <a:spLocks noChangeShapeType="1"/>
              </p:cNvSpPr>
              <p:nvPr/>
            </p:nvSpPr>
            <p:spPr bwMode="auto">
              <a:xfrm>
                <a:off x="1986" y="3651"/>
                <a:ext cx="1" cy="1"/>
              </a:xfrm>
              <a:prstGeom prst="line">
                <a:avLst/>
              </a:prstGeom>
              <a:noFill/>
              <a:ln w="0">
                <a:solidFill>
                  <a:srgbClr val="0000FF"/>
                </a:solidFill>
                <a:round/>
                <a:headEnd/>
                <a:tailEnd/>
              </a:ln>
            </p:spPr>
            <p:txBody>
              <a:bodyPr/>
              <a:lstStyle/>
              <a:p>
                <a:endParaRPr lang="en-US"/>
              </a:p>
            </p:txBody>
          </p:sp>
          <p:sp>
            <p:nvSpPr>
              <p:cNvPr id="234645" name="Line 3221"/>
              <p:cNvSpPr>
                <a:spLocks noChangeShapeType="1"/>
              </p:cNvSpPr>
              <p:nvPr/>
            </p:nvSpPr>
            <p:spPr bwMode="auto">
              <a:xfrm>
                <a:off x="1989" y="3651"/>
                <a:ext cx="1" cy="1"/>
              </a:xfrm>
              <a:prstGeom prst="line">
                <a:avLst/>
              </a:prstGeom>
              <a:noFill/>
              <a:ln w="0">
                <a:solidFill>
                  <a:srgbClr val="0000FF"/>
                </a:solidFill>
                <a:round/>
                <a:headEnd/>
                <a:tailEnd/>
              </a:ln>
            </p:spPr>
            <p:txBody>
              <a:bodyPr/>
              <a:lstStyle/>
              <a:p>
                <a:endParaRPr lang="en-US"/>
              </a:p>
            </p:txBody>
          </p:sp>
          <p:sp>
            <p:nvSpPr>
              <p:cNvPr id="234646" name="Line 3222"/>
              <p:cNvSpPr>
                <a:spLocks noChangeShapeType="1"/>
              </p:cNvSpPr>
              <p:nvPr/>
            </p:nvSpPr>
            <p:spPr bwMode="auto">
              <a:xfrm>
                <a:off x="1993" y="3651"/>
                <a:ext cx="1" cy="1"/>
              </a:xfrm>
              <a:prstGeom prst="line">
                <a:avLst/>
              </a:prstGeom>
              <a:noFill/>
              <a:ln w="0">
                <a:solidFill>
                  <a:srgbClr val="0000FF"/>
                </a:solidFill>
                <a:round/>
                <a:headEnd/>
                <a:tailEnd/>
              </a:ln>
            </p:spPr>
            <p:txBody>
              <a:bodyPr/>
              <a:lstStyle/>
              <a:p>
                <a:endParaRPr lang="en-US"/>
              </a:p>
            </p:txBody>
          </p:sp>
          <p:sp>
            <p:nvSpPr>
              <p:cNvPr id="234647" name="Line 3223"/>
              <p:cNvSpPr>
                <a:spLocks noChangeShapeType="1"/>
              </p:cNvSpPr>
              <p:nvPr/>
            </p:nvSpPr>
            <p:spPr bwMode="auto">
              <a:xfrm>
                <a:off x="1995" y="3651"/>
                <a:ext cx="1" cy="1"/>
              </a:xfrm>
              <a:prstGeom prst="line">
                <a:avLst/>
              </a:prstGeom>
              <a:noFill/>
              <a:ln w="0">
                <a:solidFill>
                  <a:srgbClr val="0000FF"/>
                </a:solidFill>
                <a:round/>
                <a:headEnd/>
                <a:tailEnd/>
              </a:ln>
            </p:spPr>
            <p:txBody>
              <a:bodyPr/>
              <a:lstStyle/>
              <a:p>
                <a:endParaRPr lang="en-US"/>
              </a:p>
            </p:txBody>
          </p:sp>
          <p:sp>
            <p:nvSpPr>
              <p:cNvPr id="234648" name="Line 3224"/>
              <p:cNvSpPr>
                <a:spLocks noChangeShapeType="1"/>
              </p:cNvSpPr>
              <p:nvPr/>
            </p:nvSpPr>
            <p:spPr bwMode="auto">
              <a:xfrm>
                <a:off x="1997" y="3651"/>
                <a:ext cx="1" cy="1"/>
              </a:xfrm>
              <a:prstGeom prst="line">
                <a:avLst/>
              </a:prstGeom>
              <a:noFill/>
              <a:ln w="0">
                <a:solidFill>
                  <a:srgbClr val="0000FF"/>
                </a:solidFill>
                <a:round/>
                <a:headEnd/>
                <a:tailEnd/>
              </a:ln>
            </p:spPr>
            <p:txBody>
              <a:bodyPr/>
              <a:lstStyle/>
              <a:p>
                <a:endParaRPr lang="en-US"/>
              </a:p>
            </p:txBody>
          </p:sp>
          <p:sp>
            <p:nvSpPr>
              <p:cNvPr id="234649" name="Line 3225"/>
              <p:cNvSpPr>
                <a:spLocks noChangeShapeType="1"/>
              </p:cNvSpPr>
              <p:nvPr/>
            </p:nvSpPr>
            <p:spPr bwMode="auto">
              <a:xfrm>
                <a:off x="2001" y="3651"/>
                <a:ext cx="1" cy="1"/>
              </a:xfrm>
              <a:prstGeom prst="line">
                <a:avLst/>
              </a:prstGeom>
              <a:noFill/>
              <a:ln w="0">
                <a:solidFill>
                  <a:srgbClr val="0000FF"/>
                </a:solidFill>
                <a:round/>
                <a:headEnd/>
                <a:tailEnd/>
              </a:ln>
            </p:spPr>
            <p:txBody>
              <a:bodyPr/>
              <a:lstStyle/>
              <a:p>
                <a:endParaRPr lang="en-US"/>
              </a:p>
            </p:txBody>
          </p:sp>
          <p:sp>
            <p:nvSpPr>
              <p:cNvPr id="234650" name="Line 3226"/>
              <p:cNvSpPr>
                <a:spLocks noChangeShapeType="1"/>
              </p:cNvSpPr>
              <p:nvPr/>
            </p:nvSpPr>
            <p:spPr bwMode="auto">
              <a:xfrm>
                <a:off x="2007" y="3651"/>
                <a:ext cx="1" cy="1"/>
              </a:xfrm>
              <a:prstGeom prst="line">
                <a:avLst/>
              </a:prstGeom>
              <a:noFill/>
              <a:ln w="0">
                <a:solidFill>
                  <a:srgbClr val="0000FF"/>
                </a:solidFill>
                <a:round/>
                <a:headEnd/>
                <a:tailEnd/>
              </a:ln>
            </p:spPr>
            <p:txBody>
              <a:bodyPr/>
              <a:lstStyle/>
              <a:p>
                <a:endParaRPr lang="en-US"/>
              </a:p>
            </p:txBody>
          </p:sp>
          <p:sp>
            <p:nvSpPr>
              <p:cNvPr id="234651" name="Line 3227"/>
              <p:cNvSpPr>
                <a:spLocks noChangeShapeType="1"/>
              </p:cNvSpPr>
              <p:nvPr/>
            </p:nvSpPr>
            <p:spPr bwMode="auto">
              <a:xfrm>
                <a:off x="2010" y="3651"/>
                <a:ext cx="1" cy="1"/>
              </a:xfrm>
              <a:prstGeom prst="line">
                <a:avLst/>
              </a:prstGeom>
              <a:noFill/>
              <a:ln w="0">
                <a:solidFill>
                  <a:srgbClr val="0000FF"/>
                </a:solidFill>
                <a:round/>
                <a:headEnd/>
                <a:tailEnd/>
              </a:ln>
            </p:spPr>
            <p:txBody>
              <a:bodyPr/>
              <a:lstStyle/>
              <a:p>
                <a:endParaRPr lang="en-US"/>
              </a:p>
            </p:txBody>
          </p:sp>
          <p:sp>
            <p:nvSpPr>
              <p:cNvPr id="234652" name="Line 3228"/>
              <p:cNvSpPr>
                <a:spLocks noChangeShapeType="1"/>
              </p:cNvSpPr>
              <p:nvPr/>
            </p:nvSpPr>
            <p:spPr bwMode="auto">
              <a:xfrm>
                <a:off x="2014" y="3651"/>
                <a:ext cx="1" cy="1"/>
              </a:xfrm>
              <a:prstGeom prst="line">
                <a:avLst/>
              </a:prstGeom>
              <a:noFill/>
              <a:ln w="0">
                <a:solidFill>
                  <a:srgbClr val="0000FF"/>
                </a:solidFill>
                <a:round/>
                <a:headEnd/>
                <a:tailEnd/>
              </a:ln>
            </p:spPr>
            <p:txBody>
              <a:bodyPr/>
              <a:lstStyle/>
              <a:p>
                <a:endParaRPr lang="en-US"/>
              </a:p>
            </p:txBody>
          </p:sp>
          <p:sp>
            <p:nvSpPr>
              <p:cNvPr id="234653" name="Line 3229"/>
              <p:cNvSpPr>
                <a:spLocks noChangeShapeType="1"/>
              </p:cNvSpPr>
              <p:nvPr/>
            </p:nvSpPr>
            <p:spPr bwMode="auto">
              <a:xfrm flipV="1">
                <a:off x="2018" y="3647"/>
                <a:ext cx="1" cy="4"/>
              </a:xfrm>
              <a:prstGeom prst="line">
                <a:avLst/>
              </a:prstGeom>
              <a:noFill/>
              <a:ln w="0">
                <a:solidFill>
                  <a:srgbClr val="0000FF"/>
                </a:solidFill>
                <a:round/>
                <a:headEnd/>
                <a:tailEnd/>
              </a:ln>
            </p:spPr>
            <p:txBody>
              <a:bodyPr/>
              <a:lstStyle/>
              <a:p>
                <a:endParaRPr lang="en-US"/>
              </a:p>
            </p:txBody>
          </p:sp>
          <p:sp>
            <p:nvSpPr>
              <p:cNvPr id="234654" name="Line 3230"/>
              <p:cNvSpPr>
                <a:spLocks noChangeShapeType="1"/>
              </p:cNvSpPr>
              <p:nvPr/>
            </p:nvSpPr>
            <p:spPr bwMode="auto">
              <a:xfrm flipV="1">
                <a:off x="2018" y="3648"/>
                <a:ext cx="1" cy="3"/>
              </a:xfrm>
              <a:prstGeom prst="line">
                <a:avLst/>
              </a:prstGeom>
              <a:noFill/>
              <a:ln w="0">
                <a:solidFill>
                  <a:srgbClr val="0000FF"/>
                </a:solidFill>
                <a:round/>
                <a:headEnd/>
                <a:tailEnd/>
              </a:ln>
            </p:spPr>
            <p:txBody>
              <a:bodyPr/>
              <a:lstStyle/>
              <a:p>
                <a:endParaRPr lang="en-US"/>
              </a:p>
            </p:txBody>
          </p:sp>
          <p:sp>
            <p:nvSpPr>
              <p:cNvPr id="234655" name="Line 3231"/>
              <p:cNvSpPr>
                <a:spLocks noChangeShapeType="1"/>
              </p:cNvSpPr>
              <p:nvPr/>
            </p:nvSpPr>
            <p:spPr bwMode="auto">
              <a:xfrm>
                <a:off x="2024" y="3651"/>
                <a:ext cx="1" cy="1"/>
              </a:xfrm>
              <a:prstGeom prst="line">
                <a:avLst/>
              </a:prstGeom>
              <a:noFill/>
              <a:ln w="0">
                <a:solidFill>
                  <a:srgbClr val="0000FF"/>
                </a:solidFill>
                <a:round/>
                <a:headEnd/>
                <a:tailEnd/>
              </a:ln>
            </p:spPr>
            <p:txBody>
              <a:bodyPr/>
              <a:lstStyle/>
              <a:p>
                <a:endParaRPr lang="en-US"/>
              </a:p>
            </p:txBody>
          </p:sp>
          <p:sp>
            <p:nvSpPr>
              <p:cNvPr id="234656" name="Line 3232"/>
              <p:cNvSpPr>
                <a:spLocks noChangeShapeType="1"/>
              </p:cNvSpPr>
              <p:nvPr/>
            </p:nvSpPr>
            <p:spPr bwMode="auto">
              <a:xfrm>
                <a:off x="2026" y="3651"/>
                <a:ext cx="1" cy="1"/>
              </a:xfrm>
              <a:prstGeom prst="line">
                <a:avLst/>
              </a:prstGeom>
              <a:noFill/>
              <a:ln w="0">
                <a:solidFill>
                  <a:srgbClr val="0000FF"/>
                </a:solidFill>
                <a:round/>
                <a:headEnd/>
                <a:tailEnd/>
              </a:ln>
            </p:spPr>
            <p:txBody>
              <a:bodyPr/>
              <a:lstStyle/>
              <a:p>
                <a:endParaRPr lang="en-US"/>
              </a:p>
            </p:txBody>
          </p:sp>
          <p:sp>
            <p:nvSpPr>
              <p:cNvPr id="234657" name="Line 3233"/>
              <p:cNvSpPr>
                <a:spLocks noChangeShapeType="1"/>
              </p:cNvSpPr>
              <p:nvPr/>
            </p:nvSpPr>
            <p:spPr bwMode="auto">
              <a:xfrm>
                <a:off x="2029" y="3651"/>
                <a:ext cx="1" cy="1"/>
              </a:xfrm>
              <a:prstGeom prst="line">
                <a:avLst/>
              </a:prstGeom>
              <a:noFill/>
              <a:ln w="0">
                <a:solidFill>
                  <a:srgbClr val="0000FF"/>
                </a:solidFill>
                <a:round/>
                <a:headEnd/>
                <a:tailEnd/>
              </a:ln>
            </p:spPr>
            <p:txBody>
              <a:bodyPr/>
              <a:lstStyle/>
              <a:p>
                <a:endParaRPr lang="en-US"/>
              </a:p>
            </p:txBody>
          </p:sp>
          <p:sp>
            <p:nvSpPr>
              <p:cNvPr id="234658" name="Line 3234"/>
              <p:cNvSpPr>
                <a:spLocks noChangeShapeType="1"/>
              </p:cNvSpPr>
              <p:nvPr/>
            </p:nvSpPr>
            <p:spPr bwMode="auto">
              <a:xfrm>
                <a:off x="2033" y="3651"/>
                <a:ext cx="1" cy="1"/>
              </a:xfrm>
              <a:prstGeom prst="line">
                <a:avLst/>
              </a:prstGeom>
              <a:noFill/>
              <a:ln w="0">
                <a:solidFill>
                  <a:srgbClr val="0000FF"/>
                </a:solidFill>
                <a:round/>
                <a:headEnd/>
                <a:tailEnd/>
              </a:ln>
            </p:spPr>
            <p:txBody>
              <a:bodyPr/>
              <a:lstStyle/>
              <a:p>
                <a:endParaRPr lang="en-US"/>
              </a:p>
            </p:txBody>
          </p:sp>
          <p:sp>
            <p:nvSpPr>
              <p:cNvPr id="234659" name="Line 3235"/>
              <p:cNvSpPr>
                <a:spLocks noChangeShapeType="1"/>
              </p:cNvSpPr>
              <p:nvPr/>
            </p:nvSpPr>
            <p:spPr bwMode="auto">
              <a:xfrm>
                <a:off x="2036" y="3651"/>
                <a:ext cx="1" cy="1"/>
              </a:xfrm>
              <a:prstGeom prst="line">
                <a:avLst/>
              </a:prstGeom>
              <a:noFill/>
              <a:ln w="0">
                <a:solidFill>
                  <a:srgbClr val="0000FF"/>
                </a:solidFill>
                <a:round/>
                <a:headEnd/>
                <a:tailEnd/>
              </a:ln>
            </p:spPr>
            <p:txBody>
              <a:bodyPr/>
              <a:lstStyle/>
              <a:p>
                <a:endParaRPr lang="en-US"/>
              </a:p>
            </p:txBody>
          </p:sp>
          <p:sp>
            <p:nvSpPr>
              <p:cNvPr id="234660" name="Line 3236"/>
              <p:cNvSpPr>
                <a:spLocks noChangeShapeType="1"/>
              </p:cNvSpPr>
              <p:nvPr/>
            </p:nvSpPr>
            <p:spPr bwMode="auto">
              <a:xfrm>
                <a:off x="2040" y="3651"/>
                <a:ext cx="1" cy="1"/>
              </a:xfrm>
              <a:prstGeom prst="line">
                <a:avLst/>
              </a:prstGeom>
              <a:noFill/>
              <a:ln w="0">
                <a:solidFill>
                  <a:srgbClr val="0000FF"/>
                </a:solidFill>
                <a:round/>
                <a:headEnd/>
                <a:tailEnd/>
              </a:ln>
            </p:spPr>
            <p:txBody>
              <a:bodyPr/>
              <a:lstStyle/>
              <a:p>
                <a:endParaRPr lang="en-US"/>
              </a:p>
            </p:txBody>
          </p:sp>
          <p:sp>
            <p:nvSpPr>
              <p:cNvPr id="234661" name="Line 3237"/>
              <p:cNvSpPr>
                <a:spLocks noChangeShapeType="1"/>
              </p:cNvSpPr>
              <p:nvPr/>
            </p:nvSpPr>
            <p:spPr bwMode="auto">
              <a:xfrm>
                <a:off x="2042" y="3651"/>
                <a:ext cx="1" cy="1"/>
              </a:xfrm>
              <a:prstGeom prst="line">
                <a:avLst/>
              </a:prstGeom>
              <a:noFill/>
              <a:ln w="0">
                <a:solidFill>
                  <a:srgbClr val="0000FF"/>
                </a:solidFill>
                <a:round/>
                <a:headEnd/>
                <a:tailEnd/>
              </a:ln>
            </p:spPr>
            <p:txBody>
              <a:bodyPr/>
              <a:lstStyle/>
              <a:p>
                <a:endParaRPr lang="en-US"/>
              </a:p>
            </p:txBody>
          </p:sp>
          <p:sp>
            <p:nvSpPr>
              <p:cNvPr id="234662" name="Line 3238"/>
              <p:cNvSpPr>
                <a:spLocks noChangeShapeType="1"/>
              </p:cNvSpPr>
              <p:nvPr/>
            </p:nvSpPr>
            <p:spPr bwMode="auto">
              <a:xfrm>
                <a:off x="2046" y="3651"/>
                <a:ext cx="1" cy="1"/>
              </a:xfrm>
              <a:prstGeom prst="line">
                <a:avLst/>
              </a:prstGeom>
              <a:noFill/>
              <a:ln w="0">
                <a:solidFill>
                  <a:srgbClr val="0000FF"/>
                </a:solidFill>
                <a:round/>
                <a:headEnd/>
                <a:tailEnd/>
              </a:ln>
            </p:spPr>
            <p:txBody>
              <a:bodyPr/>
              <a:lstStyle/>
              <a:p>
                <a:endParaRPr lang="en-US"/>
              </a:p>
            </p:txBody>
          </p:sp>
          <p:sp>
            <p:nvSpPr>
              <p:cNvPr id="234663" name="Line 3239"/>
              <p:cNvSpPr>
                <a:spLocks noChangeShapeType="1"/>
              </p:cNvSpPr>
              <p:nvPr/>
            </p:nvSpPr>
            <p:spPr bwMode="auto">
              <a:xfrm>
                <a:off x="2049" y="3651"/>
                <a:ext cx="1" cy="1"/>
              </a:xfrm>
              <a:prstGeom prst="line">
                <a:avLst/>
              </a:prstGeom>
              <a:noFill/>
              <a:ln w="0">
                <a:solidFill>
                  <a:srgbClr val="0000FF"/>
                </a:solidFill>
                <a:round/>
                <a:headEnd/>
                <a:tailEnd/>
              </a:ln>
            </p:spPr>
            <p:txBody>
              <a:bodyPr/>
              <a:lstStyle/>
              <a:p>
                <a:endParaRPr lang="en-US"/>
              </a:p>
            </p:txBody>
          </p:sp>
          <p:sp>
            <p:nvSpPr>
              <p:cNvPr id="234664" name="Line 3240"/>
              <p:cNvSpPr>
                <a:spLocks noChangeShapeType="1"/>
              </p:cNvSpPr>
              <p:nvPr/>
            </p:nvSpPr>
            <p:spPr bwMode="auto">
              <a:xfrm>
                <a:off x="2055" y="3651"/>
                <a:ext cx="1" cy="1"/>
              </a:xfrm>
              <a:prstGeom prst="line">
                <a:avLst/>
              </a:prstGeom>
              <a:noFill/>
              <a:ln w="0">
                <a:solidFill>
                  <a:srgbClr val="0000FF"/>
                </a:solidFill>
                <a:round/>
                <a:headEnd/>
                <a:tailEnd/>
              </a:ln>
            </p:spPr>
            <p:txBody>
              <a:bodyPr/>
              <a:lstStyle/>
              <a:p>
                <a:endParaRPr lang="en-US"/>
              </a:p>
            </p:txBody>
          </p:sp>
          <p:sp>
            <p:nvSpPr>
              <p:cNvPr id="234665" name="Line 3241"/>
              <p:cNvSpPr>
                <a:spLocks noChangeShapeType="1"/>
              </p:cNvSpPr>
              <p:nvPr/>
            </p:nvSpPr>
            <p:spPr bwMode="auto">
              <a:xfrm>
                <a:off x="2056" y="3651"/>
                <a:ext cx="1" cy="1"/>
              </a:xfrm>
              <a:prstGeom prst="line">
                <a:avLst/>
              </a:prstGeom>
              <a:noFill/>
              <a:ln w="0">
                <a:solidFill>
                  <a:srgbClr val="0000FF"/>
                </a:solidFill>
                <a:round/>
                <a:headEnd/>
                <a:tailEnd/>
              </a:ln>
            </p:spPr>
            <p:txBody>
              <a:bodyPr/>
              <a:lstStyle/>
              <a:p>
                <a:endParaRPr lang="en-US"/>
              </a:p>
            </p:txBody>
          </p:sp>
          <p:sp>
            <p:nvSpPr>
              <p:cNvPr id="234666" name="Line 3242"/>
              <p:cNvSpPr>
                <a:spLocks noChangeShapeType="1"/>
              </p:cNvSpPr>
              <p:nvPr/>
            </p:nvSpPr>
            <p:spPr bwMode="auto">
              <a:xfrm>
                <a:off x="2060" y="3651"/>
                <a:ext cx="1" cy="1"/>
              </a:xfrm>
              <a:prstGeom prst="line">
                <a:avLst/>
              </a:prstGeom>
              <a:noFill/>
              <a:ln w="0">
                <a:solidFill>
                  <a:srgbClr val="0000FF"/>
                </a:solidFill>
                <a:round/>
                <a:headEnd/>
                <a:tailEnd/>
              </a:ln>
            </p:spPr>
            <p:txBody>
              <a:bodyPr/>
              <a:lstStyle/>
              <a:p>
                <a:endParaRPr lang="en-US"/>
              </a:p>
            </p:txBody>
          </p:sp>
          <p:sp>
            <p:nvSpPr>
              <p:cNvPr id="234667" name="Line 3243"/>
              <p:cNvSpPr>
                <a:spLocks noChangeShapeType="1"/>
              </p:cNvSpPr>
              <p:nvPr/>
            </p:nvSpPr>
            <p:spPr bwMode="auto">
              <a:xfrm flipV="1">
                <a:off x="2066" y="3604"/>
                <a:ext cx="1" cy="47"/>
              </a:xfrm>
              <a:prstGeom prst="line">
                <a:avLst/>
              </a:prstGeom>
              <a:noFill/>
              <a:ln w="0">
                <a:solidFill>
                  <a:srgbClr val="0000FF"/>
                </a:solidFill>
                <a:round/>
                <a:headEnd/>
                <a:tailEnd/>
              </a:ln>
            </p:spPr>
            <p:txBody>
              <a:bodyPr/>
              <a:lstStyle/>
              <a:p>
                <a:endParaRPr lang="en-US"/>
              </a:p>
            </p:txBody>
          </p:sp>
          <p:sp>
            <p:nvSpPr>
              <p:cNvPr id="234668" name="Line 3244"/>
              <p:cNvSpPr>
                <a:spLocks noChangeShapeType="1"/>
              </p:cNvSpPr>
              <p:nvPr/>
            </p:nvSpPr>
            <p:spPr bwMode="auto">
              <a:xfrm flipV="1">
                <a:off x="2066" y="3593"/>
                <a:ext cx="1" cy="58"/>
              </a:xfrm>
              <a:prstGeom prst="line">
                <a:avLst/>
              </a:prstGeom>
              <a:noFill/>
              <a:ln w="0">
                <a:solidFill>
                  <a:srgbClr val="0000FF"/>
                </a:solidFill>
                <a:round/>
                <a:headEnd/>
                <a:tailEnd/>
              </a:ln>
            </p:spPr>
            <p:txBody>
              <a:bodyPr/>
              <a:lstStyle/>
              <a:p>
                <a:endParaRPr lang="en-US"/>
              </a:p>
            </p:txBody>
          </p:sp>
          <p:sp>
            <p:nvSpPr>
              <p:cNvPr id="234669" name="Line 3245"/>
              <p:cNvSpPr>
                <a:spLocks noChangeShapeType="1"/>
              </p:cNvSpPr>
              <p:nvPr/>
            </p:nvSpPr>
            <p:spPr bwMode="auto">
              <a:xfrm>
                <a:off x="2071" y="3651"/>
                <a:ext cx="1" cy="1"/>
              </a:xfrm>
              <a:prstGeom prst="line">
                <a:avLst/>
              </a:prstGeom>
              <a:noFill/>
              <a:ln w="0">
                <a:solidFill>
                  <a:srgbClr val="0000FF"/>
                </a:solidFill>
                <a:round/>
                <a:headEnd/>
                <a:tailEnd/>
              </a:ln>
            </p:spPr>
            <p:txBody>
              <a:bodyPr/>
              <a:lstStyle/>
              <a:p>
                <a:endParaRPr lang="en-US"/>
              </a:p>
            </p:txBody>
          </p:sp>
          <p:sp>
            <p:nvSpPr>
              <p:cNvPr id="234670" name="Line 3246"/>
              <p:cNvSpPr>
                <a:spLocks noChangeShapeType="1"/>
              </p:cNvSpPr>
              <p:nvPr/>
            </p:nvSpPr>
            <p:spPr bwMode="auto">
              <a:xfrm>
                <a:off x="2074" y="3651"/>
                <a:ext cx="1" cy="1"/>
              </a:xfrm>
              <a:prstGeom prst="line">
                <a:avLst/>
              </a:prstGeom>
              <a:noFill/>
              <a:ln w="0">
                <a:solidFill>
                  <a:srgbClr val="0000FF"/>
                </a:solidFill>
                <a:round/>
                <a:headEnd/>
                <a:tailEnd/>
              </a:ln>
            </p:spPr>
            <p:txBody>
              <a:bodyPr/>
              <a:lstStyle/>
              <a:p>
                <a:endParaRPr lang="en-US"/>
              </a:p>
            </p:txBody>
          </p:sp>
          <p:sp>
            <p:nvSpPr>
              <p:cNvPr id="234671" name="Line 3247"/>
              <p:cNvSpPr>
                <a:spLocks noChangeShapeType="1"/>
              </p:cNvSpPr>
              <p:nvPr/>
            </p:nvSpPr>
            <p:spPr bwMode="auto">
              <a:xfrm>
                <a:off x="2077" y="3651"/>
                <a:ext cx="1" cy="1"/>
              </a:xfrm>
              <a:prstGeom prst="line">
                <a:avLst/>
              </a:prstGeom>
              <a:noFill/>
              <a:ln w="0">
                <a:solidFill>
                  <a:srgbClr val="0000FF"/>
                </a:solidFill>
                <a:round/>
                <a:headEnd/>
                <a:tailEnd/>
              </a:ln>
            </p:spPr>
            <p:txBody>
              <a:bodyPr/>
              <a:lstStyle/>
              <a:p>
                <a:endParaRPr lang="en-US"/>
              </a:p>
            </p:txBody>
          </p:sp>
        </p:grpSp>
        <p:sp>
          <p:nvSpPr>
            <p:cNvPr id="234672" name="Line 3248"/>
            <p:cNvSpPr>
              <a:spLocks noChangeShapeType="1"/>
            </p:cNvSpPr>
            <p:nvPr/>
          </p:nvSpPr>
          <p:spPr bwMode="auto">
            <a:xfrm>
              <a:off x="4318" y="3561"/>
              <a:ext cx="0" cy="0"/>
            </a:xfrm>
            <a:prstGeom prst="line">
              <a:avLst/>
            </a:prstGeom>
            <a:noFill/>
            <a:ln w="0">
              <a:solidFill>
                <a:srgbClr val="0000FF"/>
              </a:solidFill>
              <a:round/>
              <a:headEnd/>
              <a:tailEnd/>
            </a:ln>
          </p:spPr>
          <p:txBody>
            <a:bodyPr/>
            <a:lstStyle/>
            <a:p>
              <a:endParaRPr lang="en-US"/>
            </a:p>
          </p:txBody>
        </p:sp>
        <p:sp>
          <p:nvSpPr>
            <p:cNvPr id="234673" name="Line 3249"/>
            <p:cNvSpPr>
              <a:spLocks noChangeShapeType="1"/>
            </p:cNvSpPr>
            <p:nvPr/>
          </p:nvSpPr>
          <p:spPr bwMode="auto">
            <a:xfrm>
              <a:off x="4319" y="3561"/>
              <a:ext cx="0" cy="0"/>
            </a:xfrm>
            <a:prstGeom prst="line">
              <a:avLst/>
            </a:prstGeom>
            <a:noFill/>
            <a:ln w="0">
              <a:solidFill>
                <a:srgbClr val="0000FF"/>
              </a:solidFill>
              <a:round/>
              <a:headEnd/>
              <a:tailEnd/>
            </a:ln>
          </p:spPr>
          <p:txBody>
            <a:bodyPr/>
            <a:lstStyle/>
            <a:p>
              <a:endParaRPr lang="en-US"/>
            </a:p>
          </p:txBody>
        </p:sp>
        <p:sp>
          <p:nvSpPr>
            <p:cNvPr id="234674" name="Line 3250"/>
            <p:cNvSpPr>
              <a:spLocks noChangeShapeType="1"/>
            </p:cNvSpPr>
            <p:nvPr/>
          </p:nvSpPr>
          <p:spPr bwMode="auto">
            <a:xfrm>
              <a:off x="4319" y="3561"/>
              <a:ext cx="0" cy="0"/>
            </a:xfrm>
            <a:prstGeom prst="line">
              <a:avLst/>
            </a:prstGeom>
            <a:noFill/>
            <a:ln w="0">
              <a:solidFill>
                <a:srgbClr val="0000FF"/>
              </a:solidFill>
              <a:round/>
              <a:headEnd/>
              <a:tailEnd/>
            </a:ln>
          </p:spPr>
          <p:txBody>
            <a:bodyPr/>
            <a:lstStyle/>
            <a:p>
              <a:endParaRPr lang="en-US"/>
            </a:p>
          </p:txBody>
        </p:sp>
        <p:sp>
          <p:nvSpPr>
            <p:cNvPr id="234675" name="Line 3251"/>
            <p:cNvSpPr>
              <a:spLocks noChangeShapeType="1"/>
            </p:cNvSpPr>
            <p:nvPr/>
          </p:nvSpPr>
          <p:spPr bwMode="auto">
            <a:xfrm>
              <a:off x="4320" y="3561"/>
              <a:ext cx="0" cy="0"/>
            </a:xfrm>
            <a:prstGeom prst="line">
              <a:avLst/>
            </a:prstGeom>
            <a:noFill/>
            <a:ln w="0">
              <a:solidFill>
                <a:srgbClr val="0000FF"/>
              </a:solidFill>
              <a:round/>
              <a:headEnd/>
              <a:tailEnd/>
            </a:ln>
          </p:spPr>
          <p:txBody>
            <a:bodyPr/>
            <a:lstStyle/>
            <a:p>
              <a:endParaRPr lang="en-US"/>
            </a:p>
          </p:txBody>
        </p:sp>
        <p:sp>
          <p:nvSpPr>
            <p:cNvPr id="234676" name="Line 3252"/>
            <p:cNvSpPr>
              <a:spLocks noChangeShapeType="1"/>
            </p:cNvSpPr>
            <p:nvPr/>
          </p:nvSpPr>
          <p:spPr bwMode="auto">
            <a:xfrm>
              <a:off x="4320" y="3561"/>
              <a:ext cx="0" cy="0"/>
            </a:xfrm>
            <a:prstGeom prst="line">
              <a:avLst/>
            </a:prstGeom>
            <a:noFill/>
            <a:ln w="0">
              <a:solidFill>
                <a:srgbClr val="0000FF"/>
              </a:solidFill>
              <a:round/>
              <a:headEnd/>
              <a:tailEnd/>
            </a:ln>
          </p:spPr>
          <p:txBody>
            <a:bodyPr/>
            <a:lstStyle/>
            <a:p>
              <a:endParaRPr lang="en-US"/>
            </a:p>
          </p:txBody>
        </p:sp>
        <p:sp>
          <p:nvSpPr>
            <p:cNvPr id="234677" name="Line 3253"/>
            <p:cNvSpPr>
              <a:spLocks noChangeShapeType="1"/>
            </p:cNvSpPr>
            <p:nvPr/>
          </p:nvSpPr>
          <p:spPr bwMode="auto">
            <a:xfrm>
              <a:off x="4322" y="3561"/>
              <a:ext cx="0" cy="0"/>
            </a:xfrm>
            <a:prstGeom prst="line">
              <a:avLst/>
            </a:prstGeom>
            <a:noFill/>
            <a:ln w="0">
              <a:solidFill>
                <a:srgbClr val="0000FF"/>
              </a:solidFill>
              <a:round/>
              <a:headEnd/>
              <a:tailEnd/>
            </a:ln>
          </p:spPr>
          <p:txBody>
            <a:bodyPr/>
            <a:lstStyle/>
            <a:p>
              <a:endParaRPr lang="en-US"/>
            </a:p>
          </p:txBody>
        </p:sp>
        <p:sp>
          <p:nvSpPr>
            <p:cNvPr id="234678" name="Line 3254"/>
            <p:cNvSpPr>
              <a:spLocks noChangeShapeType="1"/>
            </p:cNvSpPr>
            <p:nvPr/>
          </p:nvSpPr>
          <p:spPr bwMode="auto">
            <a:xfrm>
              <a:off x="4323" y="3561"/>
              <a:ext cx="0" cy="0"/>
            </a:xfrm>
            <a:prstGeom prst="line">
              <a:avLst/>
            </a:prstGeom>
            <a:noFill/>
            <a:ln w="0">
              <a:solidFill>
                <a:srgbClr val="0000FF"/>
              </a:solidFill>
              <a:round/>
              <a:headEnd/>
              <a:tailEnd/>
            </a:ln>
          </p:spPr>
          <p:txBody>
            <a:bodyPr/>
            <a:lstStyle/>
            <a:p>
              <a:endParaRPr lang="en-US"/>
            </a:p>
          </p:txBody>
        </p:sp>
        <p:sp>
          <p:nvSpPr>
            <p:cNvPr id="234679" name="Line 3255"/>
            <p:cNvSpPr>
              <a:spLocks noChangeShapeType="1"/>
            </p:cNvSpPr>
            <p:nvPr/>
          </p:nvSpPr>
          <p:spPr bwMode="auto">
            <a:xfrm>
              <a:off x="4323" y="3561"/>
              <a:ext cx="0" cy="0"/>
            </a:xfrm>
            <a:prstGeom prst="line">
              <a:avLst/>
            </a:prstGeom>
            <a:noFill/>
            <a:ln w="0">
              <a:solidFill>
                <a:srgbClr val="0000FF"/>
              </a:solidFill>
              <a:round/>
              <a:headEnd/>
              <a:tailEnd/>
            </a:ln>
          </p:spPr>
          <p:txBody>
            <a:bodyPr/>
            <a:lstStyle/>
            <a:p>
              <a:endParaRPr lang="en-US"/>
            </a:p>
          </p:txBody>
        </p:sp>
        <p:sp>
          <p:nvSpPr>
            <p:cNvPr id="234680" name="Line 3256"/>
            <p:cNvSpPr>
              <a:spLocks noChangeShapeType="1"/>
            </p:cNvSpPr>
            <p:nvPr/>
          </p:nvSpPr>
          <p:spPr bwMode="auto">
            <a:xfrm>
              <a:off x="4323" y="3561"/>
              <a:ext cx="1" cy="0"/>
            </a:xfrm>
            <a:prstGeom prst="line">
              <a:avLst/>
            </a:prstGeom>
            <a:noFill/>
            <a:ln w="0">
              <a:solidFill>
                <a:srgbClr val="0000FF"/>
              </a:solidFill>
              <a:round/>
              <a:headEnd/>
              <a:tailEnd/>
            </a:ln>
          </p:spPr>
          <p:txBody>
            <a:bodyPr/>
            <a:lstStyle/>
            <a:p>
              <a:endParaRPr lang="en-US"/>
            </a:p>
          </p:txBody>
        </p:sp>
        <p:sp>
          <p:nvSpPr>
            <p:cNvPr id="234681" name="Line 3257"/>
            <p:cNvSpPr>
              <a:spLocks noChangeShapeType="1"/>
            </p:cNvSpPr>
            <p:nvPr/>
          </p:nvSpPr>
          <p:spPr bwMode="auto">
            <a:xfrm>
              <a:off x="4325" y="3561"/>
              <a:ext cx="0" cy="0"/>
            </a:xfrm>
            <a:prstGeom prst="line">
              <a:avLst/>
            </a:prstGeom>
            <a:noFill/>
            <a:ln w="0">
              <a:solidFill>
                <a:srgbClr val="0000FF"/>
              </a:solidFill>
              <a:round/>
              <a:headEnd/>
              <a:tailEnd/>
            </a:ln>
          </p:spPr>
          <p:txBody>
            <a:bodyPr/>
            <a:lstStyle/>
            <a:p>
              <a:endParaRPr lang="en-US"/>
            </a:p>
          </p:txBody>
        </p:sp>
        <p:sp>
          <p:nvSpPr>
            <p:cNvPr id="234682" name="Line 3258"/>
            <p:cNvSpPr>
              <a:spLocks noChangeShapeType="1"/>
            </p:cNvSpPr>
            <p:nvPr/>
          </p:nvSpPr>
          <p:spPr bwMode="auto">
            <a:xfrm>
              <a:off x="4325" y="3561"/>
              <a:ext cx="0" cy="0"/>
            </a:xfrm>
            <a:prstGeom prst="line">
              <a:avLst/>
            </a:prstGeom>
            <a:noFill/>
            <a:ln w="0">
              <a:solidFill>
                <a:srgbClr val="0000FF"/>
              </a:solidFill>
              <a:round/>
              <a:headEnd/>
              <a:tailEnd/>
            </a:ln>
          </p:spPr>
          <p:txBody>
            <a:bodyPr/>
            <a:lstStyle/>
            <a:p>
              <a:endParaRPr lang="en-US"/>
            </a:p>
          </p:txBody>
        </p:sp>
        <p:sp>
          <p:nvSpPr>
            <p:cNvPr id="234683" name="Line 3259"/>
            <p:cNvSpPr>
              <a:spLocks noChangeShapeType="1"/>
            </p:cNvSpPr>
            <p:nvPr/>
          </p:nvSpPr>
          <p:spPr bwMode="auto">
            <a:xfrm>
              <a:off x="4325" y="3561"/>
              <a:ext cx="1" cy="0"/>
            </a:xfrm>
            <a:prstGeom prst="line">
              <a:avLst/>
            </a:prstGeom>
            <a:noFill/>
            <a:ln w="0">
              <a:solidFill>
                <a:srgbClr val="0000FF"/>
              </a:solidFill>
              <a:round/>
              <a:headEnd/>
              <a:tailEnd/>
            </a:ln>
          </p:spPr>
          <p:txBody>
            <a:bodyPr/>
            <a:lstStyle/>
            <a:p>
              <a:endParaRPr lang="en-US"/>
            </a:p>
          </p:txBody>
        </p:sp>
        <p:sp>
          <p:nvSpPr>
            <p:cNvPr id="234684" name="Line 3260"/>
            <p:cNvSpPr>
              <a:spLocks noChangeShapeType="1"/>
            </p:cNvSpPr>
            <p:nvPr/>
          </p:nvSpPr>
          <p:spPr bwMode="auto">
            <a:xfrm>
              <a:off x="4326" y="3561"/>
              <a:ext cx="1" cy="0"/>
            </a:xfrm>
            <a:prstGeom prst="line">
              <a:avLst/>
            </a:prstGeom>
            <a:noFill/>
            <a:ln w="0">
              <a:solidFill>
                <a:srgbClr val="0000FF"/>
              </a:solidFill>
              <a:round/>
              <a:headEnd/>
              <a:tailEnd/>
            </a:ln>
          </p:spPr>
          <p:txBody>
            <a:bodyPr/>
            <a:lstStyle/>
            <a:p>
              <a:endParaRPr lang="en-US"/>
            </a:p>
          </p:txBody>
        </p:sp>
        <p:sp>
          <p:nvSpPr>
            <p:cNvPr id="234685" name="Line 3261"/>
            <p:cNvSpPr>
              <a:spLocks noChangeShapeType="1"/>
            </p:cNvSpPr>
            <p:nvPr/>
          </p:nvSpPr>
          <p:spPr bwMode="auto">
            <a:xfrm>
              <a:off x="4327" y="3561"/>
              <a:ext cx="0" cy="0"/>
            </a:xfrm>
            <a:prstGeom prst="line">
              <a:avLst/>
            </a:prstGeom>
            <a:noFill/>
            <a:ln w="0">
              <a:solidFill>
                <a:srgbClr val="0000FF"/>
              </a:solidFill>
              <a:round/>
              <a:headEnd/>
              <a:tailEnd/>
            </a:ln>
          </p:spPr>
          <p:txBody>
            <a:bodyPr/>
            <a:lstStyle/>
            <a:p>
              <a:endParaRPr lang="en-US"/>
            </a:p>
          </p:txBody>
        </p:sp>
        <p:sp>
          <p:nvSpPr>
            <p:cNvPr id="234686" name="Line 3262"/>
            <p:cNvSpPr>
              <a:spLocks noChangeShapeType="1"/>
            </p:cNvSpPr>
            <p:nvPr/>
          </p:nvSpPr>
          <p:spPr bwMode="auto">
            <a:xfrm>
              <a:off x="4327" y="3561"/>
              <a:ext cx="1" cy="0"/>
            </a:xfrm>
            <a:prstGeom prst="line">
              <a:avLst/>
            </a:prstGeom>
            <a:noFill/>
            <a:ln w="0">
              <a:solidFill>
                <a:srgbClr val="0000FF"/>
              </a:solidFill>
              <a:round/>
              <a:headEnd/>
              <a:tailEnd/>
            </a:ln>
          </p:spPr>
          <p:txBody>
            <a:bodyPr/>
            <a:lstStyle/>
            <a:p>
              <a:endParaRPr lang="en-US"/>
            </a:p>
          </p:txBody>
        </p:sp>
        <p:sp>
          <p:nvSpPr>
            <p:cNvPr id="234687" name="Line 3263"/>
            <p:cNvSpPr>
              <a:spLocks noChangeShapeType="1"/>
            </p:cNvSpPr>
            <p:nvPr/>
          </p:nvSpPr>
          <p:spPr bwMode="auto">
            <a:xfrm>
              <a:off x="4328" y="3561"/>
              <a:ext cx="0" cy="0"/>
            </a:xfrm>
            <a:prstGeom prst="line">
              <a:avLst/>
            </a:prstGeom>
            <a:noFill/>
            <a:ln w="0">
              <a:solidFill>
                <a:srgbClr val="0000FF"/>
              </a:solidFill>
              <a:round/>
              <a:headEnd/>
              <a:tailEnd/>
            </a:ln>
          </p:spPr>
          <p:txBody>
            <a:bodyPr/>
            <a:lstStyle/>
            <a:p>
              <a:endParaRPr lang="en-US"/>
            </a:p>
          </p:txBody>
        </p:sp>
        <p:sp>
          <p:nvSpPr>
            <p:cNvPr id="234688" name="Line 3264"/>
            <p:cNvSpPr>
              <a:spLocks noChangeShapeType="1"/>
            </p:cNvSpPr>
            <p:nvPr/>
          </p:nvSpPr>
          <p:spPr bwMode="auto">
            <a:xfrm>
              <a:off x="4329" y="3561"/>
              <a:ext cx="0" cy="0"/>
            </a:xfrm>
            <a:prstGeom prst="line">
              <a:avLst/>
            </a:prstGeom>
            <a:noFill/>
            <a:ln w="0">
              <a:solidFill>
                <a:srgbClr val="0000FF"/>
              </a:solidFill>
              <a:round/>
              <a:headEnd/>
              <a:tailEnd/>
            </a:ln>
          </p:spPr>
          <p:txBody>
            <a:bodyPr/>
            <a:lstStyle/>
            <a:p>
              <a:endParaRPr lang="en-US"/>
            </a:p>
          </p:txBody>
        </p:sp>
        <p:sp>
          <p:nvSpPr>
            <p:cNvPr id="234689" name="Line 3265"/>
            <p:cNvSpPr>
              <a:spLocks noChangeShapeType="1"/>
            </p:cNvSpPr>
            <p:nvPr/>
          </p:nvSpPr>
          <p:spPr bwMode="auto">
            <a:xfrm>
              <a:off x="4330" y="3561"/>
              <a:ext cx="0" cy="0"/>
            </a:xfrm>
            <a:prstGeom prst="line">
              <a:avLst/>
            </a:prstGeom>
            <a:noFill/>
            <a:ln w="0">
              <a:solidFill>
                <a:srgbClr val="0000FF"/>
              </a:solidFill>
              <a:round/>
              <a:headEnd/>
              <a:tailEnd/>
            </a:ln>
          </p:spPr>
          <p:txBody>
            <a:bodyPr/>
            <a:lstStyle/>
            <a:p>
              <a:endParaRPr lang="en-US"/>
            </a:p>
          </p:txBody>
        </p:sp>
        <p:sp>
          <p:nvSpPr>
            <p:cNvPr id="234690" name="Line 3266"/>
            <p:cNvSpPr>
              <a:spLocks noChangeShapeType="1"/>
            </p:cNvSpPr>
            <p:nvPr/>
          </p:nvSpPr>
          <p:spPr bwMode="auto">
            <a:xfrm>
              <a:off x="4331" y="3561"/>
              <a:ext cx="0" cy="0"/>
            </a:xfrm>
            <a:prstGeom prst="line">
              <a:avLst/>
            </a:prstGeom>
            <a:noFill/>
            <a:ln w="0">
              <a:solidFill>
                <a:srgbClr val="0000FF"/>
              </a:solidFill>
              <a:round/>
              <a:headEnd/>
              <a:tailEnd/>
            </a:ln>
          </p:spPr>
          <p:txBody>
            <a:bodyPr/>
            <a:lstStyle/>
            <a:p>
              <a:endParaRPr lang="en-US"/>
            </a:p>
          </p:txBody>
        </p:sp>
        <p:sp>
          <p:nvSpPr>
            <p:cNvPr id="234691" name="Line 3267"/>
            <p:cNvSpPr>
              <a:spLocks noChangeShapeType="1"/>
            </p:cNvSpPr>
            <p:nvPr/>
          </p:nvSpPr>
          <p:spPr bwMode="auto">
            <a:xfrm>
              <a:off x="4332" y="3561"/>
              <a:ext cx="0" cy="0"/>
            </a:xfrm>
            <a:prstGeom prst="line">
              <a:avLst/>
            </a:prstGeom>
            <a:noFill/>
            <a:ln w="0">
              <a:solidFill>
                <a:srgbClr val="0000FF"/>
              </a:solidFill>
              <a:round/>
              <a:headEnd/>
              <a:tailEnd/>
            </a:ln>
          </p:spPr>
          <p:txBody>
            <a:bodyPr/>
            <a:lstStyle/>
            <a:p>
              <a:endParaRPr lang="en-US"/>
            </a:p>
          </p:txBody>
        </p:sp>
        <p:sp>
          <p:nvSpPr>
            <p:cNvPr id="234692" name="Line 3268"/>
            <p:cNvSpPr>
              <a:spLocks noChangeShapeType="1"/>
            </p:cNvSpPr>
            <p:nvPr/>
          </p:nvSpPr>
          <p:spPr bwMode="auto">
            <a:xfrm>
              <a:off x="4332" y="3561"/>
              <a:ext cx="1" cy="0"/>
            </a:xfrm>
            <a:prstGeom prst="line">
              <a:avLst/>
            </a:prstGeom>
            <a:noFill/>
            <a:ln w="0">
              <a:solidFill>
                <a:srgbClr val="0000FF"/>
              </a:solidFill>
              <a:round/>
              <a:headEnd/>
              <a:tailEnd/>
            </a:ln>
          </p:spPr>
          <p:txBody>
            <a:bodyPr/>
            <a:lstStyle/>
            <a:p>
              <a:endParaRPr lang="en-US"/>
            </a:p>
          </p:txBody>
        </p:sp>
        <p:sp>
          <p:nvSpPr>
            <p:cNvPr id="234693" name="Line 3269"/>
            <p:cNvSpPr>
              <a:spLocks noChangeShapeType="1"/>
            </p:cNvSpPr>
            <p:nvPr/>
          </p:nvSpPr>
          <p:spPr bwMode="auto">
            <a:xfrm>
              <a:off x="4333" y="3561"/>
              <a:ext cx="1" cy="0"/>
            </a:xfrm>
            <a:prstGeom prst="line">
              <a:avLst/>
            </a:prstGeom>
            <a:noFill/>
            <a:ln w="0">
              <a:solidFill>
                <a:srgbClr val="0000FF"/>
              </a:solidFill>
              <a:round/>
              <a:headEnd/>
              <a:tailEnd/>
            </a:ln>
          </p:spPr>
          <p:txBody>
            <a:bodyPr/>
            <a:lstStyle/>
            <a:p>
              <a:endParaRPr lang="en-US"/>
            </a:p>
          </p:txBody>
        </p:sp>
        <p:sp>
          <p:nvSpPr>
            <p:cNvPr id="234694" name="Line 3270"/>
            <p:cNvSpPr>
              <a:spLocks noChangeShapeType="1"/>
            </p:cNvSpPr>
            <p:nvPr/>
          </p:nvSpPr>
          <p:spPr bwMode="auto">
            <a:xfrm>
              <a:off x="4335" y="3561"/>
              <a:ext cx="0" cy="0"/>
            </a:xfrm>
            <a:prstGeom prst="line">
              <a:avLst/>
            </a:prstGeom>
            <a:noFill/>
            <a:ln w="0">
              <a:solidFill>
                <a:srgbClr val="0000FF"/>
              </a:solidFill>
              <a:round/>
              <a:headEnd/>
              <a:tailEnd/>
            </a:ln>
          </p:spPr>
          <p:txBody>
            <a:bodyPr/>
            <a:lstStyle/>
            <a:p>
              <a:endParaRPr lang="en-US"/>
            </a:p>
          </p:txBody>
        </p:sp>
        <p:sp>
          <p:nvSpPr>
            <p:cNvPr id="234695" name="Line 3271"/>
            <p:cNvSpPr>
              <a:spLocks noChangeShapeType="1"/>
            </p:cNvSpPr>
            <p:nvPr/>
          </p:nvSpPr>
          <p:spPr bwMode="auto">
            <a:xfrm>
              <a:off x="4335" y="3561"/>
              <a:ext cx="0" cy="0"/>
            </a:xfrm>
            <a:prstGeom prst="line">
              <a:avLst/>
            </a:prstGeom>
            <a:noFill/>
            <a:ln w="0">
              <a:solidFill>
                <a:srgbClr val="0000FF"/>
              </a:solidFill>
              <a:round/>
              <a:headEnd/>
              <a:tailEnd/>
            </a:ln>
          </p:spPr>
          <p:txBody>
            <a:bodyPr/>
            <a:lstStyle/>
            <a:p>
              <a:endParaRPr lang="en-US"/>
            </a:p>
          </p:txBody>
        </p:sp>
        <p:sp>
          <p:nvSpPr>
            <p:cNvPr id="234696" name="Line 3272"/>
            <p:cNvSpPr>
              <a:spLocks noChangeShapeType="1"/>
            </p:cNvSpPr>
            <p:nvPr/>
          </p:nvSpPr>
          <p:spPr bwMode="auto">
            <a:xfrm>
              <a:off x="4335" y="3561"/>
              <a:ext cx="0" cy="0"/>
            </a:xfrm>
            <a:prstGeom prst="line">
              <a:avLst/>
            </a:prstGeom>
            <a:noFill/>
            <a:ln w="0">
              <a:solidFill>
                <a:srgbClr val="0000FF"/>
              </a:solidFill>
              <a:round/>
              <a:headEnd/>
              <a:tailEnd/>
            </a:ln>
          </p:spPr>
          <p:txBody>
            <a:bodyPr/>
            <a:lstStyle/>
            <a:p>
              <a:endParaRPr lang="en-US"/>
            </a:p>
          </p:txBody>
        </p:sp>
        <p:sp>
          <p:nvSpPr>
            <p:cNvPr id="234697" name="Line 3273"/>
            <p:cNvSpPr>
              <a:spLocks noChangeShapeType="1"/>
            </p:cNvSpPr>
            <p:nvPr/>
          </p:nvSpPr>
          <p:spPr bwMode="auto">
            <a:xfrm>
              <a:off x="4336" y="3561"/>
              <a:ext cx="1" cy="0"/>
            </a:xfrm>
            <a:prstGeom prst="line">
              <a:avLst/>
            </a:prstGeom>
            <a:noFill/>
            <a:ln w="0">
              <a:solidFill>
                <a:srgbClr val="0000FF"/>
              </a:solidFill>
              <a:round/>
              <a:headEnd/>
              <a:tailEnd/>
            </a:ln>
          </p:spPr>
          <p:txBody>
            <a:bodyPr/>
            <a:lstStyle/>
            <a:p>
              <a:endParaRPr lang="en-US"/>
            </a:p>
          </p:txBody>
        </p:sp>
        <p:sp>
          <p:nvSpPr>
            <p:cNvPr id="234698" name="Line 3274"/>
            <p:cNvSpPr>
              <a:spLocks noChangeShapeType="1"/>
            </p:cNvSpPr>
            <p:nvPr/>
          </p:nvSpPr>
          <p:spPr bwMode="auto">
            <a:xfrm>
              <a:off x="4338" y="3561"/>
              <a:ext cx="0" cy="0"/>
            </a:xfrm>
            <a:prstGeom prst="line">
              <a:avLst/>
            </a:prstGeom>
            <a:noFill/>
            <a:ln w="0">
              <a:solidFill>
                <a:srgbClr val="0000FF"/>
              </a:solidFill>
              <a:round/>
              <a:headEnd/>
              <a:tailEnd/>
            </a:ln>
          </p:spPr>
          <p:txBody>
            <a:bodyPr/>
            <a:lstStyle/>
            <a:p>
              <a:endParaRPr lang="en-US"/>
            </a:p>
          </p:txBody>
        </p:sp>
        <p:sp>
          <p:nvSpPr>
            <p:cNvPr id="234699" name="Line 3275"/>
            <p:cNvSpPr>
              <a:spLocks noChangeShapeType="1"/>
            </p:cNvSpPr>
            <p:nvPr/>
          </p:nvSpPr>
          <p:spPr bwMode="auto">
            <a:xfrm>
              <a:off x="4338" y="3561"/>
              <a:ext cx="0" cy="0"/>
            </a:xfrm>
            <a:prstGeom prst="line">
              <a:avLst/>
            </a:prstGeom>
            <a:noFill/>
            <a:ln w="0">
              <a:solidFill>
                <a:srgbClr val="0000FF"/>
              </a:solidFill>
              <a:round/>
              <a:headEnd/>
              <a:tailEnd/>
            </a:ln>
          </p:spPr>
          <p:txBody>
            <a:bodyPr/>
            <a:lstStyle/>
            <a:p>
              <a:endParaRPr lang="en-US"/>
            </a:p>
          </p:txBody>
        </p:sp>
        <p:sp>
          <p:nvSpPr>
            <p:cNvPr id="234700" name="Line 3276"/>
            <p:cNvSpPr>
              <a:spLocks noChangeShapeType="1"/>
            </p:cNvSpPr>
            <p:nvPr/>
          </p:nvSpPr>
          <p:spPr bwMode="auto">
            <a:xfrm>
              <a:off x="4338" y="3561"/>
              <a:ext cx="1" cy="0"/>
            </a:xfrm>
            <a:prstGeom prst="line">
              <a:avLst/>
            </a:prstGeom>
            <a:noFill/>
            <a:ln w="0">
              <a:solidFill>
                <a:srgbClr val="0000FF"/>
              </a:solidFill>
              <a:round/>
              <a:headEnd/>
              <a:tailEnd/>
            </a:ln>
          </p:spPr>
          <p:txBody>
            <a:bodyPr/>
            <a:lstStyle/>
            <a:p>
              <a:endParaRPr lang="en-US"/>
            </a:p>
          </p:txBody>
        </p:sp>
        <p:sp>
          <p:nvSpPr>
            <p:cNvPr id="234701" name="Line 3277"/>
            <p:cNvSpPr>
              <a:spLocks noChangeShapeType="1"/>
            </p:cNvSpPr>
            <p:nvPr/>
          </p:nvSpPr>
          <p:spPr bwMode="auto">
            <a:xfrm>
              <a:off x="4339" y="3561"/>
              <a:ext cx="0" cy="0"/>
            </a:xfrm>
            <a:prstGeom prst="line">
              <a:avLst/>
            </a:prstGeom>
            <a:noFill/>
            <a:ln w="0">
              <a:solidFill>
                <a:srgbClr val="0000FF"/>
              </a:solidFill>
              <a:round/>
              <a:headEnd/>
              <a:tailEnd/>
            </a:ln>
          </p:spPr>
          <p:txBody>
            <a:bodyPr/>
            <a:lstStyle/>
            <a:p>
              <a:endParaRPr lang="en-US"/>
            </a:p>
          </p:txBody>
        </p:sp>
        <p:sp>
          <p:nvSpPr>
            <p:cNvPr id="234702" name="Line 3278"/>
            <p:cNvSpPr>
              <a:spLocks noChangeShapeType="1"/>
            </p:cNvSpPr>
            <p:nvPr/>
          </p:nvSpPr>
          <p:spPr bwMode="auto">
            <a:xfrm>
              <a:off x="4341" y="3561"/>
              <a:ext cx="0" cy="0"/>
            </a:xfrm>
            <a:prstGeom prst="line">
              <a:avLst/>
            </a:prstGeom>
            <a:noFill/>
            <a:ln w="0">
              <a:solidFill>
                <a:srgbClr val="0000FF"/>
              </a:solidFill>
              <a:round/>
              <a:headEnd/>
              <a:tailEnd/>
            </a:ln>
          </p:spPr>
          <p:txBody>
            <a:bodyPr/>
            <a:lstStyle/>
            <a:p>
              <a:endParaRPr lang="en-US"/>
            </a:p>
          </p:txBody>
        </p:sp>
        <p:sp>
          <p:nvSpPr>
            <p:cNvPr id="234703" name="Line 3279"/>
            <p:cNvSpPr>
              <a:spLocks noChangeShapeType="1"/>
            </p:cNvSpPr>
            <p:nvPr/>
          </p:nvSpPr>
          <p:spPr bwMode="auto">
            <a:xfrm>
              <a:off x="4341" y="3561"/>
              <a:ext cx="0" cy="0"/>
            </a:xfrm>
            <a:prstGeom prst="line">
              <a:avLst/>
            </a:prstGeom>
            <a:noFill/>
            <a:ln w="0">
              <a:solidFill>
                <a:srgbClr val="0000FF"/>
              </a:solidFill>
              <a:round/>
              <a:headEnd/>
              <a:tailEnd/>
            </a:ln>
          </p:spPr>
          <p:txBody>
            <a:bodyPr/>
            <a:lstStyle/>
            <a:p>
              <a:endParaRPr lang="en-US"/>
            </a:p>
          </p:txBody>
        </p:sp>
        <p:sp>
          <p:nvSpPr>
            <p:cNvPr id="234704" name="Line 3280"/>
            <p:cNvSpPr>
              <a:spLocks noChangeShapeType="1"/>
            </p:cNvSpPr>
            <p:nvPr/>
          </p:nvSpPr>
          <p:spPr bwMode="auto">
            <a:xfrm>
              <a:off x="4342" y="3561"/>
              <a:ext cx="0" cy="0"/>
            </a:xfrm>
            <a:prstGeom prst="line">
              <a:avLst/>
            </a:prstGeom>
            <a:noFill/>
            <a:ln w="0">
              <a:solidFill>
                <a:srgbClr val="0000FF"/>
              </a:solidFill>
              <a:round/>
              <a:headEnd/>
              <a:tailEnd/>
            </a:ln>
          </p:spPr>
          <p:txBody>
            <a:bodyPr/>
            <a:lstStyle/>
            <a:p>
              <a:endParaRPr lang="en-US"/>
            </a:p>
          </p:txBody>
        </p:sp>
        <p:sp>
          <p:nvSpPr>
            <p:cNvPr id="234705" name="Line 3281"/>
            <p:cNvSpPr>
              <a:spLocks noChangeShapeType="1"/>
            </p:cNvSpPr>
            <p:nvPr/>
          </p:nvSpPr>
          <p:spPr bwMode="auto">
            <a:xfrm>
              <a:off x="4342" y="3561"/>
              <a:ext cx="0" cy="0"/>
            </a:xfrm>
            <a:prstGeom prst="line">
              <a:avLst/>
            </a:prstGeom>
            <a:noFill/>
            <a:ln w="0">
              <a:solidFill>
                <a:srgbClr val="0000FF"/>
              </a:solidFill>
              <a:round/>
              <a:headEnd/>
              <a:tailEnd/>
            </a:ln>
          </p:spPr>
          <p:txBody>
            <a:bodyPr/>
            <a:lstStyle/>
            <a:p>
              <a:endParaRPr lang="en-US"/>
            </a:p>
          </p:txBody>
        </p:sp>
        <p:sp>
          <p:nvSpPr>
            <p:cNvPr id="234706" name="Line 3282"/>
            <p:cNvSpPr>
              <a:spLocks noChangeShapeType="1"/>
            </p:cNvSpPr>
            <p:nvPr/>
          </p:nvSpPr>
          <p:spPr bwMode="auto">
            <a:xfrm>
              <a:off x="4344" y="3561"/>
              <a:ext cx="0" cy="0"/>
            </a:xfrm>
            <a:prstGeom prst="line">
              <a:avLst/>
            </a:prstGeom>
            <a:noFill/>
            <a:ln w="0">
              <a:solidFill>
                <a:srgbClr val="0000FF"/>
              </a:solidFill>
              <a:round/>
              <a:headEnd/>
              <a:tailEnd/>
            </a:ln>
          </p:spPr>
          <p:txBody>
            <a:bodyPr/>
            <a:lstStyle/>
            <a:p>
              <a:endParaRPr lang="en-US"/>
            </a:p>
          </p:txBody>
        </p:sp>
        <p:sp>
          <p:nvSpPr>
            <p:cNvPr id="234707" name="Line 3283"/>
            <p:cNvSpPr>
              <a:spLocks noChangeShapeType="1"/>
            </p:cNvSpPr>
            <p:nvPr/>
          </p:nvSpPr>
          <p:spPr bwMode="auto">
            <a:xfrm>
              <a:off x="4345" y="3561"/>
              <a:ext cx="0" cy="0"/>
            </a:xfrm>
            <a:prstGeom prst="line">
              <a:avLst/>
            </a:prstGeom>
            <a:noFill/>
            <a:ln w="0">
              <a:solidFill>
                <a:srgbClr val="0000FF"/>
              </a:solidFill>
              <a:round/>
              <a:headEnd/>
              <a:tailEnd/>
            </a:ln>
          </p:spPr>
          <p:txBody>
            <a:bodyPr/>
            <a:lstStyle/>
            <a:p>
              <a:endParaRPr lang="en-US"/>
            </a:p>
          </p:txBody>
        </p:sp>
        <p:sp>
          <p:nvSpPr>
            <p:cNvPr id="234708" name="Line 3284"/>
            <p:cNvSpPr>
              <a:spLocks noChangeShapeType="1"/>
            </p:cNvSpPr>
            <p:nvPr/>
          </p:nvSpPr>
          <p:spPr bwMode="auto">
            <a:xfrm>
              <a:off x="4345" y="3561"/>
              <a:ext cx="0" cy="0"/>
            </a:xfrm>
            <a:prstGeom prst="line">
              <a:avLst/>
            </a:prstGeom>
            <a:noFill/>
            <a:ln w="0">
              <a:solidFill>
                <a:srgbClr val="0000FF"/>
              </a:solidFill>
              <a:round/>
              <a:headEnd/>
              <a:tailEnd/>
            </a:ln>
          </p:spPr>
          <p:txBody>
            <a:bodyPr/>
            <a:lstStyle/>
            <a:p>
              <a:endParaRPr lang="en-US"/>
            </a:p>
          </p:txBody>
        </p:sp>
        <p:sp>
          <p:nvSpPr>
            <p:cNvPr id="234709" name="Line 3285"/>
            <p:cNvSpPr>
              <a:spLocks noChangeShapeType="1"/>
            </p:cNvSpPr>
            <p:nvPr/>
          </p:nvSpPr>
          <p:spPr bwMode="auto">
            <a:xfrm>
              <a:off x="4345" y="3561"/>
              <a:ext cx="0" cy="0"/>
            </a:xfrm>
            <a:prstGeom prst="line">
              <a:avLst/>
            </a:prstGeom>
            <a:noFill/>
            <a:ln w="0">
              <a:solidFill>
                <a:srgbClr val="0000FF"/>
              </a:solidFill>
              <a:round/>
              <a:headEnd/>
              <a:tailEnd/>
            </a:ln>
          </p:spPr>
          <p:txBody>
            <a:bodyPr/>
            <a:lstStyle/>
            <a:p>
              <a:endParaRPr lang="en-US"/>
            </a:p>
          </p:txBody>
        </p:sp>
        <p:sp>
          <p:nvSpPr>
            <p:cNvPr id="234710" name="Line 3286"/>
            <p:cNvSpPr>
              <a:spLocks noChangeShapeType="1"/>
            </p:cNvSpPr>
            <p:nvPr/>
          </p:nvSpPr>
          <p:spPr bwMode="auto">
            <a:xfrm>
              <a:off x="4346" y="3561"/>
              <a:ext cx="0" cy="0"/>
            </a:xfrm>
            <a:prstGeom prst="line">
              <a:avLst/>
            </a:prstGeom>
            <a:noFill/>
            <a:ln w="0">
              <a:solidFill>
                <a:srgbClr val="0000FF"/>
              </a:solidFill>
              <a:round/>
              <a:headEnd/>
              <a:tailEnd/>
            </a:ln>
          </p:spPr>
          <p:txBody>
            <a:bodyPr/>
            <a:lstStyle/>
            <a:p>
              <a:endParaRPr lang="en-US"/>
            </a:p>
          </p:txBody>
        </p:sp>
        <p:sp>
          <p:nvSpPr>
            <p:cNvPr id="234711" name="Line 3287"/>
            <p:cNvSpPr>
              <a:spLocks noChangeShapeType="1"/>
            </p:cNvSpPr>
            <p:nvPr/>
          </p:nvSpPr>
          <p:spPr bwMode="auto">
            <a:xfrm>
              <a:off x="4347" y="3561"/>
              <a:ext cx="0" cy="0"/>
            </a:xfrm>
            <a:prstGeom prst="line">
              <a:avLst/>
            </a:prstGeom>
            <a:noFill/>
            <a:ln w="0">
              <a:solidFill>
                <a:srgbClr val="0000FF"/>
              </a:solidFill>
              <a:round/>
              <a:headEnd/>
              <a:tailEnd/>
            </a:ln>
          </p:spPr>
          <p:txBody>
            <a:bodyPr/>
            <a:lstStyle/>
            <a:p>
              <a:endParaRPr lang="en-US"/>
            </a:p>
          </p:txBody>
        </p:sp>
        <p:sp>
          <p:nvSpPr>
            <p:cNvPr id="234712" name="Line 3288"/>
            <p:cNvSpPr>
              <a:spLocks noChangeShapeType="1"/>
            </p:cNvSpPr>
            <p:nvPr/>
          </p:nvSpPr>
          <p:spPr bwMode="auto">
            <a:xfrm>
              <a:off x="4347" y="3561"/>
              <a:ext cx="0" cy="0"/>
            </a:xfrm>
            <a:prstGeom prst="line">
              <a:avLst/>
            </a:prstGeom>
            <a:noFill/>
            <a:ln w="0">
              <a:solidFill>
                <a:srgbClr val="0000FF"/>
              </a:solidFill>
              <a:round/>
              <a:headEnd/>
              <a:tailEnd/>
            </a:ln>
          </p:spPr>
          <p:txBody>
            <a:bodyPr/>
            <a:lstStyle/>
            <a:p>
              <a:endParaRPr lang="en-US"/>
            </a:p>
          </p:txBody>
        </p:sp>
        <p:sp>
          <p:nvSpPr>
            <p:cNvPr id="234713" name="Line 3289"/>
            <p:cNvSpPr>
              <a:spLocks noChangeShapeType="1"/>
            </p:cNvSpPr>
            <p:nvPr/>
          </p:nvSpPr>
          <p:spPr bwMode="auto">
            <a:xfrm>
              <a:off x="4348" y="3561"/>
              <a:ext cx="0" cy="0"/>
            </a:xfrm>
            <a:prstGeom prst="line">
              <a:avLst/>
            </a:prstGeom>
            <a:noFill/>
            <a:ln w="0">
              <a:solidFill>
                <a:srgbClr val="0000FF"/>
              </a:solidFill>
              <a:round/>
              <a:headEnd/>
              <a:tailEnd/>
            </a:ln>
          </p:spPr>
          <p:txBody>
            <a:bodyPr/>
            <a:lstStyle/>
            <a:p>
              <a:endParaRPr lang="en-US"/>
            </a:p>
          </p:txBody>
        </p:sp>
        <p:sp>
          <p:nvSpPr>
            <p:cNvPr id="234714" name="Line 3290"/>
            <p:cNvSpPr>
              <a:spLocks noChangeShapeType="1"/>
            </p:cNvSpPr>
            <p:nvPr/>
          </p:nvSpPr>
          <p:spPr bwMode="auto">
            <a:xfrm>
              <a:off x="4349" y="3561"/>
              <a:ext cx="0" cy="0"/>
            </a:xfrm>
            <a:prstGeom prst="line">
              <a:avLst/>
            </a:prstGeom>
            <a:noFill/>
            <a:ln w="0">
              <a:solidFill>
                <a:srgbClr val="0000FF"/>
              </a:solidFill>
              <a:round/>
              <a:headEnd/>
              <a:tailEnd/>
            </a:ln>
          </p:spPr>
          <p:txBody>
            <a:bodyPr/>
            <a:lstStyle/>
            <a:p>
              <a:endParaRPr lang="en-US"/>
            </a:p>
          </p:txBody>
        </p:sp>
        <p:sp>
          <p:nvSpPr>
            <p:cNvPr id="234715" name="Line 3291"/>
            <p:cNvSpPr>
              <a:spLocks noChangeShapeType="1"/>
            </p:cNvSpPr>
            <p:nvPr/>
          </p:nvSpPr>
          <p:spPr bwMode="auto">
            <a:xfrm>
              <a:off x="4350" y="3561"/>
              <a:ext cx="0" cy="0"/>
            </a:xfrm>
            <a:prstGeom prst="line">
              <a:avLst/>
            </a:prstGeom>
            <a:noFill/>
            <a:ln w="0">
              <a:solidFill>
                <a:srgbClr val="0000FF"/>
              </a:solidFill>
              <a:round/>
              <a:headEnd/>
              <a:tailEnd/>
            </a:ln>
          </p:spPr>
          <p:txBody>
            <a:bodyPr/>
            <a:lstStyle/>
            <a:p>
              <a:endParaRPr lang="en-US"/>
            </a:p>
          </p:txBody>
        </p:sp>
        <p:sp>
          <p:nvSpPr>
            <p:cNvPr id="234716" name="Line 3292"/>
            <p:cNvSpPr>
              <a:spLocks noChangeShapeType="1"/>
            </p:cNvSpPr>
            <p:nvPr/>
          </p:nvSpPr>
          <p:spPr bwMode="auto">
            <a:xfrm>
              <a:off x="4350" y="3561"/>
              <a:ext cx="0" cy="0"/>
            </a:xfrm>
            <a:prstGeom prst="line">
              <a:avLst/>
            </a:prstGeom>
            <a:noFill/>
            <a:ln w="0">
              <a:solidFill>
                <a:srgbClr val="0000FF"/>
              </a:solidFill>
              <a:round/>
              <a:headEnd/>
              <a:tailEnd/>
            </a:ln>
          </p:spPr>
          <p:txBody>
            <a:bodyPr/>
            <a:lstStyle/>
            <a:p>
              <a:endParaRPr lang="en-US"/>
            </a:p>
          </p:txBody>
        </p:sp>
        <p:sp>
          <p:nvSpPr>
            <p:cNvPr id="234717" name="Line 3293"/>
            <p:cNvSpPr>
              <a:spLocks noChangeShapeType="1"/>
            </p:cNvSpPr>
            <p:nvPr/>
          </p:nvSpPr>
          <p:spPr bwMode="auto">
            <a:xfrm>
              <a:off x="4352" y="3561"/>
              <a:ext cx="0" cy="0"/>
            </a:xfrm>
            <a:prstGeom prst="line">
              <a:avLst/>
            </a:prstGeom>
            <a:noFill/>
            <a:ln w="0">
              <a:solidFill>
                <a:srgbClr val="0000FF"/>
              </a:solidFill>
              <a:round/>
              <a:headEnd/>
              <a:tailEnd/>
            </a:ln>
          </p:spPr>
          <p:txBody>
            <a:bodyPr/>
            <a:lstStyle/>
            <a:p>
              <a:endParaRPr lang="en-US"/>
            </a:p>
          </p:txBody>
        </p:sp>
        <p:sp>
          <p:nvSpPr>
            <p:cNvPr id="234718" name="Line 3294"/>
            <p:cNvSpPr>
              <a:spLocks noChangeShapeType="1"/>
            </p:cNvSpPr>
            <p:nvPr/>
          </p:nvSpPr>
          <p:spPr bwMode="auto">
            <a:xfrm>
              <a:off x="4352" y="3561"/>
              <a:ext cx="0" cy="0"/>
            </a:xfrm>
            <a:prstGeom prst="line">
              <a:avLst/>
            </a:prstGeom>
            <a:noFill/>
            <a:ln w="0">
              <a:solidFill>
                <a:srgbClr val="0000FF"/>
              </a:solidFill>
              <a:round/>
              <a:headEnd/>
              <a:tailEnd/>
            </a:ln>
          </p:spPr>
          <p:txBody>
            <a:bodyPr/>
            <a:lstStyle/>
            <a:p>
              <a:endParaRPr lang="en-US"/>
            </a:p>
          </p:txBody>
        </p:sp>
        <p:sp>
          <p:nvSpPr>
            <p:cNvPr id="234719" name="Line 3295"/>
            <p:cNvSpPr>
              <a:spLocks noChangeShapeType="1"/>
            </p:cNvSpPr>
            <p:nvPr/>
          </p:nvSpPr>
          <p:spPr bwMode="auto">
            <a:xfrm>
              <a:off x="4354" y="3561"/>
              <a:ext cx="0" cy="0"/>
            </a:xfrm>
            <a:prstGeom prst="line">
              <a:avLst/>
            </a:prstGeom>
            <a:noFill/>
            <a:ln w="0">
              <a:solidFill>
                <a:srgbClr val="0000FF"/>
              </a:solidFill>
              <a:round/>
              <a:headEnd/>
              <a:tailEnd/>
            </a:ln>
          </p:spPr>
          <p:txBody>
            <a:bodyPr/>
            <a:lstStyle/>
            <a:p>
              <a:endParaRPr lang="en-US"/>
            </a:p>
          </p:txBody>
        </p:sp>
        <p:sp>
          <p:nvSpPr>
            <p:cNvPr id="234720" name="Line 3296"/>
            <p:cNvSpPr>
              <a:spLocks noChangeShapeType="1"/>
            </p:cNvSpPr>
            <p:nvPr/>
          </p:nvSpPr>
          <p:spPr bwMode="auto">
            <a:xfrm>
              <a:off x="4355" y="3561"/>
              <a:ext cx="0" cy="0"/>
            </a:xfrm>
            <a:prstGeom prst="line">
              <a:avLst/>
            </a:prstGeom>
            <a:noFill/>
            <a:ln w="0">
              <a:solidFill>
                <a:srgbClr val="0000FF"/>
              </a:solidFill>
              <a:round/>
              <a:headEnd/>
              <a:tailEnd/>
            </a:ln>
          </p:spPr>
          <p:txBody>
            <a:bodyPr/>
            <a:lstStyle/>
            <a:p>
              <a:endParaRPr lang="en-US"/>
            </a:p>
          </p:txBody>
        </p:sp>
        <p:sp>
          <p:nvSpPr>
            <p:cNvPr id="234721" name="Line 3297"/>
            <p:cNvSpPr>
              <a:spLocks noChangeShapeType="1"/>
            </p:cNvSpPr>
            <p:nvPr/>
          </p:nvSpPr>
          <p:spPr bwMode="auto">
            <a:xfrm>
              <a:off x="4355" y="3561"/>
              <a:ext cx="0" cy="0"/>
            </a:xfrm>
            <a:prstGeom prst="line">
              <a:avLst/>
            </a:prstGeom>
            <a:noFill/>
            <a:ln w="0">
              <a:solidFill>
                <a:srgbClr val="0000FF"/>
              </a:solidFill>
              <a:round/>
              <a:headEnd/>
              <a:tailEnd/>
            </a:ln>
          </p:spPr>
          <p:txBody>
            <a:bodyPr/>
            <a:lstStyle/>
            <a:p>
              <a:endParaRPr lang="en-US"/>
            </a:p>
          </p:txBody>
        </p:sp>
        <p:sp>
          <p:nvSpPr>
            <p:cNvPr id="234722" name="Line 3298"/>
            <p:cNvSpPr>
              <a:spLocks noChangeShapeType="1"/>
            </p:cNvSpPr>
            <p:nvPr/>
          </p:nvSpPr>
          <p:spPr bwMode="auto">
            <a:xfrm>
              <a:off x="4357" y="3561"/>
              <a:ext cx="0" cy="0"/>
            </a:xfrm>
            <a:prstGeom prst="line">
              <a:avLst/>
            </a:prstGeom>
            <a:noFill/>
            <a:ln w="0">
              <a:solidFill>
                <a:srgbClr val="0000FF"/>
              </a:solidFill>
              <a:round/>
              <a:headEnd/>
              <a:tailEnd/>
            </a:ln>
          </p:spPr>
          <p:txBody>
            <a:bodyPr/>
            <a:lstStyle/>
            <a:p>
              <a:endParaRPr lang="en-US"/>
            </a:p>
          </p:txBody>
        </p:sp>
        <p:sp>
          <p:nvSpPr>
            <p:cNvPr id="234723" name="Line 3299"/>
            <p:cNvSpPr>
              <a:spLocks noChangeShapeType="1"/>
            </p:cNvSpPr>
            <p:nvPr/>
          </p:nvSpPr>
          <p:spPr bwMode="auto">
            <a:xfrm>
              <a:off x="4357" y="3561"/>
              <a:ext cx="0" cy="0"/>
            </a:xfrm>
            <a:prstGeom prst="line">
              <a:avLst/>
            </a:prstGeom>
            <a:noFill/>
            <a:ln w="0">
              <a:solidFill>
                <a:srgbClr val="0000FF"/>
              </a:solidFill>
              <a:round/>
              <a:headEnd/>
              <a:tailEnd/>
            </a:ln>
          </p:spPr>
          <p:txBody>
            <a:bodyPr/>
            <a:lstStyle/>
            <a:p>
              <a:endParaRPr lang="en-US"/>
            </a:p>
          </p:txBody>
        </p:sp>
        <p:sp>
          <p:nvSpPr>
            <p:cNvPr id="234724" name="Line 3300"/>
            <p:cNvSpPr>
              <a:spLocks noChangeShapeType="1"/>
            </p:cNvSpPr>
            <p:nvPr/>
          </p:nvSpPr>
          <p:spPr bwMode="auto">
            <a:xfrm>
              <a:off x="4357" y="3561"/>
              <a:ext cx="0" cy="0"/>
            </a:xfrm>
            <a:prstGeom prst="line">
              <a:avLst/>
            </a:prstGeom>
            <a:noFill/>
            <a:ln w="0">
              <a:solidFill>
                <a:srgbClr val="0000FF"/>
              </a:solidFill>
              <a:round/>
              <a:headEnd/>
              <a:tailEnd/>
            </a:ln>
          </p:spPr>
          <p:txBody>
            <a:bodyPr/>
            <a:lstStyle/>
            <a:p>
              <a:endParaRPr lang="en-US"/>
            </a:p>
          </p:txBody>
        </p:sp>
        <p:sp>
          <p:nvSpPr>
            <p:cNvPr id="234725" name="Line 3301"/>
            <p:cNvSpPr>
              <a:spLocks noChangeShapeType="1"/>
            </p:cNvSpPr>
            <p:nvPr/>
          </p:nvSpPr>
          <p:spPr bwMode="auto">
            <a:xfrm>
              <a:off x="4359" y="3561"/>
              <a:ext cx="0" cy="0"/>
            </a:xfrm>
            <a:prstGeom prst="line">
              <a:avLst/>
            </a:prstGeom>
            <a:noFill/>
            <a:ln w="0">
              <a:solidFill>
                <a:srgbClr val="0000FF"/>
              </a:solidFill>
              <a:round/>
              <a:headEnd/>
              <a:tailEnd/>
            </a:ln>
          </p:spPr>
          <p:txBody>
            <a:bodyPr/>
            <a:lstStyle/>
            <a:p>
              <a:endParaRPr lang="en-US"/>
            </a:p>
          </p:txBody>
        </p:sp>
        <p:sp>
          <p:nvSpPr>
            <p:cNvPr id="234726" name="Line 3302"/>
            <p:cNvSpPr>
              <a:spLocks noChangeShapeType="1"/>
            </p:cNvSpPr>
            <p:nvPr/>
          </p:nvSpPr>
          <p:spPr bwMode="auto">
            <a:xfrm>
              <a:off x="4359" y="3561"/>
              <a:ext cx="1" cy="0"/>
            </a:xfrm>
            <a:prstGeom prst="line">
              <a:avLst/>
            </a:prstGeom>
            <a:noFill/>
            <a:ln w="0">
              <a:solidFill>
                <a:srgbClr val="0000FF"/>
              </a:solidFill>
              <a:round/>
              <a:headEnd/>
              <a:tailEnd/>
            </a:ln>
          </p:spPr>
          <p:txBody>
            <a:bodyPr/>
            <a:lstStyle/>
            <a:p>
              <a:endParaRPr lang="en-US"/>
            </a:p>
          </p:txBody>
        </p:sp>
        <p:sp>
          <p:nvSpPr>
            <p:cNvPr id="234727" name="Line 3303"/>
            <p:cNvSpPr>
              <a:spLocks noChangeShapeType="1"/>
            </p:cNvSpPr>
            <p:nvPr/>
          </p:nvSpPr>
          <p:spPr bwMode="auto">
            <a:xfrm>
              <a:off x="4360" y="3561"/>
              <a:ext cx="0" cy="0"/>
            </a:xfrm>
            <a:prstGeom prst="line">
              <a:avLst/>
            </a:prstGeom>
            <a:noFill/>
            <a:ln w="0">
              <a:solidFill>
                <a:srgbClr val="0000FF"/>
              </a:solidFill>
              <a:round/>
              <a:headEnd/>
              <a:tailEnd/>
            </a:ln>
          </p:spPr>
          <p:txBody>
            <a:bodyPr/>
            <a:lstStyle/>
            <a:p>
              <a:endParaRPr lang="en-US"/>
            </a:p>
          </p:txBody>
        </p:sp>
        <p:sp>
          <p:nvSpPr>
            <p:cNvPr id="234728" name="Line 3304"/>
            <p:cNvSpPr>
              <a:spLocks noChangeShapeType="1"/>
            </p:cNvSpPr>
            <p:nvPr/>
          </p:nvSpPr>
          <p:spPr bwMode="auto">
            <a:xfrm>
              <a:off x="4360" y="3561"/>
              <a:ext cx="1" cy="0"/>
            </a:xfrm>
            <a:prstGeom prst="line">
              <a:avLst/>
            </a:prstGeom>
            <a:noFill/>
            <a:ln w="0">
              <a:solidFill>
                <a:srgbClr val="0000FF"/>
              </a:solidFill>
              <a:round/>
              <a:headEnd/>
              <a:tailEnd/>
            </a:ln>
          </p:spPr>
          <p:txBody>
            <a:bodyPr/>
            <a:lstStyle/>
            <a:p>
              <a:endParaRPr lang="en-US"/>
            </a:p>
          </p:txBody>
        </p:sp>
        <p:sp>
          <p:nvSpPr>
            <p:cNvPr id="234729" name="Line 3305"/>
            <p:cNvSpPr>
              <a:spLocks noChangeShapeType="1"/>
            </p:cNvSpPr>
            <p:nvPr/>
          </p:nvSpPr>
          <p:spPr bwMode="auto">
            <a:xfrm>
              <a:off x="4361" y="3561"/>
              <a:ext cx="0" cy="0"/>
            </a:xfrm>
            <a:prstGeom prst="line">
              <a:avLst/>
            </a:prstGeom>
            <a:noFill/>
            <a:ln w="0">
              <a:solidFill>
                <a:srgbClr val="0000FF"/>
              </a:solidFill>
              <a:round/>
              <a:headEnd/>
              <a:tailEnd/>
            </a:ln>
          </p:spPr>
          <p:txBody>
            <a:bodyPr/>
            <a:lstStyle/>
            <a:p>
              <a:endParaRPr lang="en-US"/>
            </a:p>
          </p:txBody>
        </p:sp>
        <p:sp>
          <p:nvSpPr>
            <p:cNvPr id="234730" name="Line 3306"/>
            <p:cNvSpPr>
              <a:spLocks noChangeShapeType="1"/>
            </p:cNvSpPr>
            <p:nvPr/>
          </p:nvSpPr>
          <p:spPr bwMode="auto">
            <a:xfrm>
              <a:off x="4362" y="3561"/>
              <a:ext cx="1" cy="0"/>
            </a:xfrm>
            <a:prstGeom prst="line">
              <a:avLst/>
            </a:prstGeom>
            <a:noFill/>
            <a:ln w="0">
              <a:solidFill>
                <a:srgbClr val="0000FF"/>
              </a:solidFill>
              <a:round/>
              <a:headEnd/>
              <a:tailEnd/>
            </a:ln>
          </p:spPr>
          <p:txBody>
            <a:bodyPr/>
            <a:lstStyle/>
            <a:p>
              <a:endParaRPr lang="en-US"/>
            </a:p>
          </p:txBody>
        </p:sp>
        <p:sp>
          <p:nvSpPr>
            <p:cNvPr id="234731" name="Line 3307"/>
            <p:cNvSpPr>
              <a:spLocks noChangeShapeType="1"/>
            </p:cNvSpPr>
            <p:nvPr/>
          </p:nvSpPr>
          <p:spPr bwMode="auto">
            <a:xfrm>
              <a:off x="4363" y="3561"/>
              <a:ext cx="0" cy="0"/>
            </a:xfrm>
            <a:prstGeom prst="line">
              <a:avLst/>
            </a:prstGeom>
            <a:noFill/>
            <a:ln w="0">
              <a:solidFill>
                <a:srgbClr val="0000FF"/>
              </a:solidFill>
              <a:round/>
              <a:headEnd/>
              <a:tailEnd/>
            </a:ln>
          </p:spPr>
          <p:txBody>
            <a:bodyPr/>
            <a:lstStyle/>
            <a:p>
              <a:endParaRPr lang="en-US"/>
            </a:p>
          </p:txBody>
        </p:sp>
        <p:sp>
          <p:nvSpPr>
            <p:cNvPr id="234732" name="Line 3308"/>
            <p:cNvSpPr>
              <a:spLocks noChangeShapeType="1"/>
            </p:cNvSpPr>
            <p:nvPr/>
          </p:nvSpPr>
          <p:spPr bwMode="auto">
            <a:xfrm>
              <a:off x="4363" y="3561"/>
              <a:ext cx="0" cy="0"/>
            </a:xfrm>
            <a:prstGeom prst="line">
              <a:avLst/>
            </a:prstGeom>
            <a:noFill/>
            <a:ln w="0">
              <a:solidFill>
                <a:srgbClr val="0000FF"/>
              </a:solidFill>
              <a:round/>
              <a:headEnd/>
              <a:tailEnd/>
            </a:ln>
          </p:spPr>
          <p:txBody>
            <a:bodyPr/>
            <a:lstStyle/>
            <a:p>
              <a:endParaRPr lang="en-US"/>
            </a:p>
          </p:txBody>
        </p:sp>
        <p:sp>
          <p:nvSpPr>
            <p:cNvPr id="234733" name="Freeform 3309"/>
            <p:cNvSpPr>
              <a:spLocks/>
            </p:cNvSpPr>
            <p:nvPr/>
          </p:nvSpPr>
          <p:spPr bwMode="auto">
            <a:xfrm>
              <a:off x="4364" y="356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734" name="Line 3310"/>
            <p:cNvSpPr>
              <a:spLocks noChangeShapeType="1"/>
            </p:cNvSpPr>
            <p:nvPr/>
          </p:nvSpPr>
          <p:spPr bwMode="auto">
            <a:xfrm>
              <a:off x="4365" y="3561"/>
              <a:ext cx="1" cy="0"/>
            </a:xfrm>
            <a:prstGeom prst="line">
              <a:avLst/>
            </a:prstGeom>
            <a:noFill/>
            <a:ln w="0">
              <a:solidFill>
                <a:srgbClr val="0000FF"/>
              </a:solidFill>
              <a:round/>
              <a:headEnd/>
              <a:tailEnd/>
            </a:ln>
          </p:spPr>
          <p:txBody>
            <a:bodyPr/>
            <a:lstStyle/>
            <a:p>
              <a:endParaRPr lang="en-US"/>
            </a:p>
          </p:txBody>
        </p:sp>
        <p:sp>
          <p:nvSpPr>
            <p:cNvPr id="234735" name="Line 3311"/>
            <p:cNvSpPr>
              <a:spLocks noChangeShapeType="1"/>
            </p:cNvSpPr>
            <p:nvPr/>
          </p:nvSpPr>
          <p:spPr bwMode="auto">
            <a:xfrm>
              <a:off x="4366" y="3561"/>
              <a:ext cx="0" cy="0"/>
            </a:xfrm>
            <a:prstGeom prst="line">
              <a:avLst/>
            </a:prstGeom>
            <a:noFill/>
            <a:ln w="0">
              <a:solidFill>
                <a:srgbClr val="0000FF"/>
              </a:solidFill>
              <a:round/>
              <a:headEnd/>
              <a:tailEnd/>
            </a:ln>
          </p:spPr>
          <p:txBody>
            <a:bodyPr/>
            <a:lstStyle/>
            <a:p>
              <a:endParaRPr lang="en-US"/>
            </a:p>
          </p:txBody>
        </p:sp>
        <p:sp>
          <p:nvSpPr>
            <p:cNvPr id="234736" name="Line 3312"/>
            <p:cNvSpPr>
              <a:spLocks noChangeShapeType="1"/>
            </p:cNvSpPr>
            <p:nvPr/>
          </p:nvSpPr>
          <p:spPr bwMode="auto">
            <a:xfrm flipV="1">
              <a:off x="4366" y="3559"/>
              <a:ext cx="0" cy="2"/>
            </a:xfrm>
            <a:prstGeom prst="line">
              <a:avLst/>
            </a:prstGeom>
            <a:noFill/>
            <a:ln w="0">
              <a:solidFill>
                <a:srgbClr val="0000FF"/>
              </a:solidFill>
              <a:round/>
              <a:headEnd/>
              <a:tailEnd/>
            </a:ln>
          </p:spPr>
          <p:txBody>
            <a:bodyPr/>
            <a:lstStyle/>
            <a:p>
              <a:endParaRPr lang="en-US"/>
            </a:p>
          </p:txBody>
        </p:sp>
        <p:sp>
          <p:nvSpPr>
            <p:cNvPr id="234737" name="Line 3313"/>
            <p:cNvSpPr>
              <a:spLocks noChangeShapeType="1"/>
            </p:cNvSpPr>
            <p:nvPr/>
          </p:nvSpPr>
          <p:spPr bwMode="auto">
            <a:xfrm flipV="1">
              <a:off x="4367" y="3560"/>
              <a:ext cx="0" cy="1"/>
            </a:xfrm>
            <a:prstGeom prst="line">
              <a:avLst/>
            </a:prstGeom>
            <a:noFill/>
            <a:ln w="0">
              <a:solidFill>
                <a:srgbClr val="0000FF"/>
              </a:solidFill>
              <a:round/>
              <a:headEnd/>
              <a:tailEnd/>
            </a:ln>
          </p:spPr>
          <p:txBody>
            <a:bodyPr/>
            <a:lstStyle/>
            <a:p>
              <a:endParaRPr lang="en-US"/>
            </a:p>
          </p:txBody>
        </p:sp>
        <p:sp>
          <p:nvSpPr>
            <p:cNvPr id="234738" name="Line 3314"/>
            <p:cNvSpPr>
              <a:spLocks noChangeShapeType="1"/>
            </p:cNvSpPr>
            <p:nvPr/>
          </p:nvSpPr>
          <p:spPr bwMode="auto">
            <a:xfrm>
              <a:off x="4368" y="3561"/>
              <a:ext cx="0" cy="0"/>
            </a:xfrm>
            <a:prstGeom prst="line">
              <a:avLst/>
            </a:prstGeom>
            <a:noFill/>
            <a:ln w="0">
              <a:solidFill>
                <a:srgbClr val="0000FF"/>
              </a:solidFill>
              <a:round/>
              <a:headEnd/>
              <a:tailEnd/>
            </a:ln>
          </p:spPr>
          <p:txBody>
            <a:bodyPr/>
            <a:lstStyle/>
            <a:p>
              <a:endParaRPr lang="en-US"/>
            </a:p>
          </p:txBody>
        </p:sp>
        <p:sp>
          <p:nvSpPr>
            <p:cNvPr id="234739" name="Line 3315"/>
            <p:cNvSpPr>
              <a:spLocks noChangeShapeType="1"/>
            </p:cNvSpPr>
            <p:nvPr/>
          </p:nvSpPr>
          <p:spPr bwMode="auto">
            <a:xfrm>
              <a:off x="4369" y="3561"/>
              <a:ext cx="0" cy="0"/>
            </a:xfrm>
            <a:prstGeom prst="line">
              <a:avLst/>
            </a:prstGeom>
            <a:noFill/>
            <a:ln w="0">
              <a:solidFill>
                <a:srgbClr val="0000FF"/>
              </a:solidFill>
              <a:round/>
              <a:headEnd/>
              <a:tailEnd/>
            </a:ln>
          </p:spPr>
          <p:txBody>
            <a:bodyPr/>
            <a:lstStyle/>
            <a:p>
              <a:endParaRPr lang="en-US"/>
            </a:p>
          </p:txBody>
        </p:sp>
        <p:sp>
          <p:nvSpPr>
            <p:cNvPr id="234740" name="Line 3316"/>
            <p:cNvSpPr>
              <a:spLocks noChangeShapeType="1"/>
            </p:cNvSpPr>
            <p:nvPr/>
          </p:nvSpPr>
          <p:spPr bwMode="auto">
            <a:xfrm>
              <a:off x="4369" y="3561"/>
              <a:ext cx="1" cy="0"/>
            </a:xfrm>
            <a:prstGeom prst="line">
              <a:avLst/>
            </a:prstGeom>
            <a:noFill/>
            <a:ln w="0">
              <a:solidFill>
                <a:srgbClr val="0000FF"/>
              </a:solidFill>
              <a:round/>
              <a:headEnd/>
              <a:tailEnd/>
            </a:ln>
          </p:spPr>
          <p:txBody>
            <a:bodyPr/>
            <a:lstStyle/>
            <a:p>
              <a:endParaRPr lang="en-US"/>
            </a:p>
          </p:txBody>
        </p:sp>
        <p:sp>
          <p:nvSpPr>
            <p:cNvPr id="234741" name="Line 3317"/>
            <p:cNvSpPr>
              <a:spLocks noChangeShapeType="1"/>
            </p:cNvSpPr>
            <p:nvPr/>
          </p:nvSpPr>
          <p:spPr bwMode="auto">
            <a:xfrm>
              <a:off x="4371" y="3561"/>
              <a:ext cx="0" cy="0"/>
            </a:xfrm>
            <a:prstGeom prst="line">
              <a:avLst/>
            </a:prstGeom>
            <a:noFill/>
            <a:ln w="0">
              <a:solidFill>
                <a:srgbClr val="0000FF"/>
              </a:solidFill>
              <a:round/>
              <a:headEnd/>
              <a:tailEnd/>
            </a:ln>
          </p:spPr>
          <p:txBody>
            <a:bodyPr/>
            <a:lstStyle/>
            <a:p>
              <a:endParaRPr lang="en-US"/>
            </a:p>
          </p:txBody>
        </p:sp>
        <p:sp>
          <p:nvSpPr>
            <p:cNvPr id="234742" name="Line 3318"/>
            <p:cNvSpPr>
              <a:spLocks noChangeShapeType="1"/>
            </p:cNvSpPr>
            <p:nvPr/>
          </p:nvSpPr>
          <p:spPr bwMode="auto">
            <a:xfrm>
              <a:off x="4372" y="3561"/>
              <a:ext cx="0" cy="0"/>
            </a:xfrm>
            <a:prstGeom prst="line">
              <a:avLst/>
            </a:prstGeom>
            <a:noFill/>
            <a:ln w="0">
              <a:solidFill>
                <a:srgbClr val="0000FF"/>
              </a:solidFill>
              <a:round/>
              <a:headEnd/>
              <a:tailEnd/>
            </a:ln>
          </p:spPr>
          <p:txBody>
            <a:bodyPr/>
            <a:lstStyle/>
            <a:p>
              <a:endParaRPr lang="en-US"/>
            </a:p>
          </p:txBody>
        </p:sp>
        <p:sp>
          <p:nvSpPr>
            <p:cNvPr id="234743" name="Line 3319"/>
            <p:cNvSpPr>
              <a:spLocks noChangeShapeType="1"/>
            </p:cNvSpPr>
            <p:nvPr/>
          </p:nvSpPr>
          <p:spPr bwMode="auto">
            <a:xfrm>
              <a:off x="4372" y="3561"/>
              <a:ext cx="0" cy="0"/>
            </a:xfrm>
            <a:prstGeom prst="line">
              <a:avLst/>
            </a:prstGeom>
            <a:noFill/>
            <a:ln w="0">
              <a:solidFill>
                <a:srgbClr val="0000FF"/>
              </a:solidFill>
              <a:round/>
              <a:headEnd/>
              <a:tailEnd/>
            </a:ln>
          </p:spPr>
          <p:txBody>
            <a:bodyPr/>
            <a:lstStyle/>
            <a:p>
              <a:endParaRPr lang="en-US"/>
            </a:p>
          </p:txBody>
        </p:sp>
        <p:sp>
          <p:nvSpPr>
            <p:cNvPr id="234744" name="Line 3320"/>
            <p:cNvSpPr>
              <a:spLocks noChangeShapeType="1"/>
            </p:cNvSpPr>
            <p:nvPr/>
          </p:nvSpPr>
          <p:spPr bwMode="auto">
            <a:xfrm>
              <a:off x="4373" y="3561"/>
              <a:ext cx="0" cy="0"/>
            </a:xfrm>
            <a:prstGeom prst="line">
              <a:avLst/>
            </a:prstGeom>
            <a:noFill/>
            <a:ln w="0">
              <a:solidFill>
                <a:srgbClr val="0000FF"/>
              </a:solidFill>
              <a:round/>
              <a:headEnd/>
              <a:tailEnd/>
            </a:ln>
          </p:spPr>
          <p:txBody>
            <a:bodyPr/>
            <a:lstStyle/>
            <a:p>
              <a:endParaRPr lang="en-US"/>
            </a:p>
          </p:txBody>
        </p:sp>
        <p:sp>
          <p:nvSpPr>
            <p:cNvPr id="234745" name="Line 3321"/>
            <p:cNvSpPr>
              <a:spLocks noChangeShapeType="1"/>
            </p:cNvSpPr>
            <p:nvPr/>
          </p:nvSpPr>
          <p:spPr bwMode="auto">
            <a:xfrm>
              <a:off x="4373" y="3561"/>
              <a:ext cx="0" cy="0"/>
            </a:xfrm>
            <a:prstGeom prst="line">
              <a:avLst/>
            </a:prstGeom>
            <a:noFill/>
            <a:ln w="0">
              <a:solidFill>
                <a:srgbClr val="0000FF"/>
              </a:solidFill>
              <a:round/>
              <a:headEnd/>
              <a:tailEnd/>
            </a:ln>
          </p:spPr>
          <p:txBody>
            <a:bodyPr/>
            <a:lstStyle/>
            <a:p>
              <a:endParaRPr lang="en-US"/>
            </a:p>
          </p:txBody>
        </p:sp>
        <p:sp>
          <p:nvSpPr>
            <p:cNvPr id="234746" name="Line 3322"/>
            <p:cNvSpPr>
              <a:spLocks noChangeShapeType="1"/>
            </p:cNvSpPr>
            <p:nvPr/>
          </p:nvSpPr>
          <p:spPr bwMode="auto">
            <a:xfrm>
              <a:off x="4374" y="3561"/>
              <a:ext cx="0" cy="0"/>
            </a:xfrm>
            <a:prstGeom prst="line">
              <a:avLst/>
            </a:prstGeom>
            <a:noFill/>
            <a:ln w="0">
              <a:solidFill>
                <a:srgbClr val="0000FF"/>
              </a:solidFill>
              <a:round/>
              <a:headEnd/>
              <a:tailEnd/>
            </a:ln>
          </p:spPr>
          <p:txBody>
            <a:bodyPr/>
            <a:lstStyle/>
            <a:p>
              <a:endParaRPr lang="en-US"/>
            </a:p>
          </p:txBody>
        </p:sp>
        <p:sp>
          <p:nvSpPr>
            <p:cNvPr id="234747" name="Line 3323"/>
            <p:cNvSpPr>
              <a:spLocks noChangeShapeType="1"/>
            </p:cNvSpPr>
            <p:nvPr/>
          </p:nvSpPr>
          <p:spPr bwMode="auto">
            <a:xfrm>
              <a:off x="4376" y="3561"/>
              <a:ext cx="0" cy="0"/>
            </a:xfrm>
            <a:prstGeom prst="line">
              <a:avLst/>
            </a:prstGeom>
            <a:noFill/>
            <a:ln w="0">
              <a:solidFill>
                <a:srgbClr val="0000FF"/>
              </a:solidFill>
              <a:round/>
              <a:headEnd/>
              <a:tailEnd/>
            </a:ln>
          </p:spPr>
          <p:txBody>
            <a:bodyPr/>
            <a:lstStyle/>
            <a:p>
              <a:endParaRPr lang="en-US"/>
            </a:p>
          </p:txBody>
        </p:sp>
        <p:sp>
          <p:nvSpPr>
            <p:cNvPr id="234748" name="Line 3324"/>
            <p:cNvSpPr>
              <a:spLocks noChangeShapeType="1"/>
            </p:cNvSpPr>
            <p:nvPr/>
          </p:nvSpPr>
          <p:spPr bwMode="auto">
            <a:xfrm>
              <a:off x="4376" y="3561"/>
              <a:ext cx="0" cy="0"/>
            </a:xfrm>
            <a:prstGeom prst="line">
              <a:avLst/>
            </a:prstGeom>
            <a:noFill/>
            <a:ln w="0">
              <a:solidFill>
                <a:srgbClr val="0000FF"/>
              </a:solidFill>
              <a:round/>
              <a:headEnd/>
              <a:tailEnd/>
            </a:ln>
          </p:spPr>
          <p:txBody>
            <a:bodyPr/>
            <a:lstStyle/>
            <a:p>
              <a:endParaRPr lang="en-US"/>
            </a:p>
          </p:txBody>
        </p:sp>
        <p:sp>
          <p:nvSpPr>
            <p:cNvPr id="234749" name="Line 3325"/>
            <p:cNvSpPr>
              <a:spLocks noChangeShapeType="1"/>
            </p:cNvSpPr>
            <p:nvPr/>
          </p:nvSpPr>
          <p:spPr bwMode="auto">
            <a:xfrm flipV="1">
              <a:off x="4377" y="3561"/>
              <a:ext cx="0" cy="0"/>
            </a:xfrm>
            <a:prstGeom prst="line">
              <a:avLst/>
            </a:prstGeom>
            <a:noFill/>
            <a:ln w="0">
              <a:solidFill>
                <a:srgbClr val="0000FF"/>
              </a:solidFill>
              <a:round/>
              <a:headEnd/>
              <a:tailEnd/>
            </a:ln>
          </p:spPr>
          <p:txBody>
            <a:bodyPr/>
            <a:lstStyle/>
            <a:p>
              <a:endParaRPr lang="en-US"/>
            </a:p>
          </p:txBody>
        </p:sp>
        <p:sp>
          <p:nvSpPr>
            <p:cNvPr id="234750" name="Line 3326"/>
            <p:cNvSpPr>
              <a:spLocks noChangeShapeType="1"/>
            </p:cNvSpPr>
            <p:nvPr/>
          </p:nvSpPr>
          <p:spPr bwMode="auto">
            <a:xfrm flipV="1">
              <a:off x="4379" y="3560"/>
              <a:ext cx="0" cy="1"/>
            </a:xfrm>
            <a:prstGeom prst="line">
              <a:avLst/>
            </a:prstGeom>
            <a:noFill/>
            <a:ln w="0">
              <a:solidFill>
                <a:srgbClr val="0000FF"/>
              </a:solidFill>
              <a:round/>
              <a:headEnd/>
              <a:tailEnd/>
            </a:ln>
          </p:spPr>
          <p:txBody>
            <a:bodyPr/>
            <a:lstStyle/>
            <a:p>
              <a:endParaRPr lang="en-US"/>
            </a:p>
          </p:txBody>
        </p:sp>
        <p:sp>
          <p:nvSpPr>
            <p:cNvPr id="234751" name="Freeform 3327"/>
            <p:cNvSpPr>
              <a:spLocks/>
            </p:cNvSpPr>
            <p:nvPr/>
          </p:nvSpPr>
          <p:spPr bwMode="auto">
            <a:xfrm>
              <a:off x="4379" y="3547"/>
              <a:ext cx="0" cy="14"/>
            </a:xfrm>
            <a:custGeom>
              <a:avLst/>
              <a:gdLst/>
              <a:ahLst/>
              <a:cxnLst>
                <a:cxn ang="0">
                  <a:pos x="0" y="50"/>
                </a:cxn>
                <a:cxn ang="0">
                  <a:pos x="0" y="0"/>
                </a:cxn>
                <a:cxn ang="0">
                  <a:pos x="2" y="50"/>
                </a:cxn>
                <a:cxn ang="0">
                  <a:pos x="3" y="33"/>
                </a:cxn>
                <a:cxn ang="0">
                  <a:pos x="3" y="50"/>
                </a:cxn>
              </a:cxnLst>
              <a:rect l="0" t="0" r="r" b="b"/>
              <a:pathLst>
                <a:path w="3" h="50">
                  <a:moveTo>
                    <a:pt x="0" y="50"/>
                  </a:moveTo>
                  <a:lnTo>
                    <a:pt x="0" y="0"/>
                  </a:lnTo>
                  <a:lnTo>
                    <a:pt x="2" y="50"/>
                  </a:lnTo>
                  <a:lnTo>
                    <a:pt x="3" y="33"/>
                  </a:lnTo>
                  <a:lnTo>
                    <a:pt x="3" y="50"/>
                  </a:lnTo>
                </a:path>
              </a:pathLst>
            </a:custGeom>
            <a:noFill/>
            <a:ln w="0">
              <a:solidFill>
                <a:srgbClr val="0000FF"/>
              </a:solidFill>
              <a:prstDash val="solid"/>
              <a:round/>
              <a:headEnd/>
              <a:tailEnd/>
            </a:ln>
          </p:spPr>
          <p:txBody>
            <a:bodyPr/>
            <a:lstStyle/>
            <a:p>
              <a:endParaRPr lang="en-US"/>
            </a:p>
          </p:txBody>
        </p:sp>
        <p:sp>
          <p:nvSpPr>
            <p:cNvPr id="234752" name="Line 3328"/>
            <p:cNvSpPr>
              <a:spLocks noChangeShapeType="1"/>
            </p:cNvSpPr>
            <p:nvPr/>
          </p:nvSpPr>
          <p:spPr bwMode="auto">
            <a:xfrm>
              <a:off x="4381" y="3561"/>
              <a:ext cx="0" cy="0"/>
            </a:xfrm>
            <a:prstGeom prst="line">
              <a:avLst/>
            </a:prstGeom>
            <a:noFill/>
            <a:ln w="0">
              <a:solidFill>
                <a:srgbClr val="0000FF"/>
              </a:solidFill>
              <a:round/>
              <a:headEnd/>
              <a:tailEnd/>
            </a:ln>
          </p:spPr>
          <p:txBody>
            <a:bodyPr/>
            <a:lstStyle/>
            <a:p>
              <a:endParaRPr lang="en-US"/>
            </a:p>
          </p:txBody>
        </p:sp>
        <p:sp>
          <p:nvSpPr>
            <p:cNvPr id="234753" name="Line 3329"/>
            <p:cNvSpPr>
              <a:spLocks noChangeShapeType="1"/>
            </p:cNvSpPr>
            <p:nvPr/>
          </p:nvSpPr>
          <p:spPr bwMode="auto">
            <a:xfrm>
              <a:off x="4381" y="3561"/>
              <a:ext cx="1" cy="0"/>
            </a:xfrm>
            <a:prstGeom prst="line">
              <a:avLst/>
            </a:prstGeom>
            <a:noFill/>
            <a:ln w="0">
              <a:solidFill>
                <a:srgbClr val="0000FF"/>
              </a:solidFill>
              <a:round/>
              <a:headEnd/>
              <a:tailEnd/>
            </a:ln>
          </p:spPr>
          <p:txBody>
            <a:bodyPr/>
            <a:lstStyle/>
            <a:p>
              <a:endParaRPr lang="en-US"/>
            </a:p>
          </p:txBody>
        </p:sp>
        <p:sp>
          <p:nvSpPr>
            <p:cNvPr id="234754" name="Line 3330"/>
            <p:cNvSpPr>
              <a:spLocks noChangeShapeType="1"/>
            </p:cNvSpPr>
            <p:nvPr/>
          </p:nvSpPr>
          <p:spPr bwMode="auto">
            <a:xfrm>
              <a:off x="4382" y="3561"/>
              <a:ext cx="0" cy="0"/>
            </a:xfrm>
            <a:prstGeom prst="line">
              <a:avLst/>
            </a:prstGeom>
            <a:noFill/>
            <a:ln w="0">
              <a:solidFill>
                <a:srgbClr val="0000FF"/>
              </a:solidFill>
              <a:round/>
              <a:headEnd/>
              <a:tailEnd/>
            </a:ln>
          </p:spPr>
          <p:txBody>
            <a:bodyPr/>
            <a:lstStyle/>
            <a:p>
              <a:endParaRPr lang="en-US"/>
            </a:p>
          </p:txBody>
        </p:sp>
        <p:sp>
          <p:nvSpPr>
            <p:cNvPr id="234755" name="Line 3331"/>
            <p:cNvSpPr>
              <a:spLocks noChangeShapeType="1"/>
            </p:cNvSpPr>
            <p:nvPr/>
          </p:nvSpPr>
          <p:spPr bwMode="auto">
            <a:xfrm>
              <a:off x="4383" y="3561"/>
              <a:ext cx="0" cy="0"/>
            </a:xfrm>
            <a:prstGeom prst="line">
              <a:avLst/>
            </a:prstGeom>
            <a:noFill/>
            <a:ln w="0">
              <a:solidFill>
                <a:srgbClr val="0000FF"/>
              </a:solidFill>
              <a:round/>
              <a:headEnd/>
              <a:tailEnd/>
            </a:ln>
          </p:spPr>
          <p:txBody>
            <a:bodyPr/>
            <a:lstStyle/>
            <a:p>
              <a:endParaRPr lang="en-US"/>
            </a:p>
          </p:txBody>
        </p:sp>
        <p:sp>
          <p:nvSpPr>
            <p:cNvPr id="234756" name="Line 3332"/>
            <p:cNvSpPr>
              <a:spLocks noChangeShapeType="1"/>
            </p:cNvSpPr>
            <p:nvPr/>
          </p:nvSpPr>
          <p:spPr bwMode="auto">
            <a:xfrm flipV="1">
              <a:off x="4383" y="3560"/>
              <a:ext cx="0" cy="1"/>
            </a:xfrm>
            <a:prstGeom prst="line">
              <a:avLst/>
            </a:prstGeom>
            <a:noFill/>
            <a:ln w="0">
              <a:solidFill>
                <a:srgbClr val="0000FF"/>
              </a:solidFill>
              <a:round/>
              <a:headEnd/>
              <a:tailEnd/>
            </a:ln>
          </p:spPr>
          <p:txBody>
            <a:bodyPr/>
            <a:lstStyle/>
            <a:p>
              <a:endParaRPr lang="en-US"/>
            </a:p>
          </p:txBody>
        </p:sp>
        <p:sp>
          <p:nvSpPr>
            <p:cNvPr id="234757" name="Line 3333"/>
            <p:cNvSpPr>
              <a:spLocks noChangeShapeType="1"/>
            </p:cNvSpPr>
            <p:nvPr/>
          </p:nvSpPr>
          <p:spPr bwMode="auto">
            <a:xfrm>
              <a:off x="4383" y="3561"/>
              <a:ext cx="1" cy="0"/>
            </a:xfrm>
            <a:prstGeom prst="line">
              <a:avLst/>
            </a:prstGeom>
            <a:noFill/>
            <a:ln w="0">
              <a:solidFill>
                <a:srgbClr val="0000FF"/>
              </a:solidFill>
              <a:round/>
              <a:headEnd/>
              <a:tailEnd/>
            </a:ln>
          </p:spPr>
          <p:txBody>
            <a:bodyPr/>
            <a:lstStyle/>
            <a:p>
              <a:endParaRPr lang="en-US"/>
            </a:p>
          </p:txBody>
        </p:sp>
        <p:sp>
          <p:nvSpPr>
            <p:cNvPr id="234758" name="Line 3334"/>
            <p:cNvSpPr>
              <a:spLocks noChangeShapeType="1"/>
            </p:cNvSpPr>
            <p:nvPr/>
          </p:nvSpPr>
          <p:spPr bwMode="auto">
            <a:xfrm flipV="1">
              <a:off x="4384" y="3561"/>
              <a:ext cx="0" cy="0"/>
            </a:xfrm>
            <a:prstGeom prst="line">
              <a:avLst/>
            </a:prstGeom>
            <a:noFill/>
            <a:ln w="0">
              <a:solidFill>
                <a:srgbClr val="0000FF"/>
              </a:solidFill>
              <a:round/>
              <a:headEnd/>
              <a:tailEnd/>
            </a:ln>
          </p:spPr>
          <p:txBody>
            <a:bodyPr/>
            <a:lstStyle/>
            <a:p>
              <a:endParaRPr lang="en-US"/>
            </a:p>
          </p:txBody>
        </p:sp>
        <p:sp>
          <p:nvSpPr>
            <p:cNvPr id="234759" name="Freeform 3335"/>
            <p:cNvSpPr>
              <a:spLocks/>
            </p:cNvSpPr>
            <p:nvPr/>
          </p:nvSpPr>
          <p:spPr bwMode="auto">
            <a:xfrm>
              <a:off x="4386" y="356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760" name="Freeform 3336"/>
            <p:cNvSpPr>
              <a:spLocks/>
            </p:cNvSpPr>
            <p:nvPr/>
          </p:nvSpPr>
          <p:spPr bwMode="auto">
            <a:xfrm>
              <a:off x="4387" y="2839"/>
              <a:ext cx="5" cy="722"/>
            </a:xfrm>
            <a:custGeom>
              <a:avLst/>
              <a:gdLst/>
              <a:ahLst/>
              <a:cxnLst>
                <a:cxn ang="0">
                  <a:pos x="0" y="2653"/>
                </a:cxn>
                <a:cxn ang="0">
                  <a:pos x="0" y="2653"/>
                </a:cxn>
                <a:cxn ang="0">
                  <a:pos x="2" y="2653"/>
                </a:cxn>
                <a:cxn ang="0">
                  <a:pos x="4" y="2653"/>
                </a:cxn>
                <a:cxn ang="0">
                  <a:pos x="6" y="2653"/>
                </a:cxn>
                <a:cxn ang="0">
                  <a:pos x="7" y="2653"/>
                </a:cxn>
                <a:cxn ang="0">
                  <a:pos x="10" y="2622"/>
                </a:cxn>
                <a:cxn ang="0">
                  <a:pos x="11" y="0"/>
                </a:cxn>
                <a:cxn ang="0">
                  <a:pos x="11" y="2653"/>
                </a:cxn>
                <a:cxn ang="0">
                  <a:pos x="14" y="569"/>
                </a:cxn>
                <a:cxn ang="0">
                  <a:pos x="16" y="2653"/>
                </a:cxn>
                <a:cxn ang="0">
                  <a:pos x="19" y="2653"/>
                </a:cxn>
                <a:cxn ang="0">
                  <a:pos x="20" y="2653"/>
                </a:cxn>
                <a:cxn ang="0">
                  <a:pos x="23" y="2653"/>
                </a:cxn>
                <a:cxn ang="0">
                  <a:pos x="23" y="2653"/>
                </a:cxn>
              </a:cxnLst>
              <a:rect l="0" t="0" r="r" b="b"/>
              <a:pathLst>
                <a:path w="23" h="2653">
                  <a:moveTo>
                    <a:pt x="0" y="2653"/>
                  </a:moveTo>
                  <a:lnTo>
                    <a:pt x="0" y="2653"/>
                  </a:lnTo>
                  <a:lnTo>
                    <a:pt x="2" y="2653"/>
                  </a:lnTo>
                  <a:lnTo>
                    <a:pt x="4" y="2653"/>
                  </a:lnTo>
                  <a:lnTo>
                    <a:pt x="6" y="2653"/>
                  </a:lnTo>
                  <a:lnTo>
                    <a:pt x="7" y="2653"/>
                  </a:lnTo>
                  <a:lnTo>
                    <a:pt x="10" y="2622"/>
                  </a:lnTo>
                  <a:lnTo>
                    <a:pt x="11" y="0"/>
                  </a:lnTo>
                  <a:lnTo>
                    <a:pt x="11" y="2653"/>
                  </a:lnTo>
                  <a:lnTo>
                    <a:pt x="14" y="569"/>
                  </a:lnTo>
                  <a:lnTo>
                    <a:pt x="16" y="2653"/>
                  </a:lnTo>
                  <a:lnTo>
                    <a:pt x="19" y="2653"/>
                  </a:lnTo>
                  <a:lnTo>
                    <a:pt x="20" y="2653"/>
                  </a:lnTo>
                  <a:lnTo>
                    <a:pt x="23" y="2653"/>
                  </a:lnTo>
                  <a:lnTo>
                    <a:pt x="23" y="2653"/>
                  </a:lnTo>
                </a:path>
              </a:pathLst>
            </a:custGeom>
            <a:noFill/>
            <a:ln w="0">
              <a:solidFill>
                <a:srgbClr val="0000FF"/>
              </a:solidFill>
              <a:prstDash val="solid"/>
              <a:round/>
              <a:headEnd/>
              <a:tailEnd/>
            </a:ln>
          </p:spPr>
          <p:txBody>
            <a:bodyPr/>
            <a:lstStyle/>
            <a:p>
              <a:endParaRPr lang="en-US"/>
            </a:p>
          </p:txBody>
        </p:sp>
        <p:sp>
          <p:nvSpPr>
            <p:cNvPr id="234761" name="Freeform 3337"/>
            <p:cNvSpPr>
              <a:spLocks/>
            </p:cNvSpPr>
            <p:nvPr/>
          </p:nvSpPr>
          <p:spPr bwMode="auto">
            <a:xfrm>
              <a:off x="4392" y="3561"/>
              <a:ext cx="4" cy="0"/>
            </a:xfrm>
            <a:custGeom>
              <a:avLst/>
              <a:gdLst/>
              <a:ahLst/>
              <a:cxnLst>
                <a:cxn ang="0">
                  <a:pos x="0" y="1"/>
                </a:cxn>
                <a:cxn ang="0">
                  <a:pos x="0" y="1"/>
                </a:cxn>
                <a:cxn ang="0">
                  <a:pos x="1" y="0"/>
                </a:cxn>
                <a:cxn ang="0">
                  <a:pos x="6" y="1"/>
                </a:cxn>
                <a:cxn ang="0">
                  <a:pos x="7" y="1"/>
                </a:cxn>
                <a:cxn ang="0">
                  <a:pos x="8" y="1"/>
                </a:cxn>
                <a:cxn ang="0">
                  <a:pos x="10" y="1"/>
                </a:cxn>
                <a:cxn ang="0">
                  <a:pos x="13" y="1"/>
                </a:cxn>
                <a:cxn ang="0">
                  <a:pos x="14" y="1"/>
                </a:cxn>
                <a:cxn ang="0">
                  <a:pos x="15" y="1"/>
                </a:cxn>
                <a:cxn ang="0">
                  <a:pos x="15" y="1"/>
                </a:cxn>
                <a:cxn ang="0">
                  <a:pos x="19" y="1"/>
                </a:cxn>
                <a:cxn ang="0">
                  <a:pos x="19" y="1"/>
                </a:cxn>
              </a:cxnLst>
              <a:rect l="0" t="0" r="r" b="b"/>
              <a:pathLst>
                <a:path w="19" h="1">
                  <a:moveTo>
                    <a:pt x="0" y="1"/>
                  </a:moveTo>
                  <a:lnTo>
                    <a:pt x="0" y="1"/>
                  </a:lnTo>
                  <a:lnTo>
                    <a:pt x="1" y="0"/>
                  </a:lnTo>
                  <a:lnTo>
                    <a:pt x="6" y="1"/>
                  </a:lnTo>
                  <a:lnTo>
                    <a:pt x="7" y="1"/>
                  </a:lnTo>
                  <a:lnTo>
                    <a:pt x="8" y="1"/>
                  </a:lnTo>
                  <a:lnTo>
                    <a:pt x="10" y="1"/>
                  </a:lnTo>
                  <a:lnTo>
                    <a:pt x="13" y="1"/>
                  </a:lnTo>
                  <a:lnTo>
                    <a:pt x="14" y="1"/>
                  </a:lnTo>
                  <a:lnTo>
                    <a:pt x="15" y="1"/>
                  </a:lnTo>
                  <a:lnTo>
                    <a:pt x="15" y="1"/>
                  </a:lnTo>
                  <a:lnTo>
                    <a:pt x="19" y="1"/>
                  </a:lnTo>
                  <a:lnTo>
                    <a:pt x="19" y="1"/>
                  </a:lnTo>
                </a:path>
              </a:pathLst>
            </a:custGeom>
            <a:noFill/>
            <a:ln w="0">
              <a:solidFill>
                <a:srgbClr val="0000FF"/>
              </a:solidFill>
              <a:prstDash val="solid"/>
              <a:round/>
              <a:headEnd/>
              <a:tailEnd/>
            </a:ln>
          </p:spPr>
          <p:txBody>
            <a:bodyPr/>
            <a:lstStyle/>
            <a:p>
              <a:endParaRPr lang="en-US"/>
            </a:p>
          </p:txBody>
        </p:sp>
        <p:sp>
          <p:nvSpPr>
            <p:cNvPr id="234762" name="Line 3338"/>
            <p:cNvSpPr>
              <a:spLocks noChangeShapeType="1"/>
            </p:cNvSpPr>
            <p:nvPr/>
          </p:nvSpPr>
          <p:spPr bwMode="auto">
            <a:xfrm>
              <a:off x="4397" y="3561"/>
              <a:ext cx="0" cy="0"/>
            </a:xfrm>
            <a:prstGeom prst="line">
              <a:avLst/>
            </a:prstGeom>
            <a:noFill/>
            <a:ln w="0">
              <a:solidFill>
                <a:srgbClr val="0000FF"/>
              </a:solidFill>
              <a:round/>
              <a:headEnd/>
              <a:tailEnd/>
            </a:ln>
          </p:spPr>
          <p:txBody>
            <a:bodyPr/>
            <a:lstStyle/>
            <a:p>
              <a:endParaRPr lang="en-US"/>
            </a:p>
          </p:txBody>
        </p:sp>
        <p:sp>
          <p:nvSpPr>
            <p:cNvPr id="234763" name="Line 3339"/>
            <p:cNvSpPr>
              <a:spLocks noChangeShapeType="1"/>
            </p:cNvSpPr>
            <p:nvPr/>
          </p:nvSpPr>
          <p:spPr bwMode="auto">
            <a:xfrm>
              <a:off x="4398" y="3561"/>
              <a:ext cx="0" cy="0"/>
            </a:xfrm>
            <a:prstGeom prst="line">
              <a:avLst/>
            </a:prstGeom>
            <a:noFill/>
            <a:ln w="0">
              <a:solidFill>
                <a:srgbClr val="0000FF"/>
              </a:solidFill>
              <a:round/>
              <a:headEnd/>
              <a:tailEnd/>
            </a:ln>
          </p:spPr>
          <p:txBody>
            <a:bodyPr/>
            <a:lstStyle/>
            <a:p>
              <a:endParaRPr lang="en-US"/>
            </a:p>
          </p:txBody>
        </p:sp>
        <p:sp>
          <p:nvSpPr>
            <p:cNvPr id="234764" name="Line 3340"/>
            <p:cNvSpPr>
              <a:spLocks noChangeShapeType="1"/>
            </p:cNvSpPr>
            <p:nvPr/>
          </p:nvSpPr>
          <p:spPr bwMode="auto">
            <a:xfrm>
              <a:off x="4398" y="3561"/>
              <a:ext cx="0" cy="0"/>
            </a:xfrm>
            <a:prstGeom prst="line">
              <a:avLst/>
            </a:prstGeom>
            <a:noFill/>
            <a:ln w="0">
              <a:solidFill>
                <a:srgbClr val="0000FF"/>
              </a:solidFill>
              <a:round/>
              <a:headEnd/>
              <a:tailEnd/>
            </a:ln>
          </p:spPr>
          <p:txBody>
            <a:bodyPr/>
            <a:lstStyle/>
            <a:p>
              <a:endParaRPr lang="en-US"/>
            </a:p>
          </p:txBody>
        </p:sp>
        <p:sp>
          <p:nvSpPr>
            <p:cNvPr id="234765" name="Line 3341"/>
            <p:cNvSpPr>
              <a:spLocks noChangeShapeType="1"/>
            </p:cNvSpPr>
            <p:nvPr/>
          </p:nvSpPr>
          <p:spPr bwMode="auto">
            <a:xfrm>
              <a:off x="4400" y="3561"/>
              <a:ext cx="0" cy="0"/>
            </a:xfrm>
            <a:prstGeom prst="line">
              <a:avLst/>
            </a:prstGeom>
            <a:noFill/>
            <a:ln w="0">
              <a:solidFill>
                <a:srgbClr val="0000FF"/>
              </a:solidFill>
              <a:round/>
              <a:headEnd/>
              <a:tailEnd/>
            </a:ln>
          </p:spPr>
          <p:txBody>
            <a:bodyPr/>
            <a:lstStyle/>
            <a:p>
              <a:endParaRPr lang="en-US"/>
            </a:p>
          </p:txBody>
        </p:sp>
        <p:sp>
          <p:nvSpPr>
            <p:cNvPr id="234766" name="Line 3342"/>
            <p:cNvSpPr>
              <a:spLocks noChangeShapeType="1"/>
            </p:cNvSpPr>
            <p:nvPr/>
          </p:nvSpPr>
          <p:spPr bwMode="auto">
            <a:xfrm>
              <a:off x="4400" y="3561"/>
              <a:ext cx="0" cy="0"/>
            </a:xfrm>
            <a:prstGeom prst="line">
              <a:avLst/>
            </a:prstGeom>
            <a:noFill/>
            <a:ln w="0">
              <a:solidFill>
                <a:srgbClr val="0000FF"/>
              </a:solidFill>
              <a:round/>
              <a:headEnd/>
              <a:tailEnd/>
            </a:ln>
          </p:spPr>
          <p:txBody>
            <a:bodyPr/>
            <a:lstStyle/>
            <a:p>
              <a:endParaRPr lang="en-US"/>
            </a:p>
          </p:txBody>
        </p:sp>
        <p:sp>
          <p:nvSpPr>
            <p:cNvPr id="234767" name="Line 3343"/>
            <p:cNvSpPr>
              <a:spLocks noChangeShapeType="1"/>
            </p:cNvSpPr>
            <p:nvPr/>
          </p:nvSpPr>
          <p:spPr bwMode="auto">
            <a:xfrm>
              <a:off x="4401" y="3561"/>
              <a:ext cx="0" cy="0"/>
            </a:xfrm>
            <a:prstGeom prst="line">
              <a:avLst/>
            </a:prstGeom>
            <a:noFill/>
            <a:ln w="0">
              <a:solidFill>
                <a:srgbClr val="0000FF"/>
              </a:solidFill>
              <a:round/>
              <a:headEnd/>
              <a:tailEnd/>
            </a:ln>
          </p:spPr>
          <p:txBody>
            <a:bodyPr/>
            <a:lstStyle/>
            <a:p>
              <a:endParaRPr lang="en-US"/>
            </a:p>
          </p:txBody>
        </p:sp>
        <p:sp>
          <p:nvSpPr>
            <p:cNvPr id="234768" name="Line 3344"/>
            <p:cNvSpPr>
              <a:spLocks noChangeShapeType="1"/>
            </p:cNvSpPr>
            <p:nvPr/>
          </p:nvSpPr>
          <p:spPr bwMode="auto">
            <a:xfrm>
              <a:off x="4401" y="3561"/>
              <a:ext cx="0" cy="0"/>
            </a:xfrm>
            <a:prstGeom prst="line">
              <a:avLst/>
            </a:prstGeom>
            <a:noFill/>
            <a:ln w="0">
              <a:solidFill>
                <a:srgbClr val="0000FF"/>
              </a:solidFill>
              <a:round/>
              <a:headEnd/>
              <a:tailEnd/>
            </a:ln>
          </p:spPr>
          <p:txBody>
            <a:bodyPr/>
            <a:lstStyle/>
            <a:p>
              <a:endParaRPr lang="en-US"/>
            </a:p>
          </p:txBody>
        </p:sp>
        <p:sp>
          <p:nvSpPr>
            <p:cNvPr id="234769" name="Line 3345"/>
            <p:cNvSpPr>
              <a:spLocks noChangeShapeType="1"/>
            </p:cNvSpPr>
            <p:nvPr/>
          </p:nvSpPr>
          <p:spPr bwMode="auto">
            <a:xfrm>
              <a:off x="4402" y="3561"/>
              <a:ext cx="0" cy="0"/>
            </a:xfrm>
            <a:prstGeom prst="line">
              <a:avLst/>
            </a:prstGeom>
            <a:noFill/>
            <a:ln w="0">
              <a:solidFill>
                <a:srgbClr val="0000FF"/>
              </a:solidFill>
              <a:round/>
              <a:headEnd/>
              <a:tailEnd/>
            </a:ln>
          </p:spPr>
          <p:txBody>
            <a:bodyPr/>
            <a:lstStyle/>
            <a:p>
              <a:endParaRPr lang="en-US"/>
            </a:p>
          </p:txBody>
        </p:sp>
        <p:sp>
          <p:nvSpPr>
            <p:cNvPr id="234770" name="Line 3346"/>
            <p:cNvSpPr>
              <a:spLocks noChangeShapeType="1"/>
            </p:cNvSpPr>
            <p:nvPr/>
          </p:nvSpPr>
          <p:spPr bwMode="auto">
            <a:xfrm>
              <a:off x="4402" y="3561"/>
              <a:ext cx="0" cy="0"/>
            </a:xfrm>
            <a:prstGeom prst="line">
              <a:avLst/>
            </a:prstGeom>
            <a:noFill/>
            <a:ln w="0">
              <a:solidFill>
                <a:srgbClr val="0000FF"/>
              </a:solidFill>
              <a:round/>
              <a:headEnd/>
              <a:tailEnd/>
            </a:ln>
          </p:spPr>
          <p:txBody>
            <a:bodyPr/>
            <a:lstStyle/>
            <a:p>
              <a:endParaRPr lang="en-US"/>
            </a:p>
          </p:txBody>
        </p:sp>
        <p:sp>
          <p:nvSpPr>
            <p:cNvPr id="234771" name="Line 3347"/>
            <p:cNvSpPr>
              <a:spLocks noChangeShapeType="1"/>
            </p:cNvSpPr>
            <p:nvPr/>
          </p:nvSpPr>
          <p:spPr bwMode="auto">
            <a:xfrm>
              <a:off x="4403" y="3561"/>
              <a:ext cx="0" cy="0"/>
            </a:xfrm>
            <a:prstGeom prst="line">
              <a:avLst/>
            </a:prstGeom>
            <a:noFill/>
            <a:ln w="0">
              <a:solidFill>
                <a:srgbClr val="0000FF"/>
              </a:solidFill>
              <a:round/>
              <a:headEnd/>
              <a:tailEnd/>
            </a:ln>
          </p:spPr>
          <p:txBody>
            <a:bodyPr/>
            <a:lstStyle/>
            <a:p>
              <a:endParaRPr lang="en-US"/>
            </a:p>
          </p:txBody>
        </p:sp>
        <p:sp>
          <p:nvSpPr>
            <p:cNvPr id="234772" name="Line 3348"/>
            <p:cNvSpPr>
              <a:spLocks noChangeShapeType="1"/>
            </p:cNvSpPr>
            <p:nvPr/>
          </p:nvSpPr>
          <p:spPr bwMode="auto">
            <a:xfrm>
              <a:off x="4403" y="3561"/>
              <a:ext cx="1" cy="0"/>
            </a:xfrm>
            <a:prstGeom prst="line">
              <a:avLst/>
            </a:prstGeom>
            <a:noFill/>
            <a:ln w="0">
              <a:solidFill>
                <a:srgbClr val="0000FF"/>
              </a:solidFill>
              <a:round/>
              <a:headEnd/>
              <a:tailEnd/>
            </a:ln>
          </p:spPr>
          <p:txBody>
            <a:bodyPr/>
            <a:lstStyle/>
            <a:p>
              <a:endParaRPr lang="en-US"/>
            </a:p>
          </p:txBody>
        </p:sp>
        <p:sp>
          <p:nvSpPr>
            <p:cNvPr id="234773" name="Line 3349"/>
            <p:cNvSpPr>
              <a:spLocks noChangeShapeType="1"/>
            </p:cNvSpPr>
            <p:nvPr/>
          </p:nvSpPr>
          <p:spPr bwMode="auto">
            <a:xfrm>
              <a:off x="4406" y="3561"/>
              <a:ext cx="0" cy="0"/>
            </a:xfrm>
            <a:prstGeom prst="line">
              <a:avLst/>
            </a:prstGeom>
            <a:noFill/>
            <a:ln w="0">
              <a:solidFill>
                <a:srgbClr val="0000FF"/>
              </a:solidFill>
              <a:round/>
              <a:headEnd/>
              <a:tailEnd/>
            </a:ln>
          </p:spPr>
          <p:txBody>
            <a:bodyPr/>
            <a:lstStyle/>
            <a:p>
              <a:endParaRPr lang="en-US"/>
            </a:p>
          </p:txBody>
        </p:sp>
        <p:sp>
          <p:nvSpPr>
            <p:cNvPr id="234774" name="Line 3350"/>
            <p:cNvSpPr>
              <a:spLocks noChangeShapeType="1"/>
            </p:cNvSpPr>
            <p:nvPr/>
          </p:nvSpPr>
          <p:spPr bwMode="auto">
            <a:xfrm flipV="1">
              <a:off x="4406" y="3561"/>
              <a:ext cx="0" cy="0"/>
            </a:xfrm>
            <a:prstGeom prst="line">
              <a:avLst/>
            </a:prstGeom>
            <a:noFill/>
            <a:ln w="0">
              <a:solidFill>
                <a:srgbClr val="0000FF"/>
              </a:solidFill>
              <a:round/>
              <a:headEnd/>
              <a:tailEnd/>
            </a:ln>
          </p:spPr>
          <p:txBody>
            <a:bodyPr/>
            <a:lstStyle/>
            <a:p>
              <a:endParaRPr lang="en-US"/>
            </a:p>
          </p:txBody>
        </p:sp>
        <p:sp>
          <p:nvSpPr>
            <p:cNvPr id="234775" name="Line 3351"/>
            <p:cNvSpPr>
              <a:spLocks noChangeShapeType="1"/>
            </p:cNvSpPr>
            <p:nvPr/>
          </p:nvSpPr>
          <p:spPr bwMode="auto">
            <a:xfrm>
              <a:off x="4406" y="3561"/>
              <a:ext cx="1" cy="0"/>
            </a:xfrm>
            <a:prstGeom prst="line">
              <a:avLst/>
            </a:prstGeom>
            <a:noFill/>
            <a:ln w="0">
              <a:solidFill>
                <a:srgbClr val="0000FF"/>
              </a:solidFill>
              <a:round/>
              <a:headEnd/>
              <a:tailEnd/>
            </a:ln>
          </p:spPr>
          <p:txBody>
            <a:bodyPr/>
            <a:lstStyle/>
            <a:p>
              <a:endParaRPr lang="en-US"/>
            </a:p>
          </p:txBody>
        </p:sp>
        <p:sp>
          <p:nvSpPr>
            <p:cNvPr id="234776" name="Line 3352"/>
            <p:cNvSpPr>
              <a:spLocks noChangeShapeType="1"/>
            </p:cNvSpPr>
            <p:nvPr/>
          </p:nvSpPr>
          <p:spPr bwMode="auto">
            <a:xfrm>
              <a:off x="4407" y="3561"/>
              <a:ext cx="1" cy="0"/>
            </a:xfrm>
            <a:prstGeom prst="line">
              <a:avLst/>
            </a:prstGeom>
            <a:noFill/>
            <a:ln w="0">
              <a:solidFill>
                <a:srgbClr val="0000FF"/>
              </a:solidFill>
              <a:round/>
              <a:headEnd/>
              <a:tailEnd/>
            </a:ln>
          </p:spPr>
          <p:txBody>
            <a:bodyPr/>
            <a:lstStyle/>
            <a:p>
              <a:endParaRPr lang="en-US"/>
            </a:p>
          </p:txBody>
        </p:sp>
        <p:sp>
          <p:nvSpPr>
            <p:cNvPr id="234777" name="Line 3353"/>
            <p:cNvSpPr>
              <a:spLocks noChangeShapeType="1"/>
            </p:cNvSpPr>
            <p:nvPr/>
          </p:nvSpPr>
          <p:spPr bwMode="auto">
            <a:xfrm>
              <a:off x="4409" y="3561"/>
              <a:ext cx="0" cy="0"/>
            </a:xfrm>
            <a:prstGeom prst="line">
              <a:avLst/>
            </a:prstGeom>
            <a:noFill/>
            <a:ln w="0">
              <a:solidFill>
                <a:srgbClr val="0000FF"/>
              </a:solidFill>
              <a:round/>
              <a:headEnd/>
              <a:tailEnd/>
            </a:ln>
          </p:spPr>
          <p:txBody>
            <a:bodyPr/>
            <a:lstStyle/>
            <a:p>
              <a:endParaRPr lang="en-US"/>
            </a:p>
          </p:txBody>
        </p:sp>
        <p:sp>
          <p:nvSpPr>
            <p:cNvPr id="234778" name="Line 3354"/>
            <p:cNvSpPr>
              <a:spLocks noChangeShapeType="1"/>
            </p:cNvSpPr>
            <p:nvPr/>
          </p:nvSpPr>
          <p:spPr bwMode="auto">
            <a:xfrm>
              <a:off x="4409" y="3561"/>
              <a:ext cx="1" cy="0"/>
            </a:xfrm>
            <a:prstGeom prst="line">
              <a:avLst/>
            </a:prstGeom>
            <a:noFill/>
            <a:ln w="0">
              <a:solidFill>
                <a:srgbClr val="0000FF"/>
              </a:solidFill>
              <a:round/>
              <a:headEnd/>
              <a:tailEnd/>
            </a:ln>
          </p:spPr>
          <p:txBody>
            <a:bodyPr/>
            <a:lstStyle/>
            <a:p>
              <a:endParaRPr lang="en-US"/>
            </a:p>
          </p:txBody>
        </p:sp>
        <p:sp>
          <p:nvSpPr>
            <p:cNvPr id="234779" name="Line 3355"/>
            <p:cNvSpPr>
              <a:spLocks noChangeShapeType="1"/>
            </p:cNvSpPr>
            <p:nvPr/>
          </p:nvSpPr>
          <p:spPr bwMode="auto">
            <a:xfrm>
              <a:off x="4410" y="3561"/>
              <a:ext cx="0" cy="0"/>
            </a:xfrm>
            <a:prstGeom prst="line">
              <a:avLst/>
            </a:prstGeom>
            <a:noFill/>
            <a:ln w="0">
              <a:solidFill>
                <a:srgbClr val="0000FF"/>
              </a:solidFill>
              <a:round/>
              <a:headEnd/>
              <a:tailEnd/>
            </a:ln>
          </p:spPr>
          <p:txBody>
            <a:bodyPr/>
            <a:lstStyle/>
            <a:p>
              <a:endParaRPr lang="en-US"/>
            </a:p>
          </p:txBody>
        </p:sp>
        <p:sp>
          <p:nvSpPr>
            <p:cNvPr id="234780" name="Freeform 3356"/>
            <p:cNvSpPr>
              <a:spLocks/>
            </p:cNvSpPr>
            <p:nvPr/>
          </p:nvSpPr>
          <p:spPr bwMode="auto">
            <a:xfrm>
              <a:off x="4411" y="3561"/>
              <a:ext cx="1"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781" name="Line 3357"/>
            <p:cNvSpPr>
              <a:spLocks noChangeShapeType="1"/>
            </p:cNvSpPr>
            <p:nvPr/>
          </p:nvSpPr>
          <p:spPr bwMode="auto">
            <a:xfrm>
              <a:off x="4413" y="3561"/>
              <a:ext cx="0" cy="0"/>
            </a:xfrm>
            <a:prstGeom prst="line">
              <a:avLst/>
            </a:prstGeom>
            <a:noFill/>
            <a:ln w="0">
              <a:solidFill>
                <a:srgbClr val="0000FF"/>
              </a:solidFill>
              <a:round/>
              <a:headEnd/>
              <a:tailEnd/>
            </a:ln>
          </p:spPr>
          <p:txBody>
            <a:bodyPr/>
            <a:lstStyle/>
            <a:p>
              <a:endParaRPr lang="en-US"/>
            </a:p>
          </p:txBody>
        </p:sp>
        <p:sp>
          <p:nvSpPr>
            <p:cNvPr id="234782" name="Line 3358"/>
            <p:cNvSpPr>
              <a:spLocks noChangeShapeType="1"/>
            </p:cNvSpPr>
            <p:nvPr/>
          </p:nvSpPr>
          <p:spPr bwMode="auto">
            <a:xfrm>
              <a:off x="4413" y="3561"/>
              <a:ext cx="0" cy="0"/>
            </a:xfrm>
            <a:prstGeom prst="line">
              <a:avLst/>
            </a:prstGeom>
            <a:noFill/>
            <a:ln w="0">
              <a:solidFill>
                <a:srgbClr val="0000FF"/>
              </a:solidFill>
              <a:round/>
              <a:headEnd/>
              <a:tailEnd/>
            </a:ln>
          </p:spPr>
          <p:txBody>
            <a:bodyPr/>
            <a:lstStyle/>
            <a:p>
              <a:endParaRPr lang="en-US"/>
            </a:p>
          </p:txBody>
        </p:sp>
        <p:sp>
          <p:nvSpPr>
            <p:cNvPr id="234783" name="Line 3359"/>
            <p:cNvSpPr>
              <a:spLocks noChangeShapeType="1"/>
            </p:cNvSpPr>
            <p:nvPr/>
          </p:nvSpPr>
          <p:spPr bwMode="auto">
            <a:xfrm>
              <a:off x="4413" y="3561"/>
              <a:ext cx="1" cy="0"/>
            </a:xfrm>
            <a:prstGeom prst="line">
              <a:avLst/>
            </a:prstGeom>
            <a:noFill/>
            <a:ln w="0">
              <a:solidFill>
                <a:srgbClr val="0000FF"/>
              </a:solidFill>
              <a:round/>
              <a:headEnd/>
              <a:tailEnd/>
            </a:ln>
          </p:spPr>
          <p:txBody>
            <a:bodyPr/>
            <a:lstStyle/>
            <a:p>
              <a:endParaRPr lang="en-US"/>
            </a:p>
          </p:txBody>
        </p:sp>
        <p:sp>
          <p:nvSpPr>
            <p:cNvPr id="234784" name="Line 3360"/>
            <p:cNvSpPr>
              <a:spLocks noChangeShapeType="1"/>
            </p:cNvSpPr>
            <p:nvPr/>
          </p:nvSpPr>
          <p:spPr bwMode="auto">
            <a:xfrm>
              <a:off x="4415" y="3561"/>
              <a:ext cx="0" cy="0"/>
            </a:xfrm>
            <a:prstGeom prst="line">
              <a:avLst/>
            </a:prstGeom>
            <a:noFill/>
            <a:ln w="0">
              <a:solidFill>
                <a:srgbClr val="0000FF"/>
              </a:solidFill>
              <a:round/>
              <a:headEnd/>
              <a:tailEnd/>
            </a:ln>
          </p:spPr>
          <p:txBody>
            <a:bodyPr/>
            <a:lstStyle/>
            <a:p>
              <a:endParaRPr lang="en-US"/>
            </a:p>
          </p:txBody>
        </p:sp>
        <p:sp>
          <p:nvSpPr>
            <p:cNvPr id="234785" name="Line 3361"/>
            <p:cNvSpPr>
              <a:spLocks noChangeShapeType="1"/>
            </p:cNvSpPr>
            <p:nvPr/>
          </p:nvSpPr>
          <p:spPr bwMode="auto">
            <a:xfrm>
              <a:off x="4416" y="3561"/>
              <a:ext cx="0" cy="0"/>
            </a:xfrm>
            <a:prstGeom prst="line">
              <a:avLst/>
            </a:prstGeom>
            <a:noFill/>
            <a:ln w="0">
              <a:solidFill>
                <a:srgbClr val="0000FF"/>
              </a:solidFill>
              <a:round/>
              <a:headEnd/>
              <a:tailEnd/>
            </a:ln>
          </p:spPr>
          <p:txBody>
            <a:bodyPr/>
            <a:lstStyle/>
            <a:p>
              <a:endParaRPr lang="en-US"/>
            </a:p>
          </p:txBody>
        </p:sp>
        <p:sp>
          <p:nvSpPr>
            <p:cNvPr id="234786" name="Line 3362"/>
            <p:cNvSpPr>
              <a:spLocks noChangeShapeType="1"/>
            </p:cNvSpPr>
            <p:nvPr/>
          </p:nvSpPr>
          <p:spPr bwMode="auto">
            <a:xfrm>
              <a:off x="4416" y="3561"/>
              <a:ext cx="1" cy="0"/>
            </a:xfrm>
            <a:prstGeom prst="line">
              <a:avLst/>
            </a:prstGeom>
            <a:noFill/>
            <a:ln w="0">
              <a:solidFill>
                <a:srgbClr val="0000FF"/>
              </a:solidFill>
              <a:round/>
              <a:headEnd/>
              <a:tailEnd/>
            </a:ln>
          </p:spPr>
          <p:txBody>
            <a:bodyPr/>
            <a:lstStyle/>
            <a:p>
              <a:endParaRPr lang="en-US"/>
            </a:p>
          </p:txBody>
        </p:sp>
        <p:sp>
          <p:nvSpPr>
            <p:cNvPr id="234787" name="Line 3363"/>
            <p:cNvSpPr>
              <a:spLocks noChangeShapeType="1"/>
            </p:cNvSpPr>
            <p:nvPr/>
          </p:nvSpPr>
          <p:spPr bwMode="auto">
            <a:xfrm>
              <a:off x="4417" y="3561"/>
              <a:ext cx="1" cy="0"/>
            </a:xfrm>
            <a:prstGeom prst="line">
              <a:avLst/>
            </a:prstGeom>
            <a:noFill/>
            <a:ln w="0">
              <a:solidFill>
                <a:srgbClr val="0000FF"/>
              </a:solidFill>
              <a:round/>
              <a:headEnd/>
              <a:tailEnd/>
            </a:ln>
          </p:spPr>
          <p:txBody>
            <a:bodyPr/>
            <a:lstStyle/>
            <a:p>
              <a:endParaRPr lang="en-US"/>
            </a:p>
          </p:txBody>
        </p:sp>
        <p:sp>
          <p:nvSpPr>
            <p:cNvPr id="234788" name="Line 3364"/>
            <p:cNvSpPr>
              <a:spLocks noChangeShapeType="1"/>
            </p:cNvSpPr>
            <p:nvPr/>
          </p:nvSpPr>
          <p:spPr bwMode="auto">
            <a:xfrm>
              <a:off x="4418" y="3561"/>
              <a:ext cx="1" cy="0"/>
            </a:xfrm>
            <a:prstGeom prst="line">
              <a:avLst/>
            </a:prstGeom>
            <a:noFill/>
            <a:ln w="0">
              <a:solidFill>
                <a:srgbClr val="0000FF"/>
              </a:solidFill>
              <a:round/>
              <a:headEnd/>
              <a:tailEnd/>
            </a:ln>
          </p:spPr>
          <p:txBody>
            <a:bodyPr/>
            <a:lstStyle/>
            <a:p>
              <a:endParaRPr lang="en-US"/>
            </a:p>
          </p:txBody>
        </p:sp>
        <p:sp>
          <p:nvSpPr>
            <p:cNvPr id="234789" name="Line 3365"/>
            <p:cNvSpPr>
              <a:spLocks noChangeShapeType="1"/>
            </p:cNvSpPr>
            <p:nvPr/>
          </p:nvSpPr>
          <p:spPr bwMode="auto">
            <a:xfrm>
              <a:off x="4419" y="3561"/>
              <a:ext cx="0" cy="0"/>
            </a:xfrm>
            <a:prstGeom prst="line">
              <a:avLst/>
            </a:prstGeom>
            <a:noFill/>
            <a:ln w="0">
              <a:solidFill>
                <a:srgbClr val="0000FF"/>
              </a:solidFill>
              <a:round/>
              <a:headEnd/>
              <a:tailEnd/>
            </a:ln>
          </p:spPr>
          <p:txBody>
            <a:bodyPr/>
            <a:lstStyle/>
            <a:p>
              <a:endParaRPr lang="en-US"/>
            </a:p>
          </p:txBody>
        </p:sp>
        <p:sp>
          <p:nvSpPr>
            <p:cNvPr id="234790" name="Line 3366"/>
            <p:cNvSpPr>
              <a:spLocks noChangeShapeType="1"/>
            </p:cNvSpPr>
            <p:nvPr/>
          </p:nvSpPr>
          <p:spPr bwMode="auto">
            <a:xfrm>
              <a:off x="4419" y="3561"/>
              <a:ext cx="0" cy="0"/>
            </a:xfrm>
            <a:prstGeom prst="line">
              <a:avLst/>
            </a:prstGeom>
            <a:noFill/>
            <a:ln w="0">
              <a:solidFill>
                <a:srgbClr val="0000FF"/>
              </a:solidFill>
              <a:round/>
              <a:headEnd/>
              <a:tailEnd/>
            </a:ln>
          </p:spPr>
          <p:txBody>
            <a:bodyPr/>
            <a:lstStyle/>
            <a:p>
              <a:endParaRPr lang="en-US"/>
            </a:p>
          </p:txBody>
        </p:sp>
        <p:sp>
          <p:nvSpPr>
            <p:cNvPr id="234791" name="Line 3367"/>
            <p:cNvSpPr>
              <a:spLocks noChangeShapeType="1"/>
            </p:cNvSpPr>
            <p:nvPr/>
          </p:nvSpPr>
          <p:spPr bwMode="auto">
            <a:xfrm>
              <a:off x="4420" y="3561"/>
              <a:ext cx="0" cy="0"/>
            </a:xfrm>
            <a:prstGeom prst="line">
              <a:avLst/>
            </a:prstGeom>
            <a:noFill/>
            <a:ln w="0">
              <a:solidFill>
                <a:srgbClr val="0000FF"/>
              </a:solidFill>
              <a:round/>
              <a:headEnd/>
              <a:tailEnd/>
            </a:ln>
          </p:spPr>
          <p:txBody>
            <a:bodyPr/>
            <a:lstStyle/>
            <a:p>
              <a:endParaRPr lang="en-US"/>
            </a:p>
          </p:txBody>
        </p:sp>
        <p:sp>
          <p:nvSpPr>
            <p:cNvPr id="234792" name="Line 3368"/>
            <p:cNvSpPr>
              <a:spLocks noChangeShapeType="1"/>
            </p:cNvSpPr>
            <p:nvPr/>
          </p:nvSpPr>
          <p:spPr bwMode="auto">
            <a:xfrm>
              <a:off x="4420" y="3561"/>
              <a:ext cx="0" cy="0"/>
            </a:xfrm>
            <a:prstGeom prst="line">
              <a:avLst/>
            </a:prstGeom>
            <a:noFill/>
            <a:ln w="0">
              <a:solidFill>
                <a:srgbClr val="0000FF"/>
              </a:solidFill>
              <a:round/>
              <a:headEnd/>
              <a:tailEnd/>
            </a:ln>
          </p:spPr>
          <p:txBody>
            <a:bodyPr/>
            <a:lstStyle/>
            <a:p>
              <a:endParaRPr lang="en-US"/>
            </a:p>
          </p:txBody>
        </p:sp>
        <p:sp>
          <p:nvSpPr>
            <p:cNvPr id="234793" name="Line 3369"/>
            <p:cNvSpPr>
              <a:spLocks noChangeShapeType="1"/>
            </p:cNvSpPr>
            <p:nvPr/>
          </p:nvSpPr>
          <p:spPr bwMode="auto">
            <a:xfrm>
              <a:off x="4422" y="3561"/>
              <a:ext cx="0" cy="0"/>
            </a:xfrm>
            <a:prstGeom prst="line">
              <a:avLst/>
            </a:prstGeom>
            <a:noFill/>
            <a:ln w="0">
              <a:solidFill>
                <a:srgbClr val="0000FF"/>
              </a:solidFill>
              <a:round/>
              <a:headEnd/>
              <a:tailEnd/>
            </a:ln>
          </p:spPr>
          <p:txBody>
            <a:bodyPr/>
            <a:lstStyle/>
            <a:p>
              <a:endParaRPr lang="en-US"/>
            </a:p>
          </p:txBody>
        </p:sp>
        <p:sp>
          <p:nvSpPr>
            <p:cNvPr id="234794" name="Line 3370"/>
            <p:cNvSpPr>
              <a:spLocks noChangeShapeType="1"/>
            </p:cNvSpPr>
            <p:nvPr/>
          </p:nvSpPr>
          <p:spPr bwMode="auto">
            <a:xfrm>
              <a:off x="4422" y="3561"/>
              <a:ext cx="0" cy="0"/>
            </a:xfrm>
            <a:prstGeom prst="line">
              <a:avLst/>
            </a:prstGeom>
            <a:noFill/>
            <a:ln w="0">
              <a:solidFill>
                <a:srgbClr val="0000FF"/>
              </a:solidFill>
              <a:round/>
              <a:headEnd/>
              <a:tailEnd/>
            </a:ln>
          </p:spPr>
          <p:txBody>
            <a:bodyPr/>
            <a:lstStyle/>
            <a:p>
              <a:endParaRPr lang="en-US"/>
            </a:p>
          </p:txBody>
        </p:sp>
        <p:sp>
          <p:nvSpPr>
            <p:cNvPr id="234795" name="Line 3371"/>
            <p:cNvSpPr>
              <a:spLocks noChangeShapeType="1"/>
            </p:cNvSpPr>
            <p:nvPr/>
          </p:nvSpPr>
          <p:spPr bwMode="auto">
            <a:xfrm>
              <a:off x="4423" y="3561"/>
              <a:ext cx="0" cy="0"/>
            </a:xfrm>
            <a:prstGeom prst="line">
              <a:avLst/>
            </a:prstGeom>
            <a:noFill/>
            <a:ln w="0">
              <a:solidFill>
                <a:srgbClr val="0000FF"/>
              </a:solidFill>
              <a:round/>
              <a:headEnd/>
              <a:tailEnd/>
            </a:ln>
          </p:spPr>
          <p:txBody>
            <a:bodyPr/>
            <a:lstStyle/>
            <a:p>
              <a:endParaRPr lang="en-US"/>
            </a:p>
          </p:txBody>
        </p:sp>
        <p:sp>
          <p:nvSpPr>
            <p:cNvPr id="234796" name="Line 3372"/>
            <p:cNvSpPr>
              <a:spLocks noChangeShapeType="1"/>
            </p:cNvSpPr>
            <p:nvPr/>
          </p:nvSpPr>
          <p:spPr bwMode="auto">
            <a:xfrm>
              <a:off x="4423" y="3561"/>
              <a:ext cx="1" cy="0"/>
            </a:xfrm>
            <a:prstGeom prst="line">
              <a:avLst/>
            </a:prstGeom>
            <a:noFill/>
            <a:ln w="0">
              <a:solidFill>
                <a:srgbClr val="0000FF"/>
              </a:solidFill>
              <a:round/>
              <a:headEnd/>
              <a:tailEnd/>
            </a:ln>
          </p:spPr>
          <p:txBody>
            <a:bodyPr/>
            <a:lstStyle/>
            <a:p>
              <a:endParaRPr lang="en-US"/>
            </a:p>
          </p:txBody>
        </p:sp>
        <p:sp>
          <p:nvSpPr>
            <p:cNvPr id="234797" name="Line 3373"/>
            <p:cNvSpPr>
              <a:spLocks noChangeShapeType="1"/>
            </p:cNvSpPr>
            <p:nvPr/>
          </p:nvSpPr>
          <p:spPr bwMode="auto">
            <a:xfrm>
              <a:off x="4424" y="3561"/>
              <a:ext cx="1" cy="0"/>
            </a:xfrm>
            <a:prstGeom prst="line">
              <a:avLst/>
            </a:prstGeom>
            <a:noFill/>
            <a:ln w="0">
              <a:solidFill>
                <a:srgbClr val="0000FF"/>
              </a:solidFill>
              <a:round/>
              <a:headEnd/>
              <a:tailEnd/>
            </a:ln>
          </p:spPr>
          <p:txBody>
            <a:bodyPr/>
            <a:lstStyle/>
            <a:p>
              <a:endParaRPr lang="en-US"/>
            </a:p>
          </p:txBody>
        </p:sp>
        <p:sp>
          <p:nvSpPr>
            <p:cNvPr id="234798" name="Line 3374"/>
            <p:cNvSpPr>
              <a:spLocks noChangeShapeType="1"/>
            </p:cNvSpPr>
            <p:nvPr/>
          </p:nvSpPr>
          <p:spPr bwMode="auto">
            <a:xfrm>
              <a:off x="4425" y="3561"/>
              <a:ext cx="0" cy="0"/>
            </a:xfrm>
            <a:prstGeom prst="line">
              <a:avLst/>
            </a:prstGeom>
            <a:noFill/>
            <a:ln w="0">
              <a:solidFill>
                <a:srgbClr val="0000FF"/>
              </a:solidFill>
              <a:round/>
              <a:headEnd/>
              <a:tailEnd/>
            </a:ln>
          </p:spPr>
          <p:txBody>
            <a:bodyPr/>
            <a:lstStyle/>
            <a:p>
              <a:endParaRPr lang="en-US"/>
            </a:p>
          </p:txBody>
        </p:sp>
        <p:sp>
          <p:nvSpPr>
            <p:cNvPr id="234799" name="Line 3375"/>
            <p:cNvSpPr>
              <a:spLocks noChangeShapeType="1"/>
            </p:cNvSpPr>
            <p:nvPr/>
          </p:nvSpPr>
          <p:spPr bwMode="auto">
            <a:xfrm>
              <a:off x="4426" y="3561"/>
              <a:ext cx="0" cy="0"/>
            </a:xfrm>
            <a:prstGeom prst="line">
              <a:avLst/>
            </a:prstGeom>
            <a:noFill/>
            <a:ln w="0">
              <a:solidFill>
                <a:srgbClr val="0000FF"/>
              </a:solidFill>
              <a:round/>
              <a:headEnd/>
              <a:tailEnd/>
            </a:ln>
          </p:spPr>
          <p:txBody>
            <a:bodyPr/>
            <a:lstStyle/>
            <a:p>
              <a:endParaRPr lang="en-US"/>
            </a:p>
          </p:txBody>
        </p:sp>
        <p:sp>
          <p:nvSpPr>
            <p:cNvPr id="234800" name="Line 3376"/>
            <p:cNvSpPr>
              <a:spLocks noChangeShapeType="1"/>
            </p:cNvSpPr>
            <p:nvPr/>
          </p:nvSpPr>
          <p:spPr bwMode="auto">
            <a:xfrm>
              <a:off x="4427" y="3561"/>
              <a:ext cx="1" cy="0"/>
            </a:xfrm>
            <a:prstGeom prst="line">
              <a:avLst/>
            </a:prstGeom>
            <a:noFill/>
            <a:ln w="0">
              <a:solidFill>
                <a:srgbClr val="0000FF"/>
              </a:solidFill>
              <a:round/>
              <a:headEnd/>
              <a:tailEnd/>
            </a:ln>
          </p:spPr>
          <p:txBody>
            <a:bodyPr/>
            <a:lstStyle/>
            <a:p>
              <a:endParaRPr lang="en-US"/>
            </a:p>
          </p:txBody>
        </p:sp>
        <p:sp>
          <p:nvSpPr>
            <p:cNvPr id="234801" name="Line 3377"/>
            <p:cNvSpPr>
              <a:spLocks noChangeShapeType="1"/>
            </p:cNvSpPr>
            <p:nvPr/>
          </p:nvSpPr>
          <p:spPr bwMode="auto">
            <a:xfrm>
              <a:off x="4428" y="3561"/>
              <a:ext cx="0" cy="0"/>
            </a:xfrm>
            <a:prstGeom prst="line">
              <a:avLst/>
            </a:prstGeom>
            <a:noFill/>
            <a:ln w="0">
              <a:solidFill>
                <a:srgbClr val="0000FF"/>
              </a:solidFill>
              <a:round/>
              <a:headEnd/>
              <a:tailEnd/>
            </a:ln>
          </p:spPr>
          <p:txBody>
            <a:bodyPr/>
            <a:lstStyle/>
            <a:p>
              <a:endParaRPr lang="en-US"/>
            </a:p>
          </p:txBody>
        </p:sp>
        <p:sp>
          <p:nvSpPr>
            <p:cNvPr id="234802" name="Line 3378"/>
            <p:cNvSpPr>
              <a:spLocks noChangeShapeType="1"/>
            </p:cNvSpPr>
            <p:nvPr/>
          </p:nvSpPr>
          <p:spPr bwMode="auto">
            <a:xfrm>
              <a:off x="4428" y="3561"/>
              <a:ext cx="0" cy="0"/>
            </a:xfrm>
            <a:prstGeom prst="line">
              <a:avLst/>
            </a:prstGeom>
            <a:noFill/>
            <a:ln w="0">
              <a:solidFill>
                <a:srgbClr val="0000FF"/>
              </a:solidFill>
              <a:round/>
              <a:headEnd/>
              <a:tailEnd/>
            </a:ln>
          </p:spPr>
          <p:txBody>
            <a:bodyPr/>
            <a:lstStyle/>
            <a:p>
              <a:endParaRPr lang="en-US"/>
            </a:p>
          </p:txBody>
        </p:sp>
        <p:sp>
          <p:nvSpPr>
            <p:cNvPr id="234803" name="Line 3379"/>
            <p:cNvSpPr>
              <a:spLocks noChangeShapeType="1"/>
            </p:cNvSpPr>
            <p:nvPr/>
          </p:nvSpPr>
          <p:spPr bwMode="auto">
            <a:xfrm>
              <a:off x="4429" y="3561"/>
              <a:ext cx="0" cy="0"/>
            </a:xfrm>
            <a:prstGeom prst="line">
              <a:avLst/>
            </a:prstGeom>
            <a:noFill/>
            <a:ln w="0">
              <a:solidFill>
                <a:srgbClr val="0000FF"/>
              </a:solidFill>
              <a:round/>
              <a:headEnd/>
              <a:tailEnd/>
            </a:ln>
          </p:spPr>
          <p:txBody>
            <a:bodyPr/>
            <a:lstStyle/>
            <a:p>
              <a:endParaRPr lang="en-US"/>
            </a:p>
          </p:txBody>
        </p:sp>
        <p:sp>
          <p:nvSpPr>
            <p:cNvPr id="234804" name="Line 3380"/>
            <p:cNvSpPr>
              <a:spLocks noChangeShapeType="1"/>
            </p:cNvSpPr>
            <p:nvPr/>
          </p:nvSpPr>
          <p:spPr bwMode="auto">
            <a:xfrm>
              <a:off x="4429" y="3561"/>
              <a:ext cx="1" cy="0"/>
            </a:xfrm>
            <a:prstGeom prst="line">
              <a:avLst/>
            </a:prstGeom>
            <a:noFill/>
            <a:ln w="0">
              <a:solidFill>
                <a:srgbClr val="0000FF"/>
              </a:solidFill>
              <a:round/>
              <a:headEnd/>
              <a:tailEnd/>
            </a:ln>
          </p:spPr>
          <p:txBody>
            <a:bodyPr/>
            <a:lstStyle/>
            <a:p>
              <a:endParaRPr lang="en-US"/>
            </a:p>
          </p:txBody>
        </p:sp>
        <p:sp>
          <p:nvSpPr>
            <p:cNvPr id="234805" name="Line 3381"/>
            <p:cNvSpPr>
              <a:spLocks noChangeShapeType="1"/>
            </p:cNvSpPr>
            <p:nvPr/>
          </p:nvSpPr>
          <p:spPr bwMode="auto">
            <a:xfrm>
              <a:off x="4430" y="3561"/>
              <a:ext cx="0" cy="0"/>
            </a:xfrm>
            <a:prstGeom prst="line">
              <a:avLst/>
            </a:prstGeom>
            <a:noFill/>
            <a:ln w="0">
              <a:solidFill>
                <a:srgbClr val="0000FF"/>
              </a:solidFill>
              <a:round/>
              <a:headEnd/>
              <a:tailEnd/>
            </a:ln>
          </p:spPr>
          <p:txBody>
            <a:bodyPr/>
            <a:lstStyle/>
            <a:p>
              <a:endParaRPr lang="en-US"/>
            </a:p>
          </p:txBody>
        </p:sp>
        <p:sp>
          <p:nvSpPr>
            <p:cNvPr id="234806" name="Line 3382"/>
            <p:cNvSpPr>
              <a:spLocks noChangeShapeType="1"/>
            </p:cNvSpPr>
            <p:nvPr/>
          </p:nvSpPr>
          <p:spPr bwMode="auto">
            <a:xfrm>
              <a:off x="4431" y="3561"/>
              <a:ext cx="0" cy="0"/>
            </a:xfrm>
            <a:prstGeom prst="line">
              <a:avLst/>
            </a:prstGeom>
            <a:noFill/>
            <a:ln w="0">
              <a:solidFill>
                <a:srgbClr val="0000FF"/>
              </a:solidFill>
              <a:round/>
              <a:headEnd/>
              <a:tailEnd/>
            </a:ln>
          </p:spPr>
          <p:txBody>
            <a:bodyPr/>
            <a:lstStyle/>
            <a:p>
              <a:endParaRPr lang="en-US"/>
            </a:p>
          </p:txBody>
        </p:sp>
        <p:sp>
          <p:nvSpPr>
            <p:cNvPr id="234807" name="Freeform 3383"/>
            <p:cNvSpPr>
              <a:spLocks/>
            </p:cNvSpPr>
            <p:nvPr/>
          </p:nvSpPr>
          <p:spPr bwMode="auto">
            <a:xfrm>
              <a:off x="4432" y="3561"/>
              <a:ext cx="1"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808" name="Line 3384"/>
            <p:cNvSpPr>
              <a:spLocks noChangeShapeType="1"/>
            </p:cNvSpPr>
            <p:nvPr/>
          </p:nvSpPr>
          <p:spPr bwMode="auto">
            <a:xfrm>
              <a:off x="4434" y="3561"/>
              <a:ext cx="0" cy="0"/>
            </a:xfrm>
            <a:prstGeom prst="line">
              <a:avLst/>
            </a:prstGeom>
            <a:noFill/>
            <a:ln w="0">
              <a:solidFill>
                <a:srgbClr val="0000FF"/>
              </a:solidFill>
              <a:round/>
              <a:headEnd/>
              <a:tailEnd/>
            </a:ln>
          </p:spPr>
          <p:txBody>
            <a:bodyPr/>
            <a:lstStyle/>
            <a:p>
              <a:endParaRPr lang="en-US"/>
            </a:p>
          </p:txBody>
        </p:sp>
        <p:sp>
          <p:nvSpPr>
            <p:cNvPr id="234809" name="Line 3385"/>
            <p:cNvSpPr>
              <a:spLocks noChangeShapeType="1"/>
            </p:cNvSpPr>
            <p:nvPr/>
          </p:nvSpPr>
          <p:spPr bwMode="auto">
            <a:xfrm>
              <a:off x="4435" y="3561"/>
              <a:ext cx="0" cy="0"/>
            </a:xfrm>
            <a:prstGeom prst="line">
              <a:avLst/>
            </a:prstGeom>
            <a:noFill/>
            <a:ln w="0">
              <a:solidFill>
                <a:srgbClr val="0000FF"/>
              </a:solidFill>
              <a:round/>
              <a:headEnd/>
              <a:tailEnd/>
            </a:ln>
          </p:spPr>
          <p:txBody>
            <a:bodyPr/>
            <a:lstStyle/>
            <a:p>
              <a:endParaRPr lang="en-US"/>
            </a:p>
          </p:txBody>
        </p:sp>
        <p:sp>
          <p:nvSpPr>
            <p:cNvPr id="234810" name="Line 3386"/>
            <p:cNvSpPr>
              <a:spLocks noChangeShapeType="1"/>
            </p:cNvSpPr>
            <p:nvPr/>
          </p:nvSpPr>
          <p:spPr bwMode="auto">
            <a:xfrm>
              <a:off x="4435" y="3561"/>
              <a:ext cx="1" cy="0"/>
            </a:xfrm>
            <a:prstGeom prst="line">
              <a:avLst/>
            </a:prstGeom>
            <a:noFill/>
            <a:ln w="0">
              <a:solidFill>
                <a:srgbClr val="0000FF"/>
              </a:solidFill>
              <a:round/>
              <a:headEnd/>
              <a:tailEnd/>
            </a:ln>
          </p:spPr>
          <p:txBody>
            <a:bodyPr/>
            <a:lstStyle/>
            <a:p>
              <a:endParaRPr lang="en-US"/>
            </a:p>
          </p:txBody>
        </p:sp>
        <p:sp>
          <p:nvSpPr>
            <p:cNvPr id="234811" name="Freeform 3387"/>
            <p:cNvSpPr>
              <a:spLocks/>
            </p:cNvSpPr>
            <p:nvPr/>
          </p:nvSpPr>
          <p:spPr bwMode="auto">
            <a:xfrm>
              <a:off x="4437" y="356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812" name="Line 3388"/>
            <p:cNvSpPr>
              <a:spLocks noChangeShapeType="1"/>
            </p:cNvSpPr>
            <p:nvPr/>
          </p:nvSpPr>
          <p:spPr bwMode="auto">
            <a:xfrm>
              <a:off x="4438" y="3561"/>
              <a:ext cx="0" cy="0"/>
            </a:xfrm>
            <a:prstGeom prst="line">
              <a:avLst/>
            </a:prstGeom>
            <a:noFill/>
            <a:ln w="0">
              <a:solidFill>
                <a:srgbClr val="0000FF"/>
              </a:solidFill>
              <a:round/>
              <a:headEnd/>
              <a:tailEnd/>
            </a:ln>
          </p:spPr>
          <p:txBody>
            <a:bodyPr/>
            <a:lstStyle/>
            <a:p>
              <a:endParaRPr lang="en-US"/>
            </a:p>
          </p:txBody>
        </p:sp>
        <p:sp>
          <p:nvSpPr>
            <p:cNvPr id="234813" name="Line 3389"/>
            <p:cNvSpPr>
              <a:spLocks noChangeShapeType="1"/>
            </p:cNvSpPr>
            <p:nvPr/>
          </p:nvSpPr>
          <p:spPr bwMode="auto">
            <a:xfrm>
              <a:off x="4438" y="3561"/>
              <a:ext cx="0" cy="0"/>
            </a:xfrm>
            <a:prstGeom prst="line">
              <a:avLst/>
            </a:prstGeom>
            <a:noFill/>
            <a:ln w="0">
              <a:solidFill>
                <a:srgbClr val="0000FF"/>
              </a:solidFill>
              <a:round/>
              <a:headEnd/>
              <a:tailEnd/>
            </a:ln>
          </p:spPr>
          <p:txBody>
            <a:bodyPr/>
            <a:lstStyle/>
            <a:p>
              <a:endParaRPr lang="en-US"/>
            </a:p>
          </p:txBody>
        </p:sp>
        <p:sp>
          <p:nvSpPr>
            <p:cNvPr id="234814" name="Line 3390"/>
            <p:cNvSpPr>
              <a:spLocks noChangeShapeType="1"/>
            </p:cNvSpPr>
            <p:nvPr/>
          </p:nvSpPr>
          <p:spPr bwMode="auto">
            <a:xfrm>
              <a:off x="4439" y="3561"/>
              <a:ext cx="0" cy="0"/>
            </a:xfrm>
            <a:prstGeom prst="line">
              <a:avLst/>
            </a:prstGeom>
            <a:noFill/>
            <a:ln w="0">
              <a:solidFill>
                <a:srgbClr val="0000FF"/>
              </a:solidFill>
              <a:round/>
              <a:headEnd/>
              <a:tailEnd/>
            </a:ln>
          </p:spPr>
          <p:txBody>
            <a:bodyPr/>
            <a:lstStyle/>
            <a:p>
              <a:endParaRPr lang="en-US"/>
            </a:p>
          </p:txBody>
        </p:sp>
        <p:sp>
          <p:nvSpPr>
            <p:cNvPr id="234815" name="Line 3391"/>
            <p:cNvSpPr>
              <a:spLocks noChangeShapeType="1"/>
            </p:cNvSpPr>
            <p:nvPr/>
          </p:nvSpPr>
          <p:spPr bwMode="auto">
            <a:xfrm>
              <a:off x="4440" y="3561"/>
              <a:ext cx="0" cy="0"/>
            </a:xfrm>
            <a:prstGeom prst="line">
              <a:avLst/>
            </a:prstGeom>
            <a:noFill/>
            <a:ln w="0">
              <a:solidFill>
                <a:srgbClr val="0000FF"/>
              </a:solidFill>
              <a:round/>
              <a:headEnd/>
              <a:tailEnd/>
            </a:ln>
          </p:spPr>
          <p:txBody>
            <a:bodyPr/>
            <a:lstStyle/>
            <a:p>
              <a:endParaRPr lang="en-US"/>
            </a:p>
          </p:txBody>
        </p:sp>
        <p:sp>
          <p:nvSpPr>
            <p:cNvPr id="234816" name="Line 3392"/>
            <p:cNvSpPr>
              <a:spLocks noChangeShapeType="1"/>
            </p:cNvSpPr>
            <p:nvPr/>
          </p:nvSpPr>
          <p:spPr bwMode="auto">
            <a:xfrm>
              <a:off x="4440" y="3561"/>
              <a:ext cx="0" cy="0"/>
            </a:xfrm>
            <a:prstGeom prst="line">
              <a:avLst/>
            </a:prstGeom>
            <a:noFill/>
            <a:ln w="0">
              <a:solidFill>
                <a:srgbClr val="0000FF"/>
              </a:solidFill>
              <a:round/>
              <a:headEnd/>
              <a:tailEnd/>
            </a:ln>
          </p:spPr>
          <p:txBody>
            <a:bodyPr/>
            <a:lstStyle/>
            <a:p>
              <a:endParaRPr lang="en-US"/>
            </a:p>
          </p:txBody>
        </p:sp>
        <p:sp>
          <p:nvSpPr>
            <p:cNvPr id="234817" name="Line 3393"/>
            <p:cNvSpPr>
              <a:spLocks noChangeShapeType="1"/>
            </p:cNvSpPr>
            <p:nvPr/>
          </p:nvSpPr>
          <p:spPr bwMode="auto">
            <a:xfrm>
              <a:off x="4440" y="3561"/>
              <a:ext cx="1" cy="0"/>
            </a:xfrm>
            <a:prstGeom prst="line">
              <a:avLst/>
            </a:prstGeom>
            <a:noFill/>
            <a:ln w="0">
              <a:solidFill>
                <a:srgbClr val="0000FF"/>
              </a:solidFill>
              <a:round/>
              <a:headEnd/>
              <a:tailEnd/>
            </a:ln>
          </p:spPr>
          <p:txBody>
            <a:bodyPr/>
            <a:lstStyle/>
            <a:p>
              <a:endParaRPr lang="en-US"/>
            </a:p>
          </p:txBody>
        </p:sp>
        <p:sp>
          <p:nvSpPr>
            <p:cNvPr id="234818" name="Line 3394"/>
            <p:cNvSpPr>
              <a:spLocks noChangeShapeType="1"/>
            </p:cNvSpPr>
            <p:nvPr/>
          </p:nvSpPr>
          <p:spPr bwMode="auto">
            <a:xfrm>
              <a:off x="4442" y="3561"/>
              <a:ext cx="0" cy="0"/>
            </a:xfrm>
            <a:prstGeom prst="line">
              <a:avLst/>
            </a:prstGeom>
            <a:noFill/>
            <a:ln w="0">
              <a:solidFill>
                <a:srgbClr val="0000FF"/>
              </a:solidFill>
              <a:round/>
              <a:headEnd/>
              <a:tailEnd/>
            </a:ln>
          </p:spPr>
          <p:txBody>
            <a:bodyPr/>
            <a:lstStyle/>
            <a:p>
              <a:endParaRPr lang="en-US"/>
            </a:p>
          </p:txBody>
        </p:sp>
        <p:sp>
          <p:nvSpPr>
            <p:cNvPr id="234819" name="Line 3395"/>
            <p:cNvSpPr>
              <a:spLocks noChangeShapeType="1"/>
            </p:cNvSpPr>
            <p:nvPr/>
          </p:nvSpPr>
          <p:spPr bwMode="auto">
            <a:xfrm>
              <a:off x="4442" y="3561"/>
              <a:ext cx="0" cy="0"/>
            </a:xfrm>
            <a:prstGeom prst="line">
              <a:avLst/>
            </a:prstGeom>
            <a:noFill/>
            <a:ln w="0">
              <a:solidFill>
                <a:srgbClr val="0000FF"/>
              </a:solidFill>
              <a:round/>
              <a:headEnd/>
              <a:tailEnd/>
            </a:ln>
          </p:spPr>
          <p:txBody>
            <a:bodyPr/>
            <a:lstStyle/>
            <a:p>
              <a:endParaRPr lang="en-US"/>
            </a:p>
          </p:txBody>
        </p:sp>
        <p:sp>
          <p:nvSpPr>
            <p:cNvPr id="234820" name="Line 3396"/>
            <p:cNvSpPr>
              <a:spLocks noChangeShapeType="1"/>
            </p:cNvSpPr>
            <p:nvPr/>
          </p:nvSpPr>
          <p:spPr bwMode="auto">
            <a:xfrm>
              <a:off x="4444" y="3561"/>
              <a:ext cx="0" cy="0"/>
            </a:xfrm>
            <a:prstGeom prst="line">
              <a:avLst/>
            </a:prstGeom>
            <a:noFill/>
            <a:ln w="0">
              <a:solidFill>
                <a:srgbClr val="0000FF"/>
              </a:solidFill>
              <a:round/>
              <a:headEnd/>
              <a:tailEnd/>
            </a:ln>
          </p:spPr>
          <p:txBody>
            <a:bodyPr/>
            <a:lstStyle/>
            <a:p>
              <a:endParaRPr lang="en-US"/>
            </a:p>
          </p:txBody>
        </p:sp>
        <p:sp>
          <p:nvSpPr>
            <p:cNvPr id="234821" name="Line 3397"/>
            <p:cNvSpPr>
              <a:spLocks noChangeShapeType="1"/>
            </p:cNvSpPr>
            <p:nvPr/>
          </p:nvSpPr>
          <p:spPr bwMode="auto">
            <a:xfrm>
              <a:off x="4444" y="3561"/>
              <a:ext cx="0" cy="0"/>
            </a:xfrm>
            <a:prstGeom prst="line">
              <a:avLst/>
            </a:prstGeom>
            <a:noFill/>
            <a:ln w="0">
              <a:solidFill>
                <a:srgbClr val="0000FF"/>
              </a:solidFill>
              <a:round/>
              <a:headEnd/>
              <a:tailEnd/>
            </a:ln>
          </p:spPr>
          <p:txBody>
            <a:bodyPr/>
            <a:lstStyle/>
            <a:p>
              <a:endParaRPr lang="en-US"/>
            </a:p>
          </p:txBody>
        </p:sp>
        <p:sp>
          <p:nvSpPr>
            <p:cNvPr id="234822" name="Line 3398"/>
            <p:cNvSpPr>
              <a:spLocks noChangeShapeType="1"/>
            </p:cNvSpPr>
            <p:nvPr/>
          </p:nvSpPr>
          <p:spPr bwMode="auto">
            <a:xfrm>
              <a:off x="4445" y="3561"/>
              <a:ext cx="0" cy="0"/>
            </a:xfrm>
            <a:prstGeom prst="line">
              <a:avLst/>
            </a:prstGeom>
            <a:noFill/>
            <a:ln w="0">
              <a:solidFill>
                <a:srgbClr val="0000FF"/>
              </a:solidFill>
              <a:round/>
              <a:headEnd/>
              <a:tailEnd/>
            </a:ln>
          </p:spPr>
          <p:txBody>
            <a:bodyPr/>
            <a:lstStyle/>
            <a:p>
              <a:endParaRPr lang="en-US"/>
            </a:p>
          </p:txBody>
        </p:sp>
        <p:sp>
          <p:nvSpPr>
            <p:cNvPr id="234823" name="Line 3399"/>
            <p:cNvSpPr>
              <a:spLocks noChangeShapeType="1"/>
            </p:cNvSpPr>
            <p:nvPr/>
          </p:nvSpPr>
          <p:spPr bwMode="auto">
            <a:xfrm>
              <a:off x="4445" y="3561"/>
              <a:ext cx="1" cy="0"/>
            </a:xfrm>
            <a:prstGeom prst="line">
              <a:avLst/>
            </a:prstGeom>
            <a:noFill/>
            <a:ln w="0">
              <a:solidFill>
                <a:srgbClr val="0000FF"/>
              </a:solidFill>
              <a:round/>
              <a:headEnd/>
              <a:tailEnd/>
            </a:ln>
          </p:spPr>
          <p:txBody>
            <a:bodyPr/>
            <a:lstStyle/>
            <a:p>
              <a:endParaRPr lang="en-US"/>
            </a:p>
          </p:txBody>
        </p:sp>
        <p:sp>
          <p:nvSpPr>
            <p:cNvPr id="234824" name="Line 3400"/>
            <p:cNvSpPr>
              <a:spLocks noChangeShapeType="1"/>
            </p:cNvSpPr>
            <p:nvPr/>
          </p:nvSpPr>
          <p:spPr bwMode="auto">
            <a:xfrm flipV="1">
              <a:off x="4447" y="3560"/>
              <a:ext cx="0" cy="1"/>
            </a:xfrm>
            <a:prstGeom prst="line">
              <a:avLst/>
            </a:prstGeom>
            <a:noFill/>
            <a:ln w="0">
              <a:solidFill>
                <a:srgbClr val="0000FF"/>
              </a:solidFill>
              <a:round/>
              <a:headEnd/>
              <a:tailEnd/>
            </a:ln>
          </p:spPr>
          <p:txBody>
            <a:bodyPr/>
            <a:lstStyle/>
            <a:p>
              <a:endParaRPr lang="en-US"/>
            </a:p>
          </p:txBody>
        </p:sp>
        <p:sp>
          <p:nvSpPr>
            <p:cNvPr id="234825" name="Line 3401"/>
            <p:cNvSpPr>
              <a:spLocks noChangeShapeType="1"/>
            </p:cNvSpPr>
            <p:nvPr/>
          </p:nvSpPr>
          <p:spPr bwMode="auto">
            <a:xfrm>
              <a:off x="4447" y="3561"/>
              <a:ext cx="1" cy="0"/>
            </a:xfrm>
            <a:prstGeom prst="line">
              <a:avLst/>
            </a:prstGeom>
            <a:noFill/>
            <a:ln w="0">
              <a:solidFill>
                <a:srgbClr val="0000FF"/>
              </a:solidFill>
              <a:round/>
              <a:headEnd/>
              <a:tailEnd/>
            </a:ln>
          </p:spPr>
          <p:txBody>
            <a:bodyPr/>
            <a:lstStyle/>
            <a:p>
              <a:endParaRPr lang="en-US"/>
            </a:p>
          </p:txBody>
        </p:sp>
        <p:sp>
          <p:nvSpPr>
            <p:cNvPr id="234826" name="Line 3402"/>
            <p:cNvSpPr>
              <a:spLocks noChangeShapeType="1"/>
            </p:cNvSpPr>
            <p:nvPr/>
          </p:nvSpPr>
          <p:spPr bwMode="auto">
            <a:xfrm>
              <a:off x="4448" y="3561"/>
              <a:ext cx="0" cy="0"/>
            </a:xfrm>
            <a:prstGeom prst="line">
              <a:avLst/>
            </a:prstGeom>
            <a:noFill/>
            <a:ln w="0">
              <a:solidFill>
                <a:srgbClr val="0000FF"/>
              </a:solidFill>
              <a:round/>
              <a:headEnd/>
              <a:tailEnd/>
            </a:ln>
          </p:spPr>
          <p:txBody>
            <a:bodyPr/>
            <a:lstStyle/>
            <a:p>
              <a:endParaRPr lang="en-US"/>
            </a:p>
          </p:txBody>
        </p:sp>
        <p:sp>
          <p:nvSpPr>
            <p:cNvPr id="234827" name="Line 3403"/>
            <p:cNvSpPr>
              <a:spLocks noChangeShapeType="1"/>
            </p:cNvSpPr>
            <p:nvPr/>
          </p:nvSpPr>
          <p:spPr bwMode="auto">
            <a:xfrm>
              <a:off x="4448" y="3561"/>
              <a:ext cx="1" cy="0"/>
            </a:xfrm>
            <a:prstGeom prst="line">
              <a:avLst/>
            </a:prstGeom>
            <a:noFill/>
            <a:ln w="0">
              <a:solidFill>
                <a:srgbClr val="0000FF"/>
              </a:solidFill>
              <a:round/>
              <a:headEnd/>
              <a:tailEnd/>
            </a:ln>
          </p:spPr>
          <p:txBody>
            <a:bodyPr/>
            <a:lstStyle/>
            <a:p>
              <a:endParaRPr lang="en-US"/>
            </a:p>
          </p:txBody>
        </p:sp>
        <p:sp>
          <p:nvSpPr>
            <p:cNvPr id="234828" name="Line 3404"/>
            <p:cNvSpPr>
              <a:spLocks noChangeShapeType="1"/>
            </p:cNvSpPr>
            <p:nvPr/>
          </p:nvSpPr>
          <p:spPr bwMode="auto">
            <a:xfrm>
              <a:off x="4450" y="3561"/>
              <a:ext cx="0" cy="0"/>
            </a:xfrm>
            <a:prstGeom prst="line">
              <a:avLst/>
            </a:prstGeom>
            <a:noFill/>
            <a:ln w="0">
              <a:solidFill>
                <a:srgbClr val="0000FF"/>
              </a:solidFill>
              <a:round/>
              <a:headEnd/>
              <a:tailEnd/>
            </a:ln>
          </p:spPr>
          <p:txBody>
            <a:bodyPr/>
            <a:lstStyle/>
            <a:p>
              <a:endParaRPr lang="en-US"/>
            </a:p>
          </p:txBody>
        </p:sp>
        <p:sp>
          <p:nvSpPr>
            <p:cNvPr id="234829" name="Line 3405"/>
            <p:cNvSpPr>
              <a:spLocks noChangeShapeType="1"/>
            </p:cNvSpPr>
            <p:nvPr/>
          </p:nvSpPr>
          <p:spPr bwMode="auto">
            <a:xfrm>
              <a:off x="4450" y="3561"/>
              <a:ext cx="0" cy="0"/>
            </a:xfrm>
            <a:prstGeom prst="line">
              <a:avLst/>
            </a:prstGeom>
            <a:noFill/>
            <a:ln w="0">
              <a:solidFill>
                <a:srgbClr val="0000FF"/>
              </a:solidFill>
              <a:round/>
              <a:headEnd/>
              <a:tailEnd/>
            </a:ln>
          </p:spPr>
          <p:txBody>
            <a:bodyPr/>
            <a:lstStyle/>
            <a:p>
              <a:endParaRPr lang="en-US"/>
            </a:p>
          </p:txBody>
        </p:sp>
        <p:sp>
          <p:nvSpPr>
            <p:cNvPr id="234830" name="Line 3406"/>
            <p:cNvSpPr>
              <a:spLocks noChangeShapeType="1"/>
            </p:cNvSpPr>
            <p:nvPr/>
          </p:nvSpPr>
          <p:spPr bwMode="auto">
            <a:xfrm>
              <a:off x="4451" y="3561"/>
              <a:ext cx="0" cy="0"/>
            </a:xfrm>
            <a:prstGeom prst="line">
              <a:avLst/>
            </a:prstGeom>
            <a:noFill/>
            <a:ln w="0">
              <a:solidFill>
                <a:srgbClr val="0000FF"/>
              </a:solidFill>
              <a:round/>
              <a:headEnd/>
              <a:tailEnd/>
            </a:ln>
          </p:spPr>
          <p:txBody>
            <a:bodyPr/>
            <a:lstStyle/>
            <a:p>
              <a:endParaRPr lang="en-US"/>
            </a:p>
          </p:txBody>
        </p:sp>
        <p:sp>
          <p:nvSpPr>
            <p:cNvPr id="234831" name="Line 3407"/>
            <p:cNvSpPr>
              <a:spLocks noChangeShapeType="1"/>
            </p:cNvSpPr>
            <p:nvPr/>
          </p:nvSpPr>
          <p:spPr bwMode="auto">
            <a:xfrm>
              <a:off x="4451" y="3561"/>
              <a:ext cx="1" cy="0"/>
            </a:xfrm>
            <a:prstGeom prst="line">
              <a:avLst/>
            </a:prstGeom>
            <a:noFill/>
            <a:ln w="0">
              <a:solidFill>
                <a:srgbClr val="0000FF"/>
              </a:solidFill>
              <a:round/>
              <a:headEnd/>
              <a:tailEnd/>
            </a:ln>
          </p:spPr>
          <p:txBody>
            <a:bodyPr/>
            <a:lstStyle/>
            <a:p>
              <a:endParaRPr lang="en-US"/>
            </a:p>
          </p:txBody>
        </p:sp>
        <p:sp>
          <p:nvSpPr>
            <p:cNvPr id="234832" name="Line 3408"/>
            <p:cNvSpPr>
              <a:spLocks noChangeShapeType="1"/>
            </p:cNvSpPr>
            <p:nvPr/>
          </p:nvSpPr>
          <p:spPr bwMode="auto">
            <a:xfrm>
              <a:off x="4453" y="3561"/>
              <a:ext cx="0" cy="0"/>
            </a:xfrm>
            <a:prstGeom prst="line">
              <a:avLst/>
            </a:prstGeom>
            <a:noFill/>
            <a:ln w="0">
              <a:solidFill>
                <a:srgbClr val="0000FF"/>
              </a:solidFill>
              <a:round/>
              <a:headEnd/>
              <a:tailEnd/>
            </a:ln>
          </p:spPr>
          <p:txBody>
            <a:bodyPr/>
            <a:lstStyle/>
            <a:p>
              <a:endParaRPr lang="en-US"/>
            </a:p>
          </p:txBody>
        </p:sp>
        <p:sp>
          <p:nvSpPr>
            <p:cNvPr id="234833" name="Line 3409"/>
            <p:cNvSpPr>
              <a:spLocks noChangeShapeType="1"/>
            </p:cNvSpPr>
            <p:nvPr/>
          </p:nvSpPr>
          <p:spPr bwMode="auto">
            <a:xfrm>
              <a:off x="4454" y="3561"/>
              <a:ext cx="0" cy="0"/>
            </a:xfrm>
            <a:prstGeom prst="line">
              <a:avLst/>
            </a:prstGeom>
            <a:noFill/>
            <a:ln w="0">
              <a:solidFill>
                <a:srgbClr val="0000FF"/>
              </a:solidFill>
              <a:round/>
              <a:headEnd/>
              <a:tailEnd/>
            </a:ln>
          </p:spPr>
          <p:txBody>
            <a:bodyPr/>
            <a:lstStyle/>
            <a:p>
              <a:endParaRPr lang="en-US"/>
            </a:p>
          </p:txBody>
        </p:sp>
        <p:sp>
          <p:nvSpPr>
            <p:cNvPr id="234834" name="Line 3410"/>
            <p:cNvSpPr>
              <a:spLocks noChangeShapeType="1"/>
            </p:cNvSpPr>
            <p:nvPr/>
          </p:nvSpPr>
          <p:spPr bwMode="auto">
            <a:xfrm>
              <a:off x="4454" y="3561"/>
              <a:ext cx="0" cy="0"/>
            </a:xfrm>
            <a:prstGeom prst="line">
              <a:avLst/>
            </a:prstGeom>
            <a:noFill/>
            <a:ln w="0">
              <a:solidFill>
                <a:srgbClr val="0000FF"/>
              </a:solidFill>
              <a:round/>
              <a:headEnd/>
              <a:tailEnd/>
            </a:ln>
          </p:spPr>
          <p:txBody>
            <a:bodyPr/>
            <a:lstStyle/>
            <a:p>
              <a:endParaRPr lang="en-US"/>
            </a:p>
          </p:txBody>
        </p:sp>
        <p:sp>
          <p:nvSpPr>
            <p:cNvPr id="234835" name="Line 3411"/>
            <p:cNvSpPr>
              <a:spLocks noChangeShapeType="1"/>
            </p:cNvSpPr>
            <p:nvPr/>
          </p:nvSpPr>
          <p:spPr bwMode="auto">
            <a:xfrm>
              <a:off x="4456" y="3561"/>
              <a:ext cx="0" cy="0"/>
            </a:xfrm>
            <a:prstGeom prst="line">
              <a:avLst/>
            </a:prstGeom>
            <a:noFill/>
            <a:ln w="0">
              <a:solidFill>
                <a:srgbClr val="0000FF"/>
              </a:solidFill>
              <a:round/>
              <a:headEnd/>
              <a:tailEnd/>
            </a:ln>
          </p:spPr>
          <p:txBody>
            <a:bodyPr/>
            <a:lstStyle/>
            <a:p>
              <a:endParaRPr lang="en-US"/>
            </a:p>
          </p:txBody>
        </p:sp>
        <p:sp>
          <p:nvSpPr>
            <p:cNvPr id="234836" name="Line 3412"/>
            <p:cNvSpPr>
              <a:spLocks noChangeShapeType="1"/>
            </p:cNvSpPr>
            <p:nvPr/>
          </p:nvSpPr>
          <p:spPr bwMode="auto">
            <a:xfrm>
              <a:off x="4456" y="3561"/>
              <a:ext cx="0" cy="0"/>
            </a:xfrm>
            <a:prstGeom prst="line">
              <a:avLst/>
            </a:prstGeom>
            <a:noFill/>
            <a:ln w="0">
              <a:solidFill>
                <a:srgbClr val="0000FF"/>
              </a:solidFill>
              <a:round/>
              <a:headEnd/>
              <a:tailEnd/>
            </a:ln>
          </p:spPr>
          <p:txBody>
            <a:bodyPr/>
            <a:lstStyle/>
            <a:p>
              <a:endParaRPr lang="en-US"/>
            </a:p>
          </p:txBody>
        </p:sp>
        <p:sp>
          <p:nvSpPr>
            <p:cNvPr id="234837" name="Line 3413"/>
            <p:cNvSpPr>
              <a:spLocks noChangeShapeType="1"/>
            </p:cNvSpPr>
            <p:nvPr/>
          </p:nvSpPr>
          <p:spPr bwMode="auto">
            <a:xfrm>
              <a:off x="4457" y="3561"/>
              <a:ext cx="0" cy="0"/>
            </a:xfrm>
            <a:prstGeom prst="line">
              <a:avLst/>
            </a:prstGeom>
            <a:noFill/>
            <a:ln w="0">
              <a:solidFill>
                <a:srgbClr val="0000FF"/>
              </a:solidFill>
              <a:round/>
              <a:headEnd/>
              <a:tailEnd/>
            </a:ln>
          </p:spPr>
          <p:txBody>
            <a:bodyPr/>
            <a:lstStyle/>
            <a:p>
              <a:endParaRPr lang="en-US"/>
            </a:p>
          </p:txBody>
        </p:sp>
        <p:sp>
          <p:nvSpPr>
            <p:cNvPr id="234838" name="Line 3414"/>
            <p:cNvSpPr>
              <a:spLocks noChangeShapeType="1"/>
            </p:cNvSpPr>
            <p:nvPr/>
          </p:nvSpPr>
          <p:spPr bwMode="auto">
            <a:xfrm>
              <a:off x="4457" y="3561"/>
              <a:ext cx="0" cy="0"/>
            </a:xfrm>
            <a:prstGeom prst="line">
              <a:avLst/>
            </a:prstGeom>
            <a:noFill/>
            <a:ln w="0">
              <a:solidFill>
                <a:srgbClr val="0000FF"/>
              </a:solidFill>
              <a:round/>
              <a:headEnd/>
              <a:tailEnd/>
            </a:ln>
          </p:spPr>
          <p:txBody>
            <a:bodyPr/>
            <a:lstStyle/>
            <a:p>
              <a:endParaRPr lang="en-US"/>
            </a:p>
          </p:txBody>
        </p:sp>
        <p:sp>
          <p:nvSpPr>
            <p:cNvPr id="234839" name="Line 3415"/>
            <p:cNvSpPr>
              <a:spLocks noChangeShapeType="1"/>
            </p:cNvSpPr>
            <p:nvPr/>
          </p:nvSpPr>
          <p:spPr bwMode="auto">
            <a:xfrm>
              <a:off x="4457" y="3561"/>
              <a:ext cx="1" cy="0"/>
            </a:xfrm>
            <a:prstGeom prst="line">
              <a:avLst/>
            </a:prstGeom>
            <a:noFill/>
            <a:ln w="0">
              <a:solidFill>
                <a:srgbClr val="0000FF"/>
              </a:solidFill>
              <a:round/>
              <a:headEnd/>
              <a:tailEnd/>
            </a:ln>
          </p:spPr>
          <p:txBody>
            <a:bodyPr/>
            <a:lstStyle/>
            <a:p>
              <a:endParaRPr lang="en-US"/>
            </a:p>
          </p:txBody>
        </p:sp>
        <p:sp>
          <p:nvSpPr>
            <p:cNvPr id="234840" name="Line 3416"/>
            <p:cNvSpPr>
              <a:spLocks noChangeShapeType="1"/>
            </p:cNvSpPr>
            <p:nvPr/>
          </p:nvSpPr>
          <p:spPr bwMode="auto">
            <a:xfrm>
              <a:off x="4458" y="3561"/>
              <a:ext cx="1" cy="0"/>
            </a:xfrm>
            <a:prstGeom prst="line">
              <a:avLst/>
            </a:prstGeom>
            <a:noFill/>
            <a:ln w="0">
              <a:solidFill>
                <a:srgbClr val="0000FF"/>
              </a:solidFill>
              <a:round/>
              <a:headEnd/>
              <a:tailEnd/>
            </a:ln>
          </p:spPr>
          <p:txBody>
            <a:bodyPr/>
            <a:lstStyle/>
            <a:p>
              <a:endParaRPr lang="en-US"/>
            </a:p>
          </p:txBody>
        </p:sp>
        <p:sp>
          <p:nvSpPr>
            <p:cNvPr id="234841" name="Line 3417"/>
            <p:cNvSpPr>
              <a:spLocks noChangeShapeType="1"/>
            </p:cNvSpPr>
            <p:nvPr/>
          </p:nvSpPr>
          <p:spPr bwMode="auto">
            <a:xfrm>
              <a:off x="4459" y="3561"/>
              <a:ext cx="1" cy="0"/>
            </a:xfrm>
            <a:prstGeom prst="line">
              <a:avLst/>
            </a:prstGeom>
            <a:noFill/>
            <a:ln w="0">
              <a:solidFill>
                <a:srgbClr val="0000FF"/>
              </a:solidFill>
              <a:round/>
              <a:headEnd/>
              <a:tailEnd/>
            </a:ln>
          </p:spPr>
          <p:txBody>
            <a:bodyPr/>
            <a:lstStyle/>
            <a:p>
              <a:endParaRPr lang="en-US"/>
            </a:p>
          </p:txBody>
        </p:sp>
        <p:sp>
          <p:nvSpPr>
            <p:cNvPr id="234842" name="Line 3418"/>
            <p:cNvSpPr>
              <a:spLocks noChangeShapeType="1"/>
            </p:cNvSpPr>
            <p:nvPr/>
          </p:nvSpPr>
          <p:spPr bwMode="auto">
            <a:xfrm>
              <a:off x="4460" y="3561"/>
              <a:ext cx="0" cy="0"/>
            </a:xfrm>
            <a:prstGeom prst="line">
              <a:avLst/>
            </a:prstGeom>
            <a:noFill/>
            <a:ln w="0">
              <a:solidFill>
                <a:srgbClr val="0000FF"/>
              </a:solidFill>
              <a:round/>
              <a:headEnd/>
              <a:tailEnd/>
            </a:ln>
          </p:spPr>
          <p:txBody>
            <a:bodyPr/>
            <a:lstStyle/>
            <a:p>
              <a:endParaRPr lang="en-US"/>
            </a:p>
          </p:txBody>
        </p:sp>
        <p:sp>
          <p:nvSpPr>
            <p:cNvPr id="234843" name="Freeform 3419"/>
            <p:cNvSpPr>
              <a:spLocks/>
            </p:cNvSpPr>
            <p:nvPr/>
          </p:nvSpPr>
          <p:spPr bwMode="auto">
            <a:xfrm>
              <a:off x="4462" y="356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844" name="Line 3420"/>
            <p:cNvSpPr>
              <a:spLocks noChangeShapeType="1"/>
            </p:cNvSpPr>
            <p:nvPr/>
          </p:nvSpPr>
          <p:spPr bwMode="auto">
            <a:xfrm>
              <a:off x="4463" y="3561"/>
              <a:ext cx="0" cy="0"/>
            </a:xfrm>
            <a:prstGeom prst="line">
              <a:avLst/>
            </a:prstGeom>
            <a:noFill/>
            <a:ln w="0">
              <a:solidFill>
                <a:srgbClr val="0000FF"/>
              </a:solidFill>
              <a:round/>
              <a:headEnd/>
              <a:tailEnd/>
            </a:ln>
          </p:spPr>
          <p:txBody>
            <a:bodyPr/>
            <a:lstStyle/>
            <a:p>
              <a:endParaRPr lang="en-US"/>
            </a:p>
          </p:txBody>
        </p:sp>
        <p:sp>
          <p:nvSpPr>
            <p:cNvPr id="234845" name="Line 3421"/>
            <p:cNvSpPr>
              <a:spLocks noChangeShapeType="1"/>
            </p:cNvSpPr>
            <p:nvPr/>
          </p:nvSpPr>
          <p:spPr bwMode="auto">
            <a:xfrm>
              <a:off x="4463" y="3561"/>
              <a:ext cx="0" cy="0"/>
            </a:xfrm>
            <a:prstGeom prst="line">
              <a:avLst/>
            </a:prstGeom>
            <a:noFill/>
            <a:ln w="0">
              <a:solidFill>
                <a:srgbClr val="0000FF"/>
              </a:solidFill>
              <a:round/>
              <a:headEnd/>
              <a:tailEnd/>
            </a:ln>
          </p:spPr>
          <p:txBody>
            <a:bodyPr/>
            <a:lstStyle/>
            <a:p>
              <a:endParaRPr lang="en-US"/>
            </a:p>
          </p:txBody>
        </p:sp>
        <p:sp>
          <p:nvSpPr>
            <p:cNvPr id="234846" name="Line 3422"/>
            <p:cNvSpPr>
              <a:spLocks noChangeShapeType="1"/>
            </p:cNvSpPr>
            <p:nvPr/>
          </p:nvSpPr>
          <p:spPr bwMode="auto">
            <a:xfrm>
              <a:off x="4464" y="3561"/>
              <a:ext cx="0" cy="0"/>
            </a:xfrm>
            <a:prstGeom prst="line">
              <a:avLst/>
            </a:prstGeom>
            <a:noFill/>
            <a:ln w="0">
              <a:solidFill>
                <a:srgbClr val="0000FF"/>
              </a:solidFill>
              <a:round/>
              <a:headEnd/>
              <a:tailEnd/>
            </a:ln>
          </p:spPr>
          <p:txBody>
            <a:bodyPr/>
            <a:lstStyle/>
            <a:p>
              <a:endParaRPr lang="en-US"/>
            </a:p>
          </p:txBody>
        </p:sp>
        <p:sp>
          <p:nvSpPr>
            <p:cNvPr id="234847" name="Freeform 3423"/>
            <p:cNvSpPr>
              <a:spLocks/>
            </p:cNvSpPr>
            <p:nvPr/>
          </p:nvSpPr>
          <p:spPr bwMode="auto">
            <a:xfrm>
              <a:off x="4465" y="3561"/>
              <a:ext cx="1"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848" name="Line 3424"/>
            <p:cNvSpPr>
              <a:spLocks noChangeShapeType="1"/>
            </p:cNvSpPr>
            <p:nvPr/>
          </p:nvSpPr>
          <p:spPr bwMode="auto">
            <a:xfrm>
              <a:off x="4466" y="3561"/>
              <a:ext cx="1" cy="0"/>
            </a:xfrm>
            <a:prstGeom prst="line">
              <a:avLst/>
            </a:prstGeom>
            <a:noFill/>
            <a:ln w="0">
              <a:solidFill>
                <a:srgbClr val="0000FF"/>
              </a:solidFill>
              <a:round/>
              <a:headEnd/>
              <a:tailEnd/>
            </a:ln>
          </p:spPr>
          <p:txBody>
            <a:bodyPr/>
            <a:lstStyle/>
            <a:p>
              <a:endParaRPr lang="en-US"/>
            </a:p>
          </p:txBody>
        </p:sp>
        <p:sp>
          <p:nvSpPr>
            <p:cNvPr id="234849" name="Line 3425"/>
            <p:cNvSpPr>
              <a:spLocks noChangeShapeType="1"/>
            </p:cNvSpPr>
            <p:nvPr/>
          </p:nvSpPr>
          <p:spPr bwMode="auto">
            <a:xfrm>
              <a:off x="4467" y="3561"/>
              <a:ext cx="0" cy="0"/>
            </a:xfrm>
            <a:prstGeom prst="line">
              <a:avLst/>
            </a:prstGeom>
            <a:noFill/>
            <a:ln w="0">
              <a:solidFill>
                <a:srgbClr val="0000FF"/>
              </a:solidFill>
              <a:round/>
              <a:headEnd/>
              <a:tailEnd/>
            </a:ln>
          </p:spPr>
          <p:txBody>
            <a:bodyPr/>
            <a:lstStyle/>
            <a:p>
              <a:endParaRPr lang="en-US"/>
            </a:p>
          </p:txBody>
        </p:sp>
        <p:sp>
          <p:nvSpPr>
            <p:cNvPr id="234850" name="Line 3426"/>
            <p:cNvSpPr>
              <a:spLocks noChangeShapeType="1"/>
            </p:cNvSpPr>
            <p:nvPr/>
          </p:nvSpPr>
          <p:spPr bwMode="auto">
            <a:xfrm flipV="1">
              <a:off x="4467" y="3560"/>
              <a:ext cx="1" cy="1"/>
            </a:xfrm>
            <a:prstGeom prst="line">
              <a:avLst/>
            </a:prstGeom>
            <a:noFill/>
            <a:ln w="0">
              <a:solidFill>
                <a:srgbClr val="0000FF"/>
              </a:solidFill>
              <a:round/>
              <a:headEnd/>
              <a:tailEnd/>
            </a:ln>
          </p:spPr>
          <p:txBody>
            <a:bodyPr/>
            <a:lstStyle/>
            <a:p>
              <a:endParaRPr lang="en-US"/>
            </a:p>
          </p:txBody>
        </p:sp>
        <p:sp>
          <p:nvSpPr>
            <p:cNvPr id="234851" name="Freeform 3427"/>
            <p:cNvSpPr>
              <a:spLocks/>
            </p:cNvSpPr>
            <p:nvPr/>
          </p:nvSpPr>
          <p:spPr bwMode="auto">
            <a:xfrm>
              <a:off x="4469" y="356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852" name="Line 3428"/>
            <p:cNvSpPr>
              <a:spLocks noChangeShapeType="1"/>
            </p:cNvSpPr>
            <p:nvPr/>
          </p:nvSpPr>
          <p:spPr bwMode="auto">
            <a:xfrm>
              <a:off x="4471" y="3561"/>
              <a:ext cx="0" cy="0"/>
            </a:xfrm>
            <a:prstGeom prst="line">
              <a:avLst/>
            </a:prstGeom>
            <a:noFill/>
            <a:ln w="0">
              <a:solidFill>
                <a:srgbClr val="0000FF"/>
              </a:solidFill>
              <a:round/>
              <a:headEnd/>
              <a:tailEnd/>
            </a:ln>
          </p:spPr>
          <p:txBody>
            <a:bodyPr/>
            <a:lstStyle/>
            <a:p>
              <a:endParaRPr lang="en-US"/>
            </a:p>
          </p:txBody>
        </p:sp>
        <p:sp>
          <p:nvSpPr>
            <p:cNvPr id="234853" name="Line 3429"/>
            <p:cNvSpPr>
              <a:spLocks noChangeShapeType="1"/>
            </p:cNvSpPr>
            <p:nvPr/>
          </p:nvSpPr>
          <p:spPr bwMode="auto">
            <a:xfrm>
              <a:off x="4471" y="3561"/>
              <a:ext cx="0" cy="0"/>
            </a:xfrm>
            <a:prstGeom prst="line">
              <a:avLst/>
            </a:prstGeom>
            <a:noFill/>
            <a:ln w="0">
              <a:solidFill>
                <a:srgbClr val="0000FF"/>
              </a:solidFill>
              <a:round/>
              <a:headEnd/>
              <a:tailEnd/>
            </a:ln>
          </p:spPr>
          <p:txBody>
            <a:bodyPr/>
            <a:lstStyle/>
            <a:p>
              <a:endParaRPr lang="en-US"/>
            </a:p>
          </p:txBody>
        </p:sp>
        <p:sp>
          <p:nvSpPr>
            <p:cNvPr id="234854" name="Line 3430"/>
            <p:cNvSpPr>
              <a:spLocks noChangeShapeType="1"/>
            </p:cNvSpPr>
            <p:nvPr/>
          </p:nvSpPr>
          <p:spPr bwMode="auto">
            <a:xfrm>
              <a:off x="4472" y="3561"/>
              <a:ext cx="0" cy="0"/>
            </a:xfrm>
            <a:prstGeom prst="line">
              <a:avLst/>
            </a:prstGeom>
            <a:noFill/>
            <a:ln w="0">
              <a:solidFill>
                <a:srgbClr val="0000FF"/>
              </a:solidFill>
              <a:round/>
              <a:headEnd/>
              <a:tailEnd/>
            </a:ln>
          </p:spPr>
          <p:txBody>
            <a:bodyPr/>
            <a:lstStyle/>
            <a:p>
              <a:endParaRPr lang="en-US"/>
            </a:p>
          </p:txBody>
        </p:sp>
        <p:sp>
          <p:nvSpPr>
            <p:cNvPr id="234855" name="Line 3431"/>
            <p:cNvSpPr>
              <a:spLocks noChangeShapeType="1"/>
            </p:cNvSpPr>
            <p:nvPr/>
          </p:nvSpPr>
          <p:spPr bwMode="auto">
            <a:xfrm>
              <a:off x="4473" y="3561"/>
              <a:ext cx="1" cy="0"/>
            </a:xfrm>
            <a:prstGeom prst="line">
              <a:avLst/>
            </a:prstGeom>
            <a:noFill/>
            <a:ln w="0">
              <a:solidFill>
                <a:srgbClr val="0000FF"/>
              </a:solidFill>
              <a:round/>
              <a:headEnd/>
              <a:tailEnd/>
            </a:ln>
          </p:spPr>
          <p:txBody>
            <a:bodyPr/>
            <a:lstStyle/>
            <a:p>
              <a:endParaRPr lang="en-US"/>
            </a:p>
          </p:txBody>
        </p:sp>
        <p:sp>
          <p:nvSpPr>
            <p:cNvPr id="234856" name="Line 3432"/>
            <p:cNvSpPr>
              <a:spLocks noChangeShapeType="1"/>
            </p:cNvSpPr>
            <p:nvPr/>
          </p:nvSpPr>
          <p:spPr bwMode="auto">
            <a:xfrm>
              <a:off x="4474" y="3561"/>
              <a:ext cx="0" cy="0"/>
            </a:xfrm>
            <a:prstGeom prst="line">
              <a:avLst/>
            </a:prstGeom>
            <a:noFill/>
            <a:ln w="0">
              <a:solidFill>
                <a:srgbClr val="0000FF"/>
              </a:solidFill>
              <a:round/>
              <a:headEnd/>
              <a:tailEnd/>
            </a:ln>
          </p:spPr>
          <p:txBody>
            <a:bodyPr/>
            <a:lstStyle/>
            <a:p>
              <a:endParaRPr lang="en-US"/>
            </a:p>
          </p:txBody>
        </p:sp>
        <p:sp>
          <p:nvSpPr>
            <p:cNvPr id="234857" name="Line 3433"/>
            <p:cNvSpPr>
              <a:spLocks noChangeShapeType="1"/>
            </p:cNvSpPr>
            <p:nvPr/>
          </p:nvSpPr>
          <p:spPr bwMode="auto">
            <a:xfrm>
              <a:off x="4475" y="3561"/>
              <a:ext cx="0" cy="0"/>
            </a:xfrm>
            <a:prstGeom prst="line">
              <a:avLst/>
            </a:prstGeom>
            <a:noFill/>
            <a:ln w="0">
              <a:solidFill>
                <a:srgbClr val="0000FF"/>
              </a:solidFill>
              <a:round/>
              <a:headEnd/>
              <a:tailEnd/>
            </a:ln>
          </p:spPr>
          <p:txBody>
            <a:bodyPr/>
            <a:lstStyle/>
            <a:p>
              <a:endParaRPr lang="en-US"/>
            </a:p>
          </p:txBody>
        </p:sp>
        <p:sp>
          <p:nvSpPr>
            <p:cNvPr id="234858" name="Line 3434"/>
            <p:cNvSpPr>
              <a:spLocks noChangeShapeType="1"/>
            </p:cNvSpPr>
            <p:nvPr/>
          </p:nvSpPr>
          <p:spPr bwMode="auto">
            <a:xfrm>
              <a:off x="4475" y="3561"/>
              <a:ext cx="1" cy="0"/>
            </a:xfrm>
            <a:prstGeom prst="line">
              <a:avLst/>
            </a:prstGeom>
            <a:noFill/>
            <a:ln w="0">
              <a:solidFill>
                <a:srgbClr val="0000FF"/>
              </a:solidFill>
              <a:round/>
              <a:headEnd/>
              <a:tailEnd/>
            </a:ln>
          </p:spPr>
          <p:txBody>
            <a:bodyPr/>
            <a:lstStyle/>
            <a:p>
              <a:endParaRPr lang="en-US"/>
            </a:p>
          </p:txBody>
        </p:sp>
        <p:sp>
          <p:nvSpPr>
            <p:cNvPr id="234859" name="Line 3435"/>
            <p:cNvSpPr>
              <a:spLocks noChangeShapeType="1"/>
            </p:cNvSpPr>
            <p:nvPr/>
          </p:nvSpPr>
          <p:spPr bwMode="auto">
            <a:xfrm>
              <a:off x="4476" y="3561"/>
              <a:ext cx="0" cy="0"/>
            </a:xfrm>
            <a:prstGeom prst="line">
              <a:avLst/>
            </a:prstGeom>
            <a:noFill/>
            <a:ln w="0">
              <a:solidFill>
                <a:srgbClr val="0000FF"/>
              </a:solidFill>
              <a:round/>
              <a:headEnd/>
              <a:tailEnd/>
            </a:ln>
          </p:spPr>
          <p:txBody>
            <a:bodyPr/>
            <a:lstStyle/>
            <a:p>
              <a:endParaRPr lang="en-US"/>
            </a:p>
          </p:txBody>
        </p:sp>
        <p:sp>
          <p:nvSpPr>
            <p:cNvPr id="234860" name="Line 3436"/>
            <p:cNvSpPr>
              <a:spLocks noChangeShapeType="1"/>
            </p:cNvSpPr>
            <p:nvPr/>
          </p:nvSpPr>
          <p:spPr bwMode="auto">
            <a:xfrm>
              <a:off x="4476" y="3561"/>
              <a:ext cx="0" cy="0"/>
            </a:xfrm>
            <a:prstGeom prst="line">
              <a:avLst/>
            </a:prstGeom>
            <a:noFill/>
            <a:ln w="0">
              <a:solidFill>
                <a:srgbClr val="0000FF"/>
              </a:solidFill>
              <a:round/>
              <a:headEnd/>
              <a:tailEnd/>
            </a:ln>
          </p:spPr>
          <p:txBody>
            <a:bodyPr/>
            <a:lstStyle/>
            <a:p>
              <a:endParaRPr lang="en-US"/>
            </a:p>
          </p:txBody>
        </p:sp>
        <p:sp>
          <p:nvSpPr>
            <p:cNvPr id="234861" name="Line 3437"/>
            <p:cNvSpPr>
              <a:spLocks noChangeShapeType="1"/>
            </p:cNvSpPr>
            <p:nvPr/>
          </p:nvSpPr>
          <p:spPr bwMode="auto">
            <a:xfrm>
              <a:off x="4476" y="3561"/>
              <a:ext cx="0" cy="0"/>
            </a:xfrm>
            <a:prstGeom prst="line">
              <a:avLst/>
            </a:prstGeom>
            <a:noFill/>
            <a:ln w="0">
              <a:solidFill>
                <a:srgbClr val="0000FF"/>
              </a:solidFill>
              <a:round/>
              <a:headEnd/>
              <a:tailEnd/>
            </a:ln>
          </p:spPr>
          <p:txBody>
            <a:bodyPr/>
            <a:lstStyle/>
            <a:p>
              <a:endParaRPr lang="en-US"/>
            </a:p>
          </p:txBody>
        </p:sp>
        <p:sp>
          <p:nvSpPr>
            <p:cNvPr id="234862" name="Line 3438"/>
            <p:cNvSpPr>
              <a:spLocks noChangeShapeType="1"/>
            </p:cNvSpPr>
            <p:nvPr/>
          </p:nvSpPr>
          <p:spPr bwMode="auto">
            <a:xfrm>
              <a:off x="4478" y="3561"/>
              <a:ext cx="0" cy="0"/>
            </a:xfrm>
            <a:prstGeom prst="line">
              <a:avLst/>
            </a:prstGeom>
            <a:noFill/>
            <a:ln w="0">
              <a:solidFill>
                <a:srgbClr val="0000FF"/>
              </a:solidFill>
              <a:round/>
              <a:headEnd/>
              <a:tailEnd/>
            </a:ln>
          </p:spPr>
          <p:txBody>
            <a:bodyPr/>
            <a:lstStyle/>
            <a:p>
              <a:endParaRPr lang="en-US"/>
            </a:p>
          </p:txBody>
        </p:sp>
        <p:sp>
          <p:nvSpPr>
            <p:cNvPr id="234863" name="Line 3439"/>
            <p:cNvSpPr>
              <a:spLocks noChangeShapeType="1"/>
            </p:cNvSpPr>
            <p:nvPr/>
          </p:nvSpPr>
          <p:spPr bwMode="auto">
            <a:xfrm>
              <a:off x="4478" y="3561"/>
              <a:ext cx="0" cy="0"/>
            </a:xfrm>
            <a:prstGeom prst="line">
              <a:avLst/>
            </a:prstGeom>
            <a:noFill/>
            <a:ln w="0">
              <a:solidFill>
                <a:srgbClr val="0000FF"/>
              </a:solidFill>
              <a:round/>
              <a:headEnd/>
              <a:tailEnd/>
            </a:ln>
          </p:spPr>
          <p:txBody>
            <a:bodyPr/>
            <a:lstStyle/>
            <a:p>
              <a:endParaRPr lang="en-US"/>
            </a:p>
          </p:txBody>
        </p:sp>
        <p:sp>
          <p:nvSpPr>
            <p:cNvPr id="234864" name="Freeform 3440"/>
            <p:cNvSpPr>
              <a:spLocks/>
            </p:cNvSpPr>
            <p:nvPr/>
          </p:nvSpPr>
          <p:spPr bwMode="auto">
            <a:xfrm>
              <a:off x="4479" y="3561"/>
              <a:ext cx="1"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865" name="Line 3441"/>
            <p:cNvSpPr>
              <a:spLocks noChangeShapeType="1"/>
            </p:cNvSpPr>
            <p:nvPr/>
          </p:nvSpPr>
          <p:spPr bwMode="auto">
            <a:xfrm>
              <a:off x="4481" y="3561"/>
              <a:ext cx="0" cy="0"/>
            </a:xfrm>
            <a:prstGeom prst="line">
              <a:avLst/>
            </a:prstGeom>
            <a:noFill/>
            <a:ln w="0">
              <a:solidFill>
                <a:srgbClr val="0000FF"/>
              </a:solidFill>
              <a:round/>
              <a:headEnd/>
              <a:tailEnd/>
            </a:ln>
          </p:spPr>
          <p:txBody>
            <a:bodyPr/>
            <a:lstStyle/>
            <a:p>
              <a:endParaRPr lang="en-US"/>
            </a:p>
          </p:txBody>
        </p:sp>
        <p:sp>
          <p:nvSpPr>
            <p:cNvPr id="234866" name="Line 3442"/>
            <p:cNvSpPr>
              <a:spLocks noChangeShapeType="1"/>
            </p:cNvSpPr>
            <p:nvPr/>
          </p:nvSpPr>
          <p:spPr bwMode="auto">
            <a:xfrm>
              <a:off x="4481" y="3561"/>
              <a:ext cx="0" cy="0"/>
            </a:xfrm>
            <a:prstGeom prst="line">
              <a:avLst/>
            </a:prstGeom>
            <a:noFill/>
            <a:ln w="0">
              <a:solidFill>
                <a:srgbClr val="0000FF"/>
              </a:solidFill>
              <a:round/>
              <a:headEnd/>
              <a:tailEnd/>
            </a:ln>
          </p:spPr>
          <p:txBody>
            <a:bodyPr/>
            <a:lstStyle/>
            <a:p>
              <a:endParaRPr lang="en-US"/>
            </a:p>
          </p:txBody>
        </p:sp>
        <p:sp>
          <p:nvSpPr>
            <p:cNvPr id="234867" name="Line 3443"/>
            <p:cNvSpPr>
              <a:spLocks noChangeShapeType="1"/>
            </p:cNvSpPr>
            <p:nvPr/>
          </p:nvSpPr>
          <p:spPr bwMode="auto">
            <a:xfrm>
              <a:off x="4482" y="3561"/>
              <a:ext cx="0" cy="0"/>
            </a:xfrm>
            <a:prstGeom prst="line">
              <a:avLst/>
            </a:prstGeom>
            <a:noFill/>
            <a:ln w="0">
              <a:solidFill>
                <a:srgbClr val="0000FF"/>
              </a:solidFill>
              <a:round/>
              <a:headEnd/>
              <a:tailEnd/>
            </a:ln>
          </p:spPr>
          <p:txBody>
            <a:bodyPr/>
            <a:lstStyle/>
            <a:p>
              <a:endParaRPr lang="en-US"/>
            </a:p>
          </p:txBody>
        </p:sp>
        <p:sp>
          <p:nvSpPr>
            <p:cNvPr id="234868" name="Line 3444"/>
            <p:cNvSpPr>
              <a:spLocks noChangeShapeType="1"/>
            </p:cNvSpPr>
            <p:nvPr/>
          </p:nvSpPr>
          <p:spPr bwMode="auto">
            <a:xfrm>
              <a:off x="4483" y="3561"/>
              <a:ext cx="0" cy="0"/>
            </a:xfrm>
            <a:prstGeom prst="line">
              <a:avLst/>
            </a:prstGeom>
            <a:noFill/>
            <a:ln w="0">
              <a:solidFill>
                <a:srgbClr val="0000FF"/>
              </a:solidFill>
              <a:round/>
              <a:headEnd/>
              <a:tailEnd/>
            </a:ln>
          </p:spPr>
          <p:txBody>
            <a:bodyPr/>
            <a:lstStyle/>
            <a:p>
              <a:endParaRPr lang="en-US"/>
            </a:p>
          </p:txBody>
        </p:sp>
        <p:sp>
          <p:nvSpPr>
            <p:cNvPr id="234869" name="Line 3445"/>
            <p:cNvSpPr>
              <a:spLocks noChangeShapeType="1"/>
            </p:cNvSpPr>
            <p:nvPr/>
          </p:nvSpPr>
          <p:spPr bwMode="auto">
            <a:xfrm flipV="1">
              <a:off x="4484" y="3561"/>
              <a:ext cx="0" cy="0"/>
            </a:xfrm>
            <a:prstGeom prst="line">
              <a:avLst/>
            </a:prstGeom>
            <a:noFill/>
            <a:ln w="0">
              <a:solidFill>
                <a:srgbClr val="0000FF"/>
              </a:solidFill>
              <a:round/>
              <a:headEnd/>
              <a:tailEnd/>
            </a:ln>
          </p:spPr>
          <p:txBody>
            <a:bodyPr/>
            <a:lstStyle/>
            <a:p>
              <a:endParaRPr lang="en-US"/>
            </a:p>
          </p:txBody>
        </p:sp>
        <p:sp>
          <p:nvSpPr>
            <p:cNvPr id="234870" name="Line 3446"/>
            <p:cNvSpPr>
              <a:spLocks noChangeShapeType="1"/>
            </p:cNvSpPr>
            <p:nvPr/>
          </p:nvSpPr>
          <p:spPr bwMode="auto">
            <a:xfrm>
              <a:off x="4484" y="3561"/>
              <a:ext cx="0" cy="0"/>
            </a:xfrm>
            <a:prstGeom prst="line">
              <a:avLst/>
            </a:prstGeom>
            <a:noFill/>
            <a:ln w="0">
              <a:solidFill>
                <a:srgbClr val="0000FF"/>
              </a:solidFill>
              <a:round/>
              <a:headEnd/>
              <a:tailEnd/>
            </a:ln>
          </p:spPr>
          <p:txBody>
            <a:bodyPr/>
            <a:lstStyle/>
            <a:p>
              <a:endParaRPr lang="en-US"/>
            </a:p>
          </p:txBody>
        </p:sp>
        <p:sp>
          <p:nvSpPr>
            <p:cNvPr id="234871" name="Line 3447"/>
            <p:cNvSpPr>
              <a:spLocks noChangeShapeType="1"/>
            </p:cNvSpPr>
            <p:nvPr/>
          </p:nvSpPr>
          <p:spPr bwMode="auto">
            <a:xfrm>
              <a:off x="4486" y="3561"/>
              <a:ext cx="0" cy="0"/>
            </a:xfrm>
            <a:prstGeom prst="line">
              <a:avLst/>
            </a:prstGeom>
            <a:noFill/>
            <a:ln w="0">
              <a:solidFill>
                <a:srgbClr val="0000FF"/>
              </a:solidFill>
              <a:round/>
              <a:headEnd/>
              <a:tailEnd/>
            </a:ln>
          </p:spPr>
          <p:txBody>
            <a:bodyPr/>
            <a:lstStyle/>
            <a:p>
              <a:endParaRPr lang="en-US"/>
            </a:p>
          </p:txBody>
        </p:sp>
        <p:grpSp>
          <p:nvGrpSpPr>
            <p:cNvPr id="234872" name="Group 3448"/>
            <p:cNvGrpSpPr>
              <a:grpSpLocks/>
            </p:cNvGrpSpPr>
            <p:nvPr/>
          </p:nvGrpSpPr>
          <p:grpSpPr bwMode="auto">
            <a:xfrm>
              <a:off x="4487" y="3555"/>
              <a:ext cx="157" cy="6"/>
              <a:chOff x="2839" y="3629"/>
              <a:chExt cx="711" cy="23"/>
            </a:xfrm>
          </p:grpSpPr>
          <p:sp>
            <p:nvSpPr>
              <p:cNvPr id="234873" name="Line 3449"/>
              <p:cNvSpPr>
                <a:spLocks noChangeShapeType="1"/>
              </p:cNvSpPr>
              <p:nvPr/>
            </p:nvSpPr>
            <p:spPr bwMode="auto">
              <a:xfrm>
                <a:off x="2839" y="3651"/>
                <a:ext cx="1" cy="1"/>
              </a:xfrm>
              <a:prstGeom prst="line">
                <a:avLst/>
              </a:prstGeom>
              <a:noFill/>
              <a:ln w="0">
                <a:solidFill>
                  <a:srgbClr val="0000FF"/>
                </a:solidFill>
                <a:round/>
                <a:headEnd/>
                <a:tailEnd/>
              </a:ln>
            </p:spPr>
            <p:txBody>
              <a:bodyPr/>
              <a:lstStyle/>
              <a:p>
                <a:endParaRPr lang="en-US"/>
              </a:p>
            </p:txBody>
          </p:sp>
          <p:sp>
            <p:nvSpPr>
              <p:cNvPr id="234874" name="Line 3450"/>
              <p:cNvSpPr>
                <a:spLocks noChangeShapeType="1"/>
              </p:cNvSpPr>
              <p:nvPr/>
            </p:nvSpPr>
            <p:spPr bwMode="auto">
              <a:xfrm>
                <a:off x="2843" y="3651"/>
                <a:ext cx="1" cy="1"/>
              </a:xfrm>
              <a:prstGeom prst="line">
                <a:avLst/>
              </a:prstGeom>
              <a:noFill/>
              <a:ln w="0">
                <a:solidFill>
                  <a:srgbClr val="0000FF"/>
                </a:solidFill>
                <a:round/>
                <a:headEnd/>
                <a:tailEnd/>
              </a:ln>
            </p:spPr>
            <p:txBody>
              <a:bodyPr/>
              <a:lstStyle/>
              <a:p>
                <a:endParaRPr lang="en-US"/>
              </a:p>
            </p:txBody>
          </p:sp>
          <p:sp>
            <p:nvSpPr>
              <p:cNvPr id="234875" name="Line 3451"/>
              <p:cNvSpPr>
                <a:spLocks noChangeShapeType="1"/>
              </p:cNvSpPr>
              <p:nvPr/>
            </p:nvSpPr>
            <p:spPr bwMode="auto">
              <a:xfrm>
                <a:off x="2848" y="3651"/>
                <a:ext cx="1" cy="1"/>
              </a:xfrm>
              <a:prstGeom prst="line">
                <a:avLst/>
              </a:prstGeom>
              <a:noFill/>
              <a:ln w="0">
                <a:solidFill>
                  <a:srgbClr val="0000FF"/>
                </a:solidFill>
                <a:round/>
                <a:headEnd/>
                <a:tailEnd/>
              </a:ln>
            </p:spPr>
            <p:txBody>
              <a:bodyPr/>
              <a:lstStyle/>
              <a:p>
                <a:endParaRPr lang="en-US"/>
              </a:p>
            </p:txBody>
          </p:sp>
          <p:sp>
            <p:nvSpPr>
              <p:cNvPr id="234876" name="Line 3452"/>
              <p:cNvSpPr>
                <a:spLocks noChangeShapeType="1"/>
              </p:cNvSpPr>
              <p:nvPr/>
            </p:nvSpPr>
            <p:spPr bwMode="auto">
              <a:xfrm>
                <a:off x="2852" y="3651"/>
                <a:ext cx="1" cy="1"/>
              </a:xfrm>
              <a:prstGeom prst="line">
                <a:avLst/>
              </a:prstGeom>
              <a:noFill/>
              <a:ln w="0">
                <a:solidFill>
                  <a:srgbClr val="0000FF"/>
                </a:solidFill>
                <a:round/>
                <a:headEnd/>
                <a:tailEnd/>
              </a:ln>
            </p:spPr>
            <p:txBody>
              <a:bodyPr/>
              <a:lstStyle/>
              <a:p>
                <a:endParaRPr lang="en-US"/>
              </a:p>
            </p:txBody>
          </p:sp>
          <p:sp>
            <p:nvSpPr>
              <p:cNvPr id="234877" name="Line 3453"/>
              <p:cNvSpPr>
                <a:spLocks noChangeShapeType="1"/>
              </p:cNvSpPr>
              <p:nvPr/>
            </p:nvSpPr>
            <p:spPr bwMode="auto">
              <a:xfrm>
                <a:off x="2854" y="3651"/>
                <a:ext cx="1" cy="1"/>
              </a:xfrm>
              <a:prstGeom prst="line">
                <a:avLst/>
              </a:prstGeom>
              <a:noFill/>
              <a:ln w="0">
                <a:solidFill>
                  <a:srgbClr val="0000FF"/>
                </a:solidFill>
                <a:round/>
                <a:headEnd/>
                <a:tailEnd/>
              </a:ln>
            </p:spPr>
            <p:txBody>
              <a:bodyPr/>
              <a:lstStyle/>
              <a:p>
                <a:endParaRPr lang="en-US"/>
              </a:p>
            </p:txBody>
          </p:sp>
          <p:sp>
            <p:nvSpPr>
              <p:cNvPr id="234878" name="Line 3454"/>
              <p:cNvSpPr>
                <a:spLocks noChangeShapeType="1"/>
              </p:cNvSpPr>
              <p:nvPr/>
            </p:nvSpPr>
            <p:spPr bwMode="auto">
              <a:xfrm>
                <a:off x="2857" y="3651"/>
                <a:ext cx="1" cy="1"/>
              </a:xfrm>
              <a:prstGeom prst="line">
                <a:avLst/>
              </a:prstGeom>
              <a:noFill/>
              <a:ln w="0">
                <a:solidFill>
                  <a:srgbClr val="0000FF"/>
                </a:solidFill>
                <a:round/>
                <a:headEnd/>
                <a:tailEnd/>
              </a:ln>
            </p:spPr>
            <p:txBody>
              <a:bodyPr/>
              <a:lstStyle/>
              <a:p>
                <a:endParaRPr lang="en-US"/>
              </a:p>
            </p:txBody>
          </p:sp>
          <p:sp>
            <p:nvSpPr>
              <p:cNvPr id="234879" name="Line 3455"/>
              <p:cNvSpPr>
                <a:spLocks noChangeShapeType="1"/>
              </p:cNvSpPr>
              <p:nvPr/>
            </p:nvSpPr>
            <p:spPr bwMode="auto">
              <a:xfrm>
                <a:off x="2861" y="3651"/>
                <a:ext cx="1" cy="1"/>
              </a:xfrm>
              <a:prstGeom prst="line">
                <a:avLst/>
              </a:prstGeom>
              <a:noFill/>
              <a:ln w="0">
                <a:solidFill>
                  <a:srgbClr val="0000FF"/>
                </a:solidFill>
                <a:round/>
                <a:headEnd/>
                <a:tailEnd/>
              </a:ln>
            </p:spPr>
            <p:txBody>
              <a:bodyPr/>
              <a:lstStyle/>
              <a:p>
                <a:endParaRPr lang="en-US"/>
              </a:p>
            </p:txBody>
          </p:sp>
          <p:sp>
            <p:nvSpPr>
              <p:cNvPr id="234880" name="Line 3456"/>
              <p:cNvSpPr>
                <a:spLocks noChangeShapeType="1"/>
              </p:cNvSpPr>
              <p:nvPr/>
            </p:nvSpPr>
            <p:spPr bwMode="auto">
              <a:xfrm>
                <a:off x="2865" y="3651"/>
                <a:ext cx="1" cy="1"/>
              </a:xfrm>
              <a:prstGeom prst="line">
                <a:avLst/>
              </a:prstGeom>
              <a:noFill/>
              <a:ln w="0">
                <a:solidFill>
                  <a:srgbClr val="0000FF"/>
                </a:solidFill>
                <a:round/>
                <a:headEnd/>
                <a:tailEnd/>
              </a:ln>
            </p:spPr>
            <p:txBody>
              <a:bodyPr/>
              <a:lstStyle/>
              <a:p>
                <a:endParaRPr lang="en-US"/>
              </a:p>
            </p:txBody>
          </p:sp>
          <p:sp>
            <p:nvSpPr>
              <p:cNvPr id="234881" name="Line 3457"/>
              <p:cNvSpPr>
                <a:spLocks noChangeShapeType="1"/>
              </p:cNvSpPr>
              <p:nvPr/>
            </p:nvSpPr>
            <p:spPr bwMode="auto">
              <a:xfrm>
                <a:off x="2868" y="3651"/>
                <a:ext cx="1" cy="1"/>
              </a:xfrm>
              <a:prstGeom prst="line">
                <a:avLst/>
              </a:prstGeom>
              <a:noFill/>
              <a:ln w="0">
                <a:solidFill>
                  <a:srgbClr val="0000FF"/>
                </a:solidFill>
                <a:round/>
                <a:headEnd/>
                <a:tailEnd/>
              </a:ln>
            </p:spPr>
            <p:txBody>
              <a:bodyPr/>
              <a:lstStyle/>
              <a:p>
                <a:endParaRPr lang="en-US"/>
              </a:p>
            </p:txBody>
          </p:sp>
          <p:sp>
            <p:nvSpPr>
              <p:cNvPr id="234882" name="Line 3458"/>
              <p:cNvSpPr>
                <a:spLocks noChangeShapeType="1"/>
              </p:cNvSpPr>
              <p:nvPr/>
            </p:nvSpPr>
            <p:spPr bwMode="auto">
              <a:xfrm>
                <a:off x="2871" y="3651"/>
                <a:ext cx="1" cy="1"/>
              </a:xfrm>
              <a:prstGeom prst="line">
                <a:avLst/>
              </a:prstGeom>
              <a:noFill/>
              <a:ln w="0">
                <a:solidFill>
                  <a:srgbClr val="0000FF"/>
                </a:solidFill>
                <a:round/>
                <a:headEnd/>
                <a:tailEnd/>
              </a:ln>
            </p:spPr>
            <p:txBody>
              <a:bodyPr/>
              <a:lstStyle/>
              <a:p>
                <a:endParaRPr lang="en-US"/>
              </a:p>
            </p:txBody>
          </p:sp>
          <p:sp>
            <p:nvSpPr>
              <p:cNvPr id="234883" name="Line 3459"/>
              <p:cNvSpPr>
                <a:spLocks noChangeShapeType="1"/>
              </p:cNvSpPr>
              <p:nvPr/>
            </p:nvSpPr>
            <p:spPr bwMode="auto">
              <a:xfrm>
                <a:off x="2876" y="3651"/>
                <a:ext cx="1" cy="1"/>
              </a:xfrm>
              <a:prstGeom prst="line">
                <a:avLst/>
              </a:prstGeom>
              <a:noFill/>
              <a:ln w="0">
                <a:solidFill>
                  <a:srgbClr val="0000FF"/>
                </a:solidFill>
                <a:round/>
                <a:headEnd/>
                <a:tailEnd/>
              </a:ln>
            </p:spPr>
            <p:txBody>
              <a:bodyPr/>
              <a:lstStyle/>
              <a:p>
                <a:endParaRPr lang="en-US"/>
              </a:p>
            </p:txBody>
          </p:sp>
          <p:sp>
            <p:nvSpPr>
              <p:cNvPr id="234884" name="Line 3460"/>
              <p:cNvSpPr>
                <a:spLocks noChangeShapeType="1"/>
              </p:cNvSpPr>
              <p:nvPr/>
            </p:nvSpPr>
            <p:spPr bwMode="auto">
              <a:xfrm>
                <a:off x="2878" y="3651"/>
                <a:ext cx="1" cy="1"/>
              </a:xfrm>
              <a:prstGeom prst="line">
                <a:avLst/>
              </a:prstGeom>
              <a:noFill/>
              <a:ln w="0">
                <a:solidFill>
                  <a:srgbClr val="0000FF"/>
                </a:solidFill>
                <a:round/>
                <a:headEnd/>
                <a:tailEnd/>
              </a:ln>
            </p:spPr>
            <p:txBody>
              <a:bodyPr/>
              <a:lstStyle/>
              <a:p>
                <a:endParaRPr lang="en-US"/>
              </a:p>
            </p:txBody>
          </p:sp>
          <p:sp>
            <p:nvSpPr>
              <p:cNvPr id="234885" name="Line 3461"/>
              <p:cNvSpPr>
                <a:spLocks noChangeShapeType="1"/>
              </p:cNvSpPr>
              <p:nvPr/>
            </p:nvSpPr>
            <p:spPr bwMode="auto">
              <a:xfrm>
                <a:off x="2882" y="3651"/>
                <a:ext cx="1" cy="1"/>
              </a:xfrm>
              <a:prstGeom prst="line">
                <a:avLst/>
              </a:prstGeom>
              <a:noFill/>
              <a:ln w="0">
                <a:solidFill>
                  <a:srgbClr val="0000FF"/>
                </a:solidFill>
                <a:round/>
                <a:headEnd/>
                <a:tailEnd/>
              </a:ln>
            </p:spPr>
            <p:txBody>
              <a:bodyPr/>
              <a:lstStyle/>
              <a:p>
                <a:endParaRPr lang="en-US"/>
              </a:p>
            </p:txBody>
          </p:sp>
          <p:sp>
            <p:nvSpPr>
              <p:cNvPr id="234886" name="Line 3462"/>
              <p:cNvSpPr>
                <a:spLocks noChangeShapeType="1"/>
              </p:cNvSpPr>
              <p:nvPr/>
            </p:nvSpPr>
            <p:spPr bwMode="auto">
              <a:xfrm>
                <a:off x="2887" y="3651"/>
                <a:ext cx="1" cy="1"/>
              </a:xfrm>
              <a:prstGeom prst="line">
                <a:avLst/>
              </a:prstGeom>
              <a:noFill/>
              <a:ln w="0">
                <a:solidFill>
                  <a:srgbClr val="0000FF"/>
                </a:solidFill>
                <a:round/>
                <a:headEnd/>
                <a:tailEnd/>
              </a:ln>
            </p:spPr>
            <p:txBody>
              <a:bodyPr/>
              <a:lstStyle/>
              <a:p>
                <a:endParaRPr lang="en-US"/>
              </a:p>
            </p:txBody>
          </p:sp>
          <p:sp>
            <p:nvSpPr>
              <p:cNvPr id="234887" name="Line 3463"/>
              <p:cNvSpPr>
                <a:spLocks noChangeShapeType="1"/>
              </p:cNvSpPr>
              <p:nvPr/>
            </p:nvSpPr>
            <p:spPr bwMode="auto">
              <a:xfrm flipV="1">
                <a:off x="2888" y="3646"/>
                <a:ext cx="1" cy="5"/>
              </a:xfrm>
              <a:prstGeom prst="line">
                <a:avLst/>
              </a:prstGeom>
              <a:noFill/>
              <a:ln w="0">
                <a:solidFill>
                  <a:srgbClr val="0000FF"/>
                </a:solidFill>
                <a:round/>
                <a:headEnd/>
                <a:tailEnd/>
              </a:ln>
            </p:spPr>
            <p:txBody>
              <a:bodyPr/>
              <a:lstStyle/>
              <a:p>
                <a:endParaRPr lang="en-US"/>
              </a:p>
            </p:txBody>
          </p:sp>
          <p:sp>
            <p:nvSpPr>
              <p:cNvPr id="234888" name="Line 3464"/>
              <p:cNvSpPr>
                <a:spLocks noChangeShapeType="1"/>
              </p:cNvSpPr>
              <p:nvPr/>
            </p:nvSpPr>
            <p:spPr bwMode="auto">
              <a:xfrm flipV="1">
                <a:off x="2893" y="3650"/>
                <a:ext cx="1" cy="1"/>
              </a:xfrm>
              <a:prstGeom prst="line">
                <a:avLst/>
              </a:prstGeom>
              <a:noFill/>
              <a:ln w="0">
                <a:solidFill>
                  <a:srgbClr val="0000FF"/>
                </a:solidFill>
                <a:round/>
                <a:headEnd/>
                <a:tailEnd/>
              </a:ln>
            </p:spPr>
            <p:txBody>
              <a:bodyPr/>
              <a:lstStyle/>
              <a:p>
                <a:endParaRPr lang="en-US"/>
              </a:p>
            </p:txBody>
          </p:sp>
          <p:sp>
            <p:nvSpPr>
              <p:cNvPr id="234889" name="Line 3465"/>
              <p:cNvSpPr>
                <a:spLocks noChangeShapeType="1"/>
              </p:cNvSpPr>
              <p:nvPr/>
            </p:nvSpPr>
            <p:spPr bwMode="auto">
              <a:xfrm>
                <a:off x="2894" y="3651"/>
                <a:ext cx="1" cy="1"/>
              </a:xfrm>
              <a:prstGeom prst="line">
                <a:avLst/>
              </a:prstGeom>
              <a:noFill/>
              <a:ln w="0">
                <a:solidFill>
                  <a:srgbClr val="0000FF"/>
                </a:solidFill>
                <a:round/>
                <a:headEnd/>
                <a:tailEnd/>
              </a:ln>
            </p:spPr>
            <p:txBody>
              <a:bodyPr/>
              <a:lstStyle/>
              <a:p>
                <a:endParaRPr lang="en-US"/>
              </a:p>
            </p:txBody>
          </p:sp>
          <p:sp>
            <p:nvSpPr>
              <p:cNvPr id="234890" name="Line 3466"/>
              <p:cNvSpPr>
                <a:spLocks noChangeShapeType="1"/>
              </p:cNvSpPr>
              <p:nvPr/>
            </p:nvSpPr>
            <p:spPr bwMode="auto">
              <a:xfrm>
                <a:off x="2899" y="3651"/>
                <a:ext cx="1" cy="1"/>
              </a:xfrm>
              <a:prstGeom prst="line">
                <a:avLst/>
              </a:prstGeom>
              <a:noFill/>
              <a:ln w="0">
                <a:solidFill>
                  <a:srgbClr val="0000FF"/>
                </a:solidFill>
                <a:round/>
                <a:headEnd/>
                <a:tailEnd/>
              </a:ln>
            </p:spPr>
            <p:txBody>
              <a:bodyPr/>
              <a:lstStyle/>
              <a:p>
                <a:endParaRPr lang="en-US"/>
              </a:p>
            </p:txBody>
          </p:sp>
          <p:sp>
            <p:nvSpPr>
              <p:cNvPr id="234891" name="Freeform 3467"/>
              <p:cNvSpPr>
                <a:spLocks/>
              </p:cNvSpPr>
              <p:nvPr/>
            </p:nvSpPr>
            <p:spPr bwMode="auto">
              <a:xfrm>
                <a:off x="2905" y="3651"/>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892" name="Line 3468"/>
              <p:cNvSpPr>
                <a:spLocks noChangeShapeType="1"/>
              </p:cNvSpPr>
              <p:nvPr/>
            </p:nvSpPr>
            <p:spPr bwMode="auto">
              <a:xfrm>
                <a:off x="2910" y="3651"/>
                <a:ext cx="1" cy="1"/>
              </a:xfrm>
              <a:prstGeom prst="line">
                <a:avLst/>
              </a:prstGeom>
              <a:noFill/>
              <a:ln w="0">
                <a:solidFill>
                  <a:srgbClr val="0000FF"/>
                </a:solidFill>
                <a:round/>
                <a:headEnd/>
                <a:tailEnd/>
              </a:ln>
            </p:spPr>
            <p:txBody>
              <a:bodyPr/>
              <a:lstStyle/>
              <a:p>
                <a:endParaRPr lang="en-US"/>
              </a:p>
            </p:txBody>
          </p:sp>
          <p:sp>
            <p:nvSpPr>
              <p:cNvPr id="234893" name="Line 3469"/>
              <p:cNvSpPr>
                <a:spLocks noChangeShapeType="1"/>
              </p:cNvSpPr>
              <p:nvPr/>
            </p:nvSpPr>
            <p:spPr bwMode="auto">
              <a:xfrm>
                <a:off x="2912" y="3651"/>
                <a:ext cx="1" cy="1"/>
              </a:xfrm>
              <a:prstGeom prst="line">
                <a:avLst/>
              </a:prstGeom>
              <a:noFill/>
              <a:ln w="0">
                <a:solidFill>
                  <a:srgbClr val="0000FF"/>
                </a:solidFill>
                <a:round/>
                <a:headEnd/>
                <a:tailEnd/>
              </a:ln>
            </p:spPr>
            <p:txBody>
              <a:bodyPr/>
              <a:lstStyle/>
              <a:p>
                <a:endParaRPr lang="en-US"/>
              </a:p>
            </p:txBody>
          </p:sp>
          <p:sp>
            <p:nvSpPr>
              <p:cNvPr id="234894" name="Line 3470"/>
              <p:cNvSpPr>
                <a:spLocks noChangeShapeType="1"/>
              </p:cNvSpPr>
              <p:nvPr/>
            </p:nvSpPr>
            <p:spPr bwMode="auto">
              <a:xfrm>
                <a:off x="2916" y="3651"/>
                <a:ext cx="1" cy="1"/>
              </a:xfrm>
              <a:prstGeom prst="line">
                <a:avLst/>
              </a:prstGeom>
              <a:noFill/>
              <a:ln w="0">
                <a:solidFill>
                  <a:srgbClr val="0000FF"/>
                </a:solidFill>
                <a:round/>
                <a:headEnd/>
                <a:tailEnd/>
              </a:ln>
            </p:spPr>
            <p:txBody>
              <a:bodyPr/>
              <a:lstStyle/>
              <a:p>
                <a:endParaRPr lang="en-US"/>
              </a:p>
            </p:txBody>
          </p:sp>
          <p:sp>
            <p:nvSpPr>
              <p:cNvPr id="234895" name="Line 3471"/>
              <p:cNvSpPr>
                <a:spLocks noChangeShapeType="1"/>
              </p:cNvSpPr>
              <p:nvPr/>
            </p:nvSpPr>
            <p:spPr bwMode="auto">
              <a:xfrm>
                <a:off x="2919" y="3651"/>
                <a:ext cx="1" cy="1"/>
              </a:xfrm>
              <a:prstGeom prst="line">
                <a:avLst/>
              </a:prstGeom>
              <a:noFill/>
              <a:ln w="0">
                <a:solidFill>
                  <a:srgbClr val="0000FF"/>
                </a:solidFill>
                <a:round/>
                <a:headEnd/>
                <a:tailEnd/>
              </a:ln>
            </p:spPr>
            <p:txBody>
              <a:bodyPr/>
              <a:lstStyle/>
              <a:p>
                <a:endParaRPr lang="en-US"/>
              </a:p>
            </p:txBody>
          </p:sp>
          <p:sp>
            <p:nvSpPr>
              <p:cNvPr id="234896" name="Line 3472"/>
              <p:cNvSpPr>
                <a:spLocks noChangeShapeType="1"/>
              </p:cNvSpPr>
              <p:nvPr/>
            </p:nvSpPr>
            <p:spPr bwMode="auto">
              <a:xfrm>
                <a:off x="2923" y="3651"/>
                <a:ext cx="1" cy="1"/>
              </a:xfrm>
              <a:prstGeom prst="line">
                <a:avLst/>
              </a:prstGeom>
              <a:noFill/>
              <a:ln w="0">
                <a:solidFill>
                  <a:srgbClr val="0000FF"/>
                </a:solidFill>
                <a:round/>
                <a:headEnd/>
                <a:tailEnd/>
              </a:ln>
            </p:spPr>
            <p:txBody>
              <a:bodyPr/>
              <a:lstStyle/>
              <a:p>
                <a:endParaRPr lang="en-US"/>
              </a:p>
            </p:txBody>
          </p:sp>
          <p:sp>
            <p:nvSpPr>
              <p:cNvPr id="234897" name="Line 3473"/>
              <p:cNvSpPr>
                <a:spLocks noChangeShapeType="1"/>
              </p:cNvSpPr>
              <p:nvPr/>
            </p:nvSpPr>
            <p:spPr bwMode="auto">
              <a:xfrm>
                <a:off x="2925" y="3651"/>
                <a:ext cx="1" cy="1"/>
              </a:xfrm>
              <a:prstGeom prst="line">
                <a:avLst/>
              </a:prstGeom>
              <a:noFill/>
              <a:ln w="0">
                <a:solidFill>
                  <a:srgbClr val="0000FF"/>
                </a:solidFill>
                <a:round/>
                <a:headEnd/>
                <a:tailEnd/>
              </a:ln>
            </p:spPr>
            <p:txBody>
              <a:bodyPr/>
              <a:lstStyle/>
              <a:p>
                <a:endParaRPr lang="en-US"/>
              </a:p>
            </p:txBody>
          </p:sp>
          <p:sp>
            <p:nvSpPr>
              <p:cNvPr id="234898" name="Line 3474"/>
              <p:cNvSpPr>
                <a:spLocks noChangeShapeType="1"/>
              </p:cNvSpPr>
              <p:nvPr/>
            </p:nvSpPr>
            <p:spPr bwMode="auto">
              <a:xfrm>
                <a:off x="2932" y="3651"/>
                <a:ext cx="1" cy="1"/>
              </a:xfrm>
              <a:prstGeom prst="line">
                <a:avLst/>
              </a:prstGeom>
              <a:noFill/>
              <a:ln w="0">
                <a:solidFill>
                  <a:srgbClr val="0000FF"/>
                </a:solidFill>
                <a:round/>
                <a:headEnd/>
                <a:tailEnd/>
              </a:ln>
            </p:spPr>
            <p:txBody>
              <a:bodyPr/>
              <a:lstStyle/>
              <a:p>
                <a:endParaRPr lang="en-US"/>
              </a:p>
            </p:txBody>
          </p:sp>
          <p:sp>
            <p:nvSpPr>
              <p:cNvPr id="234899" name="Line 3475"/>
              <p:cNvSpPr>
                <a:spLocks noChangeShapeType="1"/>
              </p:cNvSpPr>
              <p:nvPr/>
            </p:nvSpPr>
            <p:spPr bwMode="auto">
              <a:xfrm>
                <a:off x="2934" y="3651"/>
                <a:ext cx="1" cy="1"/>
              </a:xfrm>
              <a:prstGeom prst="line">
                <a:avLst/>
              </a:prstGeom>
              <a:noFill/>
              <a:ln w="0">
                <a:solidFill>
                  <a:srgbClr val="0000FF"/>
                </a:solidFill>
                <a:round/>
                <a:headEnd/>
                <a:tailEnd/>
              </a:ln>
            </p:spPr>
            <p:txBody>
              <a:bodyPr/>
              <a:lstStyle/>
              <a:p>
                <a:endParaRPr lang="en-US"/>
              </a:p>
            </p:txBody>
          </p:sp>
          <p:sp>
            <p:nvSpPr>
              <p:cNvPr id="234900" name="Line 3476"/>
              <p:cNvSpPr>
                <a:spLocks noChangeShapeType="1"/>
              </p:cNvSpPr>
              <p:nvPr/>
            </p:nvSpPr>
            <p:spPr bwMode="auto">
              <a:xfrm>
                <a:off x="2939" y="3651"/>
                <a:ext cx="1" cy="1"/>
              </a:xfrm>
              <a:prstGeom prst="line">
                <a:avLst/>
              </a:prstGeom>
              <a:noFill/>
              <a:ln w="0">
                <a:solidFill>
                  <a:srgbClr val="0000FF"/>
                </a:solidFill>
                <a:round/>
                <a:headEnd/>
                <a:tailEnd/>
              </a:ln>
            </p:spPr>
            <p:txBody>
              <a:bodyPr/>
              <a:lstStyle/>
              <a:p>
                <a:endParaRPr lang="en-US"/>
              </a:p>
            </p:txBody>
          </p:sp>
          <p:sp>
            <p:nvSpPr>
              <p:cNvPr id="234901" name="Line 3477"/>
              <p:cNvSpPr>
                <a:spLocks noChangeShapeType="1"/>
              </p:cNvSpPr>
              <p:nvPr/>
            </p:nvSpPr>
            <p:spPr bwMode="auto">
              <a:xfrm>
                <a:off x="2939" y="3651"/>
                <a:ext cx="1" cy="1"/>
              </a:xfrm>
              <a:prstGeom prst="line">
                <a:avLst/>
              </a:prstGeom>
              <a:noFill/>
              <a:ln w="0">
                <a:solidFill>
                  <a:srgbClr val="0000FF"/>
                </a:solidFill>
                <a:round/>
                <a:headEnd/>
                <a:tailEnd/>
              </a:ln>
            </p:spPr>
            <p:txBody>
              <a:bodyPr/>
              <a:lstStyle/>
              <a:p>
                <a:endParaRPr lang="en-US"/>
              </a:p>
            </p:txBody>
          </p:sp>
          <p:sp>
            <p:nvSpPr>
              <p:cNvPr id="234902" name="Line 3478"/>
              <p:cNvSpPr>
                <a:spLocks noChangeShapeType="1"/>
              </p:cNvSpPr>
              <p:nvPr/>
            </p:nvSpPr>
            <p:spPr bwMode="auto">
              <a:xfrm>
                <a:off x="2944" y="3651"/>
                <a:ext cx="1" cy="1"/>
              </a:xfrm>
              <a:prstGeom prst="line">
                <a:avLst/>
              </a:prstGeom>
              <a:noFill/>
              <a:ln w="0">
                <a:solidFill>
                  <a:srgbClr val="0000FF"/>
                </a:solidFill>
                <a:round/>
                <a:headEnd/>
                <a:tailEnd/>
              </a:ln>
            </p:spPr>
            <p:txBody>
              <a:bodyPr/>
              <a:lstStyle/>
              <a:p>
                <a:endParaRPr lang="en-US"/>
              </a:p>
            </p:txBody>
          </p:sp>
          <p:sp>
            <p:nvSpPr>
              <p:cNvPr id="234903" name="Line 3479"/>
              <p:cNvSpPr>
                <a:spLocks noChangeShapeType="1"/>
              </p:cNvSpPr>
              <p:nvPr/>
            </p:nvSpPr>
            <p:spPr bwMode="auto">
              <a:xfrm>
                <a:off x="2946" y="3651"/>
                <a:ext cx="1" cy="1"/>
              </a:xfrm>
              <a:prstGeom prst="line">
                <a:avLst/>
              </a:prstGeom>
              <a:noFill/>
              <a:ln w="0">
                <a:solidFill>
                  <a:srgbClr val="0000FF"/>
                </a:solidFill>
                <a:round/>
                <a:headEnd/>
                <a:tailEnd/>
              </a:ln>
            </p:spPr>
            <p:txBody>
              <a:bodyPr/>
              <a:lstStyle/>
              <a:p>
                <a:endParaRPr lang="en-US"/>
              </a:p>
            </p:txBody>
          </p:sp>
          <p:sp>
            <p:nvSpPr>
              <p:cNvPr id="234904" name="Line 3480"/>
              <p:cNvSpPr>
                <a:spLocks noChangeShapeType="1"/>
              </p:cNvSpPr>
              <p:nvPr/>
            </p:nvSpPr>
            <p:spPr bwMode="auto">
              <a:xfrm>
                <a:off x="2952" y="3651"/>
                <a:ext cx="1" cy="1"/>
              </a:xfrm>
              <a:prstGeom prst="line">
                <a:avLst/>
              </a:prstGeom>
              <a:noFill/>
              <a:ln w="0">
                <a:solidFill>
                  <a:srgbClr val="0000FF"/>
                </a:solidFill>
                <a:round/>
                <a:headEnd/>
                <a:tailEnd/>
              </a:ln>
            </p:spPr>
            <p:txBody>
              <a:bodyPr/>
              <a:lstStyle/>
              <a:p>
                <a:endParaRPr lang="en-US"/>
              </a:p>
            </p:txBody>
          </p:sp>
          <p:sp>
            <p:nvSpPr>
              <p:cNvPr id="234905" name="Freeform 3481"/>
              <p:cNvSpPr>
                <a:spLocks/>
              </p:cNvSpPr>
              <p:nvPr/>
            </p:nvSpPr>
            <p:spPr bwMode="auto">
              <a:xfrm>
                <a:off x="2956" y="3651"/>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906" name="Line 3482"/>
              <p:cNvSpPr>
                <a:spLocks noChangeShapeType="1"/>
              </p:cNvSpPr>
              <p:nvPr/>
            </p:nvSpPr>
            <p:spPr bwMode="auto">
              <a:xfrm>
                <a:off x="2961" y="3651"/>
                <a:ext cx="1" cy="1"/>
              </a:xfrm>
              <a:prstGeom prst="line">
                <a:avLst/>
              </a:prstGeom>
              <a:noFill/>
              <a:ln w="0">
                <a:solidFill>
                  <a:srgbClr val="0000FF"/>
                </a:solidFill>
                <a:round/>
                <a:headEnd/>
                <a:tailEnd/>
              </a:ln>
            </p:spPr>
            <p:txBody>
              <a:bodyPr/>
              <a:lstStyle/>
              <a:p>
                <a:endParaRPr lang="en-US"/>
              </a:p>
            </p:txBody>
          </p:sp>
          <p:sp>
            <p:nvSpPr>
              <p:cNvPr id="234907" name="Line 3483"/>
              <p:cNvSpPr>
                <a:spLocks noChangeShapeType="1"/>
              </p:cNvSpPr>
              <p:nvPr/>
            </p:nvSpPr>
            <p:spPr bwMode="auto">
              <a:xfrm>
                <a:off x="2963" y="3651"/>
                <a:ext cx="1" cy="1"/>
              </a:xfrm>
              <a:prstGeom prst="line">
                <a:avLst/>
              </a:prstGeom>
              <a:noFill/>
              <a:ln w="0">
                <a:solidFill>
                  <a:srgbClr val="0000FF"/>
                </a:solidFill>
                <a:round/>
                <a:headEnd/>
                <a:tailEnd/>
              </a:ln>
            </p:spPr>
            <p:txBody>
              <a:bodyPr/>
              <a:lstStyle/>
              <a:p>
                <a:endParaRPr lang="en-US"/>
              </a:p>
            </p:txBody>
          </p:sp>
          <p:sp>
            <p:nvSpPr>
              <p:cNvPr id="234908" name="Line 3484"/>
              <p:cNvSpPr>
                <a:spLocks noChangeShapeType="1"/>
              </p:cNvSpPr>
              <p:nvPr/>
            </p:nvSpPr>
            <p:spPr bwMode="auto">
              <a:xfrm>
                <a:off x="2968" y="3651"/>
                <a:ext cx="1" cy="1"/>
              </a:xfrm>
              <a:prstGeom prst="line">
                <a:avLst/>
              </a:prstGeom>
              <a:noFill/>
              <a:ln w="0">
                <a:solidFill>
                  <a:srgbClr val="0000FF"/>
                </a:solidFill>
                <a:round/>
                <a:headEnd/>
                <a:tailEnd/>
              </a:ln>
            </p:spPr>
            <p:txBody>
              <a:bodyPr/>
              <a:lstStyle/>
              <a:p>
                <a:endParaRPr lang="en-US"/>
              </a:p>
            </p:txBody>
          </p:sp>
          <p:sp>
            <p:nvSpPr>
              <p:cNvPr id="234909" name="Line 3485"/>
              <p:cNvSpPr>
                <a:spLocks noChangeShapeType="1"/>
              </p:cNvSpPr>
              <p:nvPr/>
            </p:nvSpPr>
            <p:spPr bwMode="auto">
              <a:xfrm>
                <a:off x="2973" y="3651"/>
                <a:ext cx="1" cy="1"/>
              </a:xfrm>
              <a:prstGeom prst="line">
                <a:avLst/>
              </a:prstGeom>
              <a:noFill/>
              <a:ln w="0">
                <a:solidFill>
                  <a:srgbClr val="0000FF"/>
                </a:solidFill>
                <a:round/>
                <a:headEnd/>
                <a:tailEnd/>
              </a:ln>
            </p:spPr>
            <p:txBody>
              <a:bodyPr/>
              <a:lstStyle/>
              <a:p>
                <a:endParaRPr lang="en-US"/>
              </a:p>
            </p:txBody>
          </p:sp>
          <p:sp>
            <p:nvSpPr>
              <p:cNvPr id="234910" name="Line 3486"/>
              <p:cNvSpPr>
                <a:spLocks noChangeShapeType="1"/>
              </p:cNvSpPr>
              <p:nvPr/>
            </p:nvSpPr>
            <p:spPr bwMode="auto">
              <a:xfrm>
                <a:off x="2974" y="3651"/>
                <a:ext cx="1" cy="1"/>
              </a:xfrm>
              <a:prstGeom prst="line">
                <a:avLst/>
              </a:prstGeom>
              <a:noFill/>
              <a:ln w="0">
                <a:solidFill>
                  <a:srgbClr val="0000FF"/>
                </a:solidFill>
                <a:round/>
                <a:headEnd/>
                <a:tailEnd/>
              </a:ln>
            </p:spPr>
            <p:txBody>
              <a:bodyPr/>
              <a:lstStyle/>
              <a:p>
                <a:endParaRPr lang="en-US"/>
              </a:p>
            </p:txBody>
          </p:sp>
          <p:sp>
            <p:nvSpPr>
              <p:cNvPr id="234911" name="Line 3487"/>
              <p:cNvSpPr>
                <a:spLocks noChangeShapeType="1"/>
              </p:cNvSpPr>
              <p:nvPr/>
            </p:nvSpPr>
            <p:spPr bwMode="auto">
              <a:xfrm>
                <a:off x="2979" y="3651"/>
                <a:ext cx="1" cy="1"/>
              </a:xfrm>
              <a:prstGeom prst="line">
                <a:avLst/>
              </a:prstGeom>
              <a:noFill/>
              <a:ln w="0">
                <a:solidFill>
                  <a:srgbClr val="0000FF"/>
                </a:solidFill>
                <a:round/>
                <a:headEnd/>
                <a:tailEnd/>
              </a:ln>
            </p:spPr>
            <p:txBody>
              <a:bodyPr/>
              <a:lstStyle/>
              <a:p>
                <a:endParaRPr lang="en-US"/>
              </a:p>
            </p:txBody>
          </p:sp>
          <p:sp>
            <p:nvSpPr>
              <p:cNvPr id="234912" name="Line 3488"/>
              <p:cNvSpPr>
                <a:spLocks noChangeShapeType="1"/>
              </p:cNvSpPr>
              <p:nvPr/>
            </p:nvSpPr>
            <p:spPr bwMode="auto">
              <a:xfrm>
                <a:off x="2983" y="3651"/>
                <a:ext cx="1" cy="1"/>
              </a:xfrm>
              <a:prstGeom prst="line">
                <a:avLst/>
              </a:prstGeom>
              <a:noFill/>
              <a:ln w="0">
                <a:solidFill>
                  <a:srgbClr val="0000FF"/>
                </a:solidFill>
                <a:round/>
                <a:headEnd/>
                <a:tailEnd/>
              </a:ln>
            </p:spPr>
            <p:txBody>
              <a:bodyPr/>
              <a:lstStyle/>
              <a:p>
                <a:endParaRPr lang="en-US"/>
              </a:p>
            </p:txBody>
          </p:sp>
          <p:sp>
            <p:nvSpPr>
              <p:cNvPr id="234913" name="Line 3489"/>
              <p:cNvSpPr>
                <a:spLocks noChangeShapeType="1"/>
              </p:cNvSpPr>
              <p:nvPr/>
            </p:nvSpPr>
            <p:spPr bwMode="auto">
              <a:xfrm>
                <a:off x="2985" y="3651"/>
                <a:ext cx="1" cy="1"/>
              </a:xfrm>
              <a:prstGeom prst="line">
                <a:avLst/>
              </a:prstGeom>
              <a:noFill/>
              <a:ln w="0">
                <a:solidFill>
                  <a:srgbClr val="0000FF"/>
                </a:solidFill>
                <a:round/>
                <a:headEnd/>
                <a:tailEnd/>
              </a:ln>
            </p:spPr>
            <p:txBody>
              <a:bodyPr/>
              <a:lstStyle/>
              <a:p>
                <a:endParaRPr lang="en-US"/>
              </a:p>
            </p:txBody>
          </p:sp>
          <p:sp>
            <p:nvSpPr>
              <p:cNvPr id="234914" name="Line 3490"/>
              <p:cNvSpPr>
                <a:spLocks noChangeShapeType="1"/>
              </p:cNvSpPr>
              <p:nvPr/>
            </p:nvSpPr>
            <p:spPr bwMode="auto">
              <a:xfrm flipV="1">
                <a:off x="2990" y="3629"/>
                <a:ext cx="1" cy="22"/>
              </a:xfrm>
              <a:prstGeom prst="line">
                <a:avLst/>
              </a:prstGeom>
              <a:noFill/>
              <a:ln w="0">
                <a:solidFill>
                  <a:srgbClr val="0000FF"/>
                </a:solidFill>
                <a:round/>
                <a:headEnd/>
                <a:tailEnd/>
              </a:ln>
            </p:spPr>
            <p:txBody>
              <a:bodyPr/>
              <a:lstStyle/>
              <a:p>
                <a:endParaRPr lang="en-US"/>
              </a:p>
            </p:txBody>
          </p:sp>
          <p:sp>
            <p:nvSpPr>
              <p:cNvPr id="234915" name="Line 3491"/>
              <p:cNvSpPr>
                <a:spLocks noChangeShapeType="1"/>
              </p:cNvSpPr>
              <p:nvPr/>
            </p:nvSpPr>
            <p:spPr bwMode="auto">
              <a:xfrm flipV="1">
                <a:off x="2990" y="3645"/>
                <a:ext cx="1" cy="6"/>
              </a:xfrm>
              <a:prstGeom prst="line">
                <a:avLst/>
              </a:prstGeom>
              <a:noFill/>
              <a:ln w="0">
                <a:solidFill>
                  <a:srgbClr val="0000FF"/>
                </a:solidFill>
                <a:round/>
                <a:headEnd/>
                <a:tailEnd/>
              </a:ln>
            </p:spPr>
            <p:txBody>
              <a:bodyPr/>
              <a:lstStyle/>
              <a:p>
                <a:endParaRPr lang="en-US"/>
              </a:p>
            </p:txBody>
          </p:sp>
          <p:sp>
            <p:nvSpPr>
              <p:cNvPr id="234916" name="Line 3492"/>
              <p:cNvSpPr>
                <a:spLocks noChangeShapeType="1"/>
              </p:cNvSpPr>
              <p:nvPr/>
            </p:nvSpPr>
            <p:spPr bwMode="auto">
              <a:xfrm flipV="1">
                <a:off x="2996" y="3645"/>
                <a:ext cx="1" cy="6"/>
              </a:xfrm>
              <a:prstGeom prst="line">
                <a:avLst/>
              </a:prstGeom>
              <a:noFill/>
              <a:ln w="0">
                <a:solidFill>
                  <a:srgbClr val="0000FF"/>
                </a:solidFill>
                <a:round/>
                <a:headEnd/>
                <a:tailEnd/>
              </a:ln>
            </p:spPr>
            <p:txBody>
              <a:bodyPr/>
              <a:lstStyle/>
              <a:p>
                <a:endParaRPr lang="en-US"/>
              </a:p>
            </p:txBody>
          </p:sp>
          <p:sp>
            <p:nvSpPr>
              <p:cNvPr id="234917" name="Line 3493"/>
              <p:cNvSpPr>
                <a:spLocks noChangeShapeType="1"/>
              </p:cNvSpPr>
              <p:nvPr/>
            </p:nvSpPr>
            <p:spPr bwMode="auto">
              <a:xfrm>
                <a:off x="2998" y="3651"/>
                <a:ext cx="1" cy="1"/>
              </a:xfrm>
              <a:prstGeom prst="line">
                <a:avLst/>
              </a:prstGeom>
              <a:noFill/>
              <a:ln w="0">
                <a:solidFill>
                  <a:srgbClr val="0000FF"/>
                </a:solidFill>
                <a:round/>
                <a:headEnd/>
                <a:tailEnd/>
              </a:ln>
            </p:spPr>
            <p:txBody>
              <a:bodyPr/>
              <a:lstStyle/>
              <a:p>
                <a:endParaRPr lang="en-US"/>
              </a:p>
            </p:txBody>
          </p:sp>
          <p:sp>
            <p:nvSpPr>
              <p:cNvPr id="234918" name="Line 3494"/>
              <p:cNvSpPr>
                <a:spLocks noChangeShapeType="1"/>
              </p:cNvSpPr>
              <p:nvPr/>
            </p:nvSpPr>
            <p:spPr bwMode="auto">
              <a:xfrm>
                <a:off x="3001" y="3651"/>
                <a:ext cx="1" cy="1"/>
              </a:xfrm>
              <a:prstGeom prst="line">
                <a:avLst/>
              </a:prstGeom>
              <a:noFill/>
              <a:ln w="0">
                <a:solidFill>
                  <a:srgbClr val="0000FF"/>
                </a:solidFill>
                <a:round/>
                <a:headEnd/>
                <a:tailEnd/>
              </a:ln>
            </p:spPr>
            <p:txBody>
              <a:bodyPr/>
              <a:lstStyle/>
              <a:p>
                <a:endParaRPr lang="en-US"/>
              </a:p>
            </p:txBody>
          </p:sp>
          <p:sp>
            <p:nvSpPr>
              <p:cNvPr id="234919" name="Freeform 3495"/>
              <p:cNvSpPr>
                <a:spLocks/>
              </p:cNvSpPr>
              <p:nvPr/>
            </p:nvSpPr>
            <p:spPr bwMode="auto">
              <a:xfrm>
                <a:off x="3008" y="3651"/>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920" name="Line 3496"/>
              <p:cNvSpPr>
                <a:spLocks noChangeShapeType="1"/>
              </p:cNvSpPr>
              <p:nvPr/>
            </p:nvSpPr>
            <p:spPr bwMode="auto">
              <a:xfrm>
                <a:off x="3014" y="3651"/>
                <a:ext cx="1" cy="1"/>
              </a:xfrm>
              <a:prstGeom prst="line">
                <a:avLst/>
              </a:prstGeom>
              <a:noFill/>
              <a:ln w="0">
                <a:solidFill>
                  <a:srgbClr val="0000FF"/>
                </a:solidFill>
                <a:round/>
                <a:headEnd/>
                <a:tailEnd/>
              </a:ln>
            </p:spPr>
            <p:txBody>
              <a:bodyPr/>
              <a:lstStyle/>
              <a:p>
                <a:endParaRPr lang="en-US"/>
              </a:p>
            </p:txBody>
          </p:sp>
          <p:sp>
            <p:nvSpPr>
              <p:cNvPr id="234921" name="Line 3497"/>
              <p:cNvSpPr>
                <a:spLocks noChangeShapeType="1"/>
              </p:cNvSpPr>
              <p:nvPr/>
            </p:nvSpPr>
            <p:spPr bwMode="auto">
              <a:xfrm>
                <a:off x="3015" y="3651"/>
                <a:ext cx="1" cy="1"/>
              </a:xfrm>
              <a:prstGeom prst="line">
                <a:avLst/>
              </a:prstGeom>
              <a:noFill/>
              <a:ln w="0">
                <a:solidFill>
                  <a:srgbClr val="0000FF"/>
                </a:solidFill>
                <a:round/>
                <a:headEnd/>
                <a:tailEnd/>
              </a:ln>
            </p:spPr>
            <p:txBody>
              <a:bodyPr/>
              <a:lstStyle/>
              <a:p>
                <a:endParaRPr lang="en-US"/>
              </a:p>
            </p:txBody>
          </p:sp>
          <p:sp>
            <p:nvSpPr>
              <p:cNvPr id="234922" name="Line 3498"/>
              <p:cNvSpPr>
                <a:spLocks noChangeShapeType="1"/>
              </p:cNvSpPr>
              <p:nvPr/>
            </p:nvSpPr>
            <p:spPr bwMode="auto">
              <a:xfrm>
                <a:off x="3018" y="3651"/>
                <a:ext cx="1" cy="1"/>
              </a:xfrm>
              <a:prstGeom prst="line">
                <a:avLst/>
              </a:prstGeom>
              <a:noFill/>
              <a:ln w="0">
                <a:solidFill>
                  <a:srgbClr val="0000FF"/>
                </a:solidFill>
                <a:round/>
                <a:headEnd/>
                <a:tailEnd/>
              </a:ln>
            </p:spPr>
            <p:txBody>
              <a:bodyPr/>
              <a:lstStyle/>
              <a:p>
                <a:endParaRPr lang="en-US"/>
              </a:p>
            </p:txBody>
          </p:sp>
          <p:sp>
            <p:nvSpPr>
              <p:cNvPr id="234923" name="Line 3499"/>
              <p:cNvSpPr>
                <a:spLocks noChangeShapeType="1"/>
              </p:cNvSpPr>
              <p:nvPr/>
            </p:nvSpPr>
            <p:spPr bwMode="auto">
              <a:xfrm>
                <a:off x="3022" y="3651"/>
                <a:ext cx="1" cy="1"/>
              </a:xfrm>
              <a:prstGeom prst="line">
                <a:avLst/>
              </a:prstGeom>
              <a:noFill/>
              <a:ln w="0">
                <a:solidFill>
                  <a:srgbClr val="0000FF"/>
                </a:solidFill>
                <a:round/>
                <a:headEnd/>
                <a:tailEnd/>
              </a:ln>
            </p:spPr>
            <p:txBody>
              <a:bodyPr/>
              <a:lstStyle/>
              <a:p>
                <a:endParaRPr lang="en-US"/>
              </a:p>
            </p:txBody>
          </p:sp>
          <p:sp>
            <p:nvSpPr>
              <p:cNvPr id="234924" name="Line 3500"/>
              <p:cNvSpPr>
                <a:spLocks noChangeShapeType="1"/>
              </p:cNvSpPr>
              <p:nvPr/>
            </p:nvSpPr>
            <p:spPr bwMode="auto">
              <a:xfrm>
                <a:off x="3025" y="3651"/>
                <a:ext cx="1" cy="1"/>
              </a:xfrm>
              <a:prstGeom prst="line">
                <a:avLst/>
              </a:prstGeom>
              <a:noFill/>
              <a:ln w="0">
                <a:solidFill>
                  <a:srgbClr val="0000FF"/>
                </a:solidFill>
                <a:round/>
                <a:headEnd/>
                <a:tailEnd/>
              </a:ln>
            </p:spPr>
            <p:txBody>
              <a:bodyPr/>
              <a:lstStyle/>
              <a:p>
                <a:endParaRPr lang="en-US"/>
              </a:p>
            </p:txBody>
          </p:sp>
          <p:sp>
            <p:nvSpPr>
              <p:cNvPr id="234925" name="Line 3501"/>
              <p:cNvSpPr>
                <a:spLocks noChangeShapeType="1"/>
              </p:cNvSpPr>
              <p:nvPr/>
            </p:nvSpPr>
            <p:spPr bwMode="auto">
              <a:xfrm>
                <a:off x="3030" y="3651"/>
                <a:ext cx="1" cy="1"/>
              </a:xfrm>
              <a:prstGeom prst="line">
                <a:avLst/>
              </a:prstGeom>
              <a:noFill/>
              <a:ln w="0">
                <a:solidFill>
                  <a:srgbClr val="0000FF"/>
                </a:solidFill>
                <a:round/>
                <a:headEnd/>
                <a:tailEnd/>
              </a:ln>
            </p:spPr>
            <p:txBody>
              <a:bodyPr/>
              <a:lstStyle/>
              <a:p>
                <a:endParaRPr lang="en-US"/>
              </a:p>
            </p:txBody>
          </p:sp>
          <p:sp>
            <p:nvSpPr>
              <p:cNvPr id="234926" name="Line 3502"/>
              <p:cNvSpPr>
                <a:spLocks noChangeShapeType="1"/>
              </p:cNvSpPr>
              <p:nvPr/>
            </p:nvSpPr>
            <p:spPr bwMode="auto">
              <a:xfrm>
                <a:off x="3032" y="3651"/>
                <a:ext cx="1" cy="1"/>
              </a:xfrm>
              <a:prstGeom prst="line">
                <a:avLst/>
              </a:prstGeom>
              <a:noFill/>
              <a:ln w="0">
                <a:solidFill>
                  <a:srgbClr val="0000FF"/>
                </a:solidFill>
                <a:round/>
                <a:headEnd/>
                <a:tailEnd/>
              </a:ln>
            </p:spPr>
            <p:txBody>
              <a:bodyPr/>
              <a:lstStyle/>
              <a:p>
                <a:endParaRPr lang="en-US"/>
              </a:p>
            </p:txBody>
          </p:sp>
          <p:sp>
            <p:nvSpPr>
              <p:cNvPr id="234927" name="Line 3503"/>
              <p:cNvSpPr>
                <a:spLocks noChangeShapeType="1"/>
              </p:cNvSpPr>
              <p:nvPr/>
            </p:nvSpPr>
            <p:spPr bwMode="auto">
              <a:xfrm>
                <a:off x="3035" y="3651"/>
                <a:ext cx="1" cy="1"/>
              </a:xfrm>
              <a:prstGeom prst="line">
                <a:avLst/>
              </a:prstGeom>
              <a:noFill/>
              <a:ln w="0">
                <a:solidFill>
                  <a:srgbClr val="0000FF"/>
                </a:solidFill>
                <a:round/>
                <a:headEnd/>
                <a:tailEnd/>
              </a:ln>
            </p:spPr>
            <p:txBody>
              <a:bodyPr/>
              <a:lstStyle/>
              <a:p>
                <a:endParaRPr lang="en-US"/>
              </a:p>
            </p:txBody>
          </p:sp>
          <p:sp>
            <p:nvSpPr>
              <p:cNvPr id="234928" name="Line 3504"/>
              <p:cNvSpPr>
                <a:spLocks noChangeShapeType="1"/>
              </p:cNvSpPr>
              <p:nvPr/>
            </p:nvSpPr>
            <p:spPr bwMode="auto">
              <a:xfrm>
                <a:off x="3041" y="3651"/>
                <a:ext cx="1" cy="1"/>
              </a:xfrm>
              <a:prstGeom prst="line">
                <a:avLst/>
              </a:prstGeom>
              <a:noFill/>
              <a:ln w="0">
                <a:solidFill>
                  <a:srgbClr val="0000FF"/>
                </a:solidFill>
                <a:round/>
                <a:headEnd/>
                <a:tailEnd/>
              </a:ln>
            </p:spPr>
            <p:txBody>
              <a:bodyPr/>
              <a:lstStyle/>
              <a:p>
                <a:endParaRPr lang="en-US"/>
              </a:p>
            </p:txBody>
          </p:sp>
          <p:sp>
            <p:nvSpPr>
              <p:cNvPr id="234929" name="Line 3505"/>
              <p:cNvSpPr>
                <a:spLocks noChangeShapeType="1"/>
              </p:cNvSpPr>
              <p:nvPr/>
            </p:nvSpPr>
            <p:spPr bwMode="auto">
              <a:xfrm>
                <a:off x="3043" y="3651"/>
                <a:ext cx="1" cy="1"/>
              </a:xfrm>
              <a:prstGeom prst="line">
                <a:avLst/>
              </a:prstGeom>
              <a:noFill/>
              <a:ln w="0">
                <a:solidFill>
                  <a:srgbClr val="0000FF"/>
                </a:solidFill>
                <a:round/>
                <a:headEnd/>
                <a:tailEnd/>
              </a:ln>
            </p:spPr>
            <p:txBody>
              <a:bodyPr/>
              <a:lstStyle/>
              <a:p>
                <a:endParaRPr lang="en-US"/>
              </a:p>
            </p:txBody>
          </p:sp>
          <p:sp>
            <p:nvSpPr>
              <p:cNvPr id="234930" name="Line 3506"/>
              <p:cNvSpPr>
                <a:spLocks noChangeShapeType="1"/>
              </p:cNvSpPr>
              <p:nvPr/>
            </p:nvSpPr>
            <p:spPr bwMode="auto">
              <a:xfrm>
                <a:off x="3046" y="3651"/>
                <a:ext cx="1" cy="1"/>
              </a:xfrm>
              <a:prstGeom prst="line">
                <a:avLst/>
              </a:prstGeom>
              <a:noFill/>
              <a:ln w="0">
                <a:solidFill>
                  <a:srgbClr val="0000FF"/>
                </a:solidFill>
                <a:round/>
                <a:headEnd/>
                <a:tailEnd/>
              </a:ln>
            </p:spPr>
            <p:txBody>
              <a:bodyPr/>
              <a:lstStyle/>
              <a:p>
                <a:endParaRPr lang="en-US"/>
              </a:p>
            </p:txBody>
          </p:sp>
          <p:sp>
            <p:nvSpPr>
              <p:cNvPr id="234931" name="Line 3507"/>
              <p:cNvSpPr>
                <a:spLocks noChangeShapeType="1"/>
              </p:cNvSpPr>
              <p:nvPr/>
            </p:nvSpPr>
            <p:spPr bwMode="auto">
              <a:xfrm>
                <a:off x="3050" y="3651"/>
                <a:ext cx="1" cy="1"/>
              </a:xfrm>
              <a:prstGeom prst="line">
                <a:avLst/>
              </a:prstGeom>
              <a:noFill/>
              <a:ln w="0">
                <a:solidFill>
                  <a:srgbClr val="0000FF"/>
                </a:solidFill>
                <a:round/>
                <a:headEnd/>
                <a:tailEnd/>
              </a:ln>
            </p:spPr>
            <p:txBody>
              <a:bodyPr/>
              <a:lstStyle/>
              <a:p>
                <a:endParaRPr lang="en-US"/>
              </a:p>
            </p:txBody>
          </p:sp>
          <p:sp>
            <p:nvSpPr>
              <p:cNvPr id="234932" name="Line 3508"/>
              <p:cNvSpPr>
                <a:spLocks noChangeShapeType="1"/>
              </p:cNvSpPr>
              <p:nvPr/>
            </p:nvSpPr>
            <p:spPr bwMode="auto">
              <a:xfrm>
                <a:off x="3053" y="3651"/>
                <a:ext cx="1" cy="1"/>
              </a:xfrm>
              <a:prstGeom prst="line">
                <a:avLst/>
              </a:prstGeom>
              <a:noFill/>
              <a:ln w="0">
                <a:solidFill>
                  <a:srgbClr val="0000FF"/>
                </a:solidFill>
                <a:round/>
                <a:headEnd/>
                <a:tailEnd/>
              </a:ln>
            </p:spPr>
            <p:txBody>
              <a:bodyPr/>
              <a:lstStyle/>
              <a:p>
                <a:endParaRPr lang="en-US"/>
              </a:p>
            </p:txBody>
          </p:sp>
          <p:sp>
            <p:nvSpPr>
              <p:cNvPr id="234933" name="Line 3509"/>
              <p:cNvSpPr>
                <a:spLocks noChangeShapeType="1"/>
              </p:cNvSpPr>
              <p:nvPr/>
            </p:nvSpPr>
            <p:spPr bwMode="auto">
              <a:xfrm>
                <a:off x="3059" y="3651"/>
                <a:ext cx="1" cy="1"/>
              </a:xfrm>
              <a:prstGeom prst="line">
                <a:avLst/>
              </a:prstGeom>
              <a:noFill/>
              <a:ln w="0">
                <a:solidFill>
                  <a:srgbClr val="0000FF"/>
                </a:solidFill>
                <a:round/>
                <a:headEnd/>
                <a:tailEnd/>
              </a:ln>
            </p:spPr>
            <p:txBody>
              <a:bodyPr/>
              <a:lstStyle/>
              <a:p>
                <a:endParaRPr lang="en-US"/>
              </a:p>
            </p:txBody>
          </p:sp>
          <p:sp>
            <p:nvSpPr>
              <p:cNvPr id="234934" name="Line 3510"/>
              <p:cNvSpPr>
                <a:spLocks noChangeShapeType="1"/>
              </p:cNvSpPr>
              <p:nvPr/>
            </p:nvSpPr>
            <p:spPr bwMode="auto">
              <a:xfrm>
                <a:off x="3060" y="3651"/>
                <a:ext cx="1" cy="1"/>
              </a:xfrm>
              <a:prstGeom prst="line">
                <a:avLst/>
              </a:prstGeom>
              <a:noFill/>
              <a:ln w="0">
                <a:solidFill>
                  <a:srgbClr val="0000FF"/>
                </a:solidFill>
                <a:round/>
                <a:headEnd/>
                <a:tailEnd/>
              </a:ln>
            </p:spPr>
            <p:txBody>
              <a:bodyPr/>
              <a:lstStyle/>
              <a:p>
                <a:endParaRPr lang="en-US"/>
              </a:p>
            </p:txBody>
          </p:sp>
          <p:sp>
            <p:nvSpPr>
              <p:cNvPr id="234935" name="Line 3511"/>
              <p:cNvSpPr>
                <a:spLocks noChangeShapeType="1"/>
              </p:cNvSpPr>
              <p:nvPr/>
            </p:nvSpPr>
            <p:spPr bwMode="auto">
              <a:xfrm>
                <a:off x="3063" y="3651"/>
                <a:ext cx="1" cy="1"/>
              </a:xfrm>
              <a:prstGeom prst="line">
                <a:avLst/>
              </a:prstGeom>
              <a:noFill/>
              <a:ln w="0">
                <a:solidFill>
                  <a:srgbClr val="0000FF"/>
                </a:solidFill>
                <a:round/>
                <a:headEnd/>
                <a:tailEnd/>
              </a:ln>
            </p:spPr>
            <p:txBody>
              <a:bodyPr/>
              <a:lstStyle/>
              <a:p>
                <a:endParaRPr lang="en-US"/>
              </a:p>
            </p:txBody>
          </p:sp>
          <p:sp>
            <p:nvSpPr>
              <p:cNvPr id="234936" name="Line 3512"/>
              <p:cNvSpPr>
                <a:spLocks noChangeShapeType="1"/>
              </p:cNvSpPr>
              <p:nvPr/>
            </p:nvSpPr>
            <p:spPr bwMode="auto">
              <a:xfrm>
                <a:off x="3067" y="3651"/>
                <a:ext cx="1" cy="1"/>
              </a:xfrm>
              <a:prstGeom prst="line">
                <a:avLst/>
              </a:prstGeom>
              <a:noFill/>
              <a:ln w="0">
                <a:solidFill>
                  <a:srgbClr val="0000FF"/>
                </a:solidFill>
                <a:round/>
                <a:headEnd/>
                <a:tailEnd/>
              </a:ln>
            </p:spPr>
            <p:txBody>
              <a:bodyPr/>
              <a:lstStyle/>
              <a:p>
                <a:endParaRPr lang="en-US"/>
              </a:p>
            </p:txBody>
          </p:sp>
          <p:sp>
            <p:nvSpPr>
              <p:cNvPr id="234937" name="Line 3513"/>
              <p:cNvSpPr>
                <a:spLocks noChangeShapeType="1"/>
              </p:cNvSpPr>
              <p:nvPr/>
            </p:nvSpPr>
            <p:spPr bwMode="auto">
              <a:xfrm>
                <a:off x="3070" y="3651"/>
                <a:ext cx="1" cy="1"/>
              </a:xfrm>
              <a:prstGeom prst="line">
                <a:avLst/>
              </a:prstGeom>
              <a:noFill/>
              <a:ln w="0">
                <a:solidFill>
                  <a:srgbClr val="0000FF"/>
                </a:solidFill>
                <a:round/>
                <a:headEnd/>
                <a:tailEnd/>
              </a:ln>
            </p:spPr>
            <p:txBody>
              <a:bodyPr/>
              <a:lstStyle/>
              <a:p>
                <a:endParaRPr lang="en-US"/>
              </a:p>
            </p:txBody>
          </p:sp>
          <p:sp>
            <p:nvSpPr>
              <p:cNvPr id="234938" name="Line 3514"/>
              <p:cNvSpPr>
                <a:spLocks noChangeShapeType="1"/>
              </p:cNvSpPr>
              <p:nvPr/>
            </p:nvSpPr>
            <p:spPr bwMode="auto">
              <a:xfrm>
                <a:off x="3076" y="3651"/>
                <a:ext cx="1" cy="1"/>
              </a:xfrm>
              <a:prstGeom prst="line">
                <a:avLst/>
              </a:prstGeom>
              <a:noFill/>
              <a:ln w="0">
                <a:solidFill>
                  <a:srgbClr val="0000FF"/>
                </a:solidFill>
                <a:round/>
                <a:headEnd/>
                <a:tailEnd/>
              </a:ln>
            </p:spPr>
            <p:txBody>
              <a:bodyPr/>
              <a:lstStyle/>
              <a:p>
                <a:endParaRPr lang="en-US"/>
              </a:p>
            </p:txBody>
          </p:sp>
          <p:sp>
            <p:nvSpPr>
              <p:cNvPr id="234939" name="Line 3515"/>
              <p:cNvSpPr>
                <a:spLocks noChangeShapeType="1"/>
              </p:cNvSpPr>
              <p:nvPr/>
            </p:nvSpPr>
            <p:spPr bwMode="auto">
              <a:xfrm>
                <a:off x="3078" y="3651"/>
                <a:ext cx="1" cy="1"/>
              </a:xfrm>
              <a:prstGeom prst="line">
                <a:avLst/>
              </a:prstGeom>
              <a:noFill/>
              <a:ln w="0">
                <a:solidFill>
                  <a:srgbClr val="0000FF"/>
                </a:solidFill>
                <a:round/>
                <a:headEnd/>
                <a:tailEnd/>
              </a:ln>
            </p:spPr>
            <p:txBody>
              <a:bodyPr/>
              <a:lstStyle/>
              <a:p>
                <a:endParaRPr lang="en-US"/>
              </a:p>
            </p:txBody>
          </p:sp>
          <p:sp>
            <p:nvSpPr>
              <p:cNvPr id="234940" name="Line 3516"/>
              <p:cNvSpPr>
                <a:spLocks noChangeShapeType="1"/>
              </p:cNvSpPr>
              <p:nvPr/>
            </p:nvSpPr>
            <p:spPr bwMode="auto">
              <a:xfrm>
                <a:off x="3080" y="3651"/>
                <a:ext cx="1" cy="1"/>
              </a:xfrm>
              <a:prstGeom prst="line">
                <a:avLst/>
              </a:prstGeom>
              <a:noFill/>
              <a:ln w="0">
                <a:solidFill>
                  <a:srgbClr val="0000FF"/>
                </a:solidFill>
                <a:round/>
                <a:headEnd/>
                <a:tailEnd/>
              </a:ln>
            </p:spPr>
            <p:txBody>
              <a:bodyPr/>
              <a:lstStyle/>
              <a:p>
                <a:endParaRPr lang="en-US"/>
              </a:p>
            </p:txBody>
          </p:sp>
          <p:sp>
            <p:nvSpPr>
              <p:cNvPr id="234941" name="Line 3517"/>
              <p:cNvSpPr>
                <a:spLocks noChangeShapeType="1"/>
              </p:cNvSpPr>
              <p:nvPr/>
            </p:nvSpPr>
            <p:spPr bwMode="auto">
              <a:xfrm flipV="1">
                <a:off x="3087" y="3636"/>
                <a:ext cx="1" cy="15"/>
              </a:xfrm>
              <a:prstGeom prst="line">
                <a:avLst/>
              </a:prstGeom>
              <a:noFill/>
              <a:ln w="0">
                <a:solidFill>
                  <a:srgbClr val="0000FF"/>
                </a:solidFill>
                <a:round/>
                <a:headEnd/>
                <a:tailEnd/>
              </a:ln>
            </p:spPr>
            <p:txBody>
              <a:bodyPr/>
              <a:lstStyle/>
              <a:p>
                <a:endParaRPr lang="en-US"/>
              </a:p>
            </p:txBody>
          </p:sp>
          <p:sp>
            <p:nvSpPr>
              <p:cNvPr id="234942" name="Line 3518"/>
              <p:cNvSpPr>
                <a:spLocks noChangeShapeType="1"/>
              </p:cNvSpPr>
              <p:nvPr/>
            </p:nvSpPr>
            <p:spPr bwMode="auto">
              <a:xfrm flipV="1">
                <a:off x="3087" y="3641"/>
                <a:ext cx="1" cy="10"/>
              </a:xfrm>
              <a:prstGeom prst="line">
                <a:avLst/>
              </a:prstGeom>
              <a:noFill/>
              <a:ln w="0">
                <a:solidFill>
                  <a:srgbClr val="0000FF"/>
                </a:solidFill>
                <a:round/>
                <a:headEnd/>
                <a:tailEnd/>
              </a:ln>
            </p:spPr>
            <p:txBody>
              <a:bodyPr/>
              <a:lstStyle/>
              <a:p>
                <a:endParaRPr lang="en-US"/>
              </a:p>
            </p:txBody>
          </p:sp>
          <p:sp>
            <p:nvSpPr>
              <p:cNvPr id="234943" name="Line 3519"/>
              <p:cNvSpPr>
                <a:spLocks noChangeShapeType="1"/>
              </p:cNvSpPr>
              <p:nvPr/>
            </p:nvSpPr>
            <p:spPr bwMode="auto">
              <a:xfrm flipV="1">
                <a:off x="3092" y="3648"/>
                <a:ext cx="1" cy="3"/>
              </a:xfrm>
              <a:prstGeom prst="line">
                <a:avLst/>
              </a:prstGeom>
              <a:noFill/>
              <a:ln w="0">
                <a:solidFill>
                  <a:srgbClr val="0000FF"/>
                </a:solidFill>
                <a:round/>
                <a:headEnd/>
                <a:tailEnd/>
              </a:ln>
            </p:spPr>
            <p:txBody>
              <a:bodyPr/>
              <a:lstStyle/>
              <a:p>
                <a:endParaRPr lang="en-US"/>
              </a:p>
            </p:txBody>
          </p:sp>
          <p:sp>
            <p:nvSpPr>
              <p:cNvPr id="234944" name="Line 3520"/>
              <p:cNvSpPr>
                <a:spLocks noChangeShapeType="1"/>
              </p:cNvSpPr>
              <p:nvPr/>
            </p:nvSpPr>
            <p:spPr bwMode="auto">
              <a:xfrm>
                <a:off x="3094" y="3651"/>
                <a:ext cx="1" cy="1"/>
              </a:xfrm>
              <a:prstGeom prst="line">
                <a:avLst/>
              </a:prstGeom>
              <a:noFill/>
              <a:ln w="0">
                <a:solidFill>
                  <a:srgbClr val="0000FF"/>
                </a:solidFill>
                <a:round/>
                <a:headEnd/>
                <a:tailEnd/>
              </a:ln>
            </p:spPr>
            <p:txBody>
              <a:bodyPr/>
              <a:lstStyle/>
              <a:p>
                <a:endParaRPr lang="en-US"/>
              </a:p>
            </p:txBody>
          </p:sp>
          <p:sp>
            <p:nvSpPr>
              <p:cNvPr id="234945" name="Line 3521"/>
              <p:cNvSpPr>
                <a:spLocks noChangeShapeType="1"/>
              </p:cNvSpPr>
              <p:nvPr/>
            </p:nvSpPr>
            <p:spPr bwMode="auto">
              <a:xfrm>
                <a:off x="3098" y="3651"/>
                <a:ext cx="1" cy="1"/>
              </a:xfrm>
              <a:prstGeom prst="line">
                <a:avLst/>
              </a:prstGeom>
              <a:noFill/>
              <a:ln w="0">
                <a:solidFill>
                  <a:srgbClr val="0000FF"/>
                </a:solidFill>
                <a:round/>
                <a:headEnd/>
                <a:tailEnd/>
              </a:ln>
            </p:spPr>
            <p:txBody>
              <a:bodyPr/>
              <a:lstStyle/>
              <a:p>
                <a:endParaRPr lang="en-US"/>
              </a:p>
            </p:txBody>
          </p:sp>
          <p:sp>
            <p:nvSpPr>
              <p:cNvPr id="234946" name="Line 3522"/>
              <p:cNvSpPr>
                <a:spLocks noChangeShapeType="1"/>
              </p:cNvSpPr>
              <p:nvPr/>
            </p:nvSpPr>
            <p:spPr bwMode="auto">
              <a:xfrm>
                <a:off x="3102" y="3651"/>
                <a:ext cx="1" cy="1"/>
              </a:xfrm>
              <a:prstGeom prst="line">
                <a:avLst/>
              </a:prstGeom>
              <a:noFill/>
              <a:ln w="0">
                <a:solidFill>
                  <a:srgbClr val="0000FF"/>
                </a:solidFill>
                <a:round/>
                <a:headEnd/>
                <a:tailEnd/>
              </a:ln>
            </p:spPr>
            <p:txBody>
              <a:bodyPr/>
              <a:lstStyle/>
              <a:p>
                <a:endParaRPr lang="en-US"/>
              </a:p>
            </p:txBody>
          </p:sp>
          <p:sp>
            <p:nvSpPr>
              <p:cNvPr id="234947" name="Line 3523"/>
              <p:cNvSpPr>
                <a:spLocks noChangeShapeType="1"/>
              </p:cNvSpPr>
              <p:nvPr/>
            </p:nvSpPr>
            <p:spPr bwMode="auto">
              <a:xfrm>
                <a:off x="3106" y="3651"/>
                <a:ext cx="1" cy="1"/>
              </a:xfrm>
              <a:prstGeom prst="line">
                <a:avLst/>
              </a:prstGeom>
              <a:noFill/>
              <a:ln w="0">
                <a:solidFill>
                  <a:srgbClr val="0000FF"/>
                </a:solidFill>
                <a:round/>
                <a:headEnd/>
                <a:tailEnd/>
              </a:ln>
            </p:spPr>
            <p:txBody>
              <a:bodyPr/>
              <a:lstStyle/>
              <a:p>
                <a:endParaRPr lang="en-US"/>
              </a:p>
            </p:txBody>
          </p:sp>
          <p:sp>
            <p:nvSpPr>
              <p:cNvPr id="234948" name="Line 3524"/>
              <p:cNvSpPr>
                <a:spLocks noChangeShapeType="1"/>
              </p:cNvSpPr>
              <p:nvPr/>
            </p:nvSpPr>
            <p:spPr bwMode="auto">
              <a:xfrm>
                <a:off x="3108" y="3651"/>
                <a:ext cx="1" cy="1"/>
              </a:xfrm>
              <a:prstGeom prst="line">
                <a:avLst/>
              </a:prstGeom>
              <a:noFill/>
              <a:ln w="0">
                <a:solidFill>
                  <a:srgbClr val="0000FF"/>
                </a:solidFill>
                <a:round/>
                <a:headEnd/>
                <a:tailEnd/>
              </a:ln>
            </p:spPr>
            <p:txBody>
              <a:bodyPr/>
              <a:lstStyle/>
              <a:p>
                <a:endParaRPr lang="en-US"/>
              </a:p>
            </p:txBody>
          </p:sp>
          <p:sp>
            <p:nvSpPr>
              <p:cNvPr id="234949" name="Line 3525"/>
              <p:cNvSpPr>
                <a:spLocks noChangeShapeType="1"/>
              </p:cNvSpPr>
              <p:nvPr/>
            </p:nvSpPr>
            <p:spPr bwMode="auto">
              <a:xfrm>
                <a:off x="3111" y="3651"/>
                <a:ext cx="1" cy="1"/>
              </a:xfrm>
              <a:prstGeom prst="line">
                <a:avLst/>
              </a:prstGeom>
              <a:noFill/>
              <a:ln w="0">
                <a:solidFill>
                  <a:srgbClr val="0000FF"/>
                </a:solidFill>
                <a:round/>
                <a:headEnd/>
                <a:tailEnd/>
              </a:ln>
            </p:spPr>
            <p:txBody>
              <a:bodyPr/>
              <a:lstStyle/>
              <a:p>
                <a:endParaRPr lang="en-US"/>
              </a:p>
            </p:txBody>
          </p:sp>
          <p:sp>
            <p:nvSpPr>
              <p:cNvPr id="234950" name="Line 3526"/>
              <p:cNvSpPr>
                <a:spLocks noChangeShapeType="1"/>
              </p:cNvSpPr>
              <p:nvPr/>
            </p:nvSpPr>
            <p:spPr bwMode="auto">
              <a:xfrm>
                <a:off x="3115" y="3651"/>
                <a:ext cx="1" cy="1"/>
              </a:xfrm>
              <a:prstGeom prst="line">
                <a:avLst/>
              </a:prstGeom>
              <a:noFill/>
              <a:ln w="0">
                <a:solidFill>
                  <a:srgbClr val="0000FF"/>
                </a:solidFill>
                <a:round/>
                <a:headEnd/>
                <a:tailEnd/>
              </a:ln>
            </p:spPr>
            <p:txBody>
              <a:bodyPr/>
              <a:lstStyle/>
              <a:p>
                <a:endParaRPr lang="en-US"/>
              </a:p>
            </p:txBody>
          </p:sp>
          <p:sp>
            <p:nvSpPr>
              <p:cNvPr id="234951" name="Line 3527"/>
              <p:cNvSpPr>
                <a:spLocks noChangeShapeType="1"/>
              </p:cNvSpPr>
              <p:nvPr/>
            </p:nvSpPr>
            <p:spPr bwMode="auto">
              <a:xfrm>
                <a:off x="3121" y="3651"/>
                <a:ext cx="1" cy="1"/>
              </a:xfrm>
              <a:prstGeom prst="line">
                <a:avLst/>
              </a:prstGeom>
              <a:noFill/>
              <a:ln w="0">
                <a:solidFill>
                  <a:srgbClr val="0000FF"/>
                </a:solidFill>
                <a:round/>
                <a:headEnd/>
                <a:tailEnd/>
              </a:ln>
            </p:spPr>
            <p:txBody>
              <a:bodyPr/>
              <a:lstStyle/>
              <a:p>
                <a:endParaRPr lang="en-US"/>
              </a:p>
            </p:txBody>
          </p:sp>
          <p:sp>
            <p:nvSpPr>
              <p:cNvPr id="234952" name="Line 3528"/>
              <p:cNvSpPr>
                <a:spLocks noChangeShapeType="1"/>
              </p:cNvSpPr>
              <p:nvPr/>
            </p:nvSpPr>
            <p:spPr bwMode="auto">
              <a:xfrm>
                <a:off x="3124" y="3651"/>
                <a:ext cx="1" cy="1"/>
              </a:xfrm>
              <a:prstGeom prst="line">
                <a:avLst/>
              </a:prstGeom>
              <a:noFill/>
              <a:ln w="0">
                <a:solidFill>
                  <a:srgbClr val="0000FF"/>
                </a:solidFill>
                <a:round/>
                <a:headEnd/>
                <a:tailEnd/>
              </a:ln>
            </p:spPr>
            <p:txBody>
              <a:bodyPr/>
              <a:lstStyle/>
              <a:p>
                <a:endParaRPr lang="en-US"/>
              </a:p>
            </p:txBody>
          </p:sp>
          <p:sp>
            <p:nvSpPr>
              <p:cNvPr id="234953" name="Line 3529"/>
              <p:cNvSpPr>
                <a:spLocks noChangeShapeType="1"/>
              </p:cNvSpPr>
              <p:nvPr/>
            </p:nvSpPr>
            <p:spPr bwMode="auto">
              <a:xfrm>
                <a:off x="3126" y="3651"/>
                <a:ext cx="1" cy="1"/>
              </a:xfrm>
              <a:prstGeom prst="line">
                <a:avLst/>
              </a:prstGeom>
              <a:noFill/>
              <a:ln w="0">
                <a:solidFill>
                  <a:srgbClr val="0000FF"/>
                </a:solidFill>
                <a:round/>
                <a:headEnd/>
                <a:tailEnd/>
              </a:ln>
            </p:spPr>
            <p:txBody>
              <a:bodyPr/>
              <a:lstStyle/>
              <a:p>
                <a:endParaRPr lang="en-US"/>
              </a:p>
            </p:txBody>
          </p:sp>
          <p:sp>
            <p:nvSpPr>
              <p:cNvPr id="234954" name="Line 3530"/>
              <p:cNvSpPr>
                <a:spLocks noChangeShapeType="1"/>
              </p:cNvSpPr>
              <p:nvPr/>
            </p:nvSpPr>
            <p:spPr bwMode="auto">
              <a:xfrm>
                <a:off x="3130" y="3651"/>
                <a:ext cx="1" cy="1"/>
              </a:xfrm>
              <a:prstGeom prst="line">
                <a:avLst/>
              </a:prstGeom>
              <a:noFill/>
              <a:ln w="0">
                <a:solidFill>
                  <a:srgbClr val="0000FF"/>
                </a:solidFill>
                <a:round/>
                <a:headEnd/>
                <a:tailEnd/>
              </a:ln>
            </p:spPr>
            <p:txBody>
              <a:bodyPr/>
              <a:lstStyle/>
              <a:p>
                <a:endParaRPr lang="en-US"/>
              </a:p>
            </p:txBody>
          </p:sp>
          <p:sp>
            <p:nvSpPr>
              <p:cNvPr id="234955" name="Line 3531"/>
              <p:cNvSpPr>
                <a:spLocks noChangeShapeType="1"/>
              </p:cNvSpPr>
              <p:nvPr/>
            </p:nvSpPr>
            <p:spPr bwMode="auto">
              <a:xfrm>
                <a:off x="3132" y="3651"/>
                <a:ext cx="1" cy="1"/>
              </a:xfrm>
              <a:prstGeom prst="line">
                <a:avLst/>
              </a:prstGeom>
              <a:noFill/>
              <a:ln w="0">
                <a:solidFill>
                  <a:srgbClr val="0000FF"/>
                </a:solidFill>
                <a:round/>
                <a:headEnd/>
                <a:tailEnd/>
              </a:ln>
            </p:spPr>
            <p:txBody>
              <a:bodyPr/>
              <a:lstStyle/>
              <a:p>
                <a:endParaRPr lang="en-US"/>
              </a:p>
            </p:txBody>
          </p:sp>
          <p:sp>
            <p:nvSpPr>
              <p:cNvPr id="234956" name="Line 3532"/>
              <p:cNvSpPr>
                <a:spLocks noChangeShapeType="1"/>
              </p:cNvSpPr>
              <p:nvPr/>
            </p:nvSpPr>
            <p:spPr bwMode="auto">
              <a:xfrm>
                <a:off x="3137" y="3651"/>
                <a:ext cx="1" cy="1"/>
              </a:xfrm>
              <a:prstGeom prst="line">
                <a:avLst/>
              </a:prstGeom>
              <a:noFill/>
              <a:ln w="0">
                <a:solidFill>
                  <a:srgbClr val="0000FF"/>
                </a:solidFill>
                <a:round/>
                <a:headEnd/>
                <a:tailEnd/>
              </a:ln>
            </p:spPr>
            <p:txBody>
              <a:bodyPr/>
              <a:lstStyle/>
              <a:p>
                <a:endParaRPr lang="en-US"/>
              </a:p>
            </p:txBody>
          </p:sp>
          <p:sp>
            <p:nvSpPr>
              <p:cNvPr id="234957" name="Line 3533"/>
              <p:cNvSpPr>
                <a:spLocks noChangeShapeType="1"/>
              </p:cNvSpPr>
              <p:nvPr/>
            </p:nvSpPr>
            <p:spPr bwMode="auto">
              <a:xfrm>
                <a:off x="3139" y="3651"/>
                <a:ext cx="1" cy="1"/>
              </a:xfrm>
              <a:prstGeom prst="line">
                <a:avLst/>
              </a:prstGeom>
              <a:noFill/>
              <a:ln w="0">
                <a:solidFill>
                  <a:srgbClr val="0000FF"/>
                </a:solidFill>
                <a:round/>
                <a:headEnd/>
                <a:tailEnd/>
              </a:ln>
            </p:spPr>
            <p:txBody>
              <a:bodyPr/>
              <a:lstStyle/>
              <a:p>
                <a:endParaRPr lang="en-US"/>
              </a:p>
            </p:txBody>
          </p:sp>
          <p:sp>
            <p:nvSpPr>
              <p:cNvPr id="234958" name="Line 3534"/>
              <p:cNvSpPr>
                <a:spLocks noChangeShapeType="1"/>
              </p:cNvSpPr>
              <p:nvPr/>
            </p:nvSpPr>
            <p:spPr bwMode="auto">
              <a:xfrm>
                <a:off x="3143" y="3651"/>
                <a:ext cx="1" cy="1"/>
              </a:xfrm>
              <a:prstGeom prst="line">
                <a:avLst/>
              </a:prstGeom>
              <a:noFill/>
              <a:ln w="0">
                <a:solidFill>
                  <a:srgbClr val="0000FF"/>
                </a:solidFill>
                <a:round/>
                <a:headEnd/>
                <a:tailEnd/>
              </a:ln>
            </p:spPr>
            <p:txBody>
              <a:bodyPr/>
              <a:lstStyle/>
              <a:p>
                <a:endParaRPr lang="en-US"/>
              </a:p>
            </p:txBody>
          </p:sp>
          <p:sp>
            <p:nvSpPr>
              <p:cNvPr id="234959" name="Line 3535"/>
              <p:cNvSpPr>
                <a:spLocks noChangeShapeType="1"/>
              </p:cNvSpPr>
              <p:nvPr/>
            </p:nvSpPr>
            <p:spPr bwMode="auto">
              <a:xfrm>
                <a:off x="3145" y="3651"/>
                <a:ext cx="1" cy="1"/>
              </a:xfrm>
              <a:prstGeom prst="line">
                <a:avLst/>
              </a:prstGeom>
              <a:noFill/>
              <a:ln w="0">
                <a:solidFill>
                  <a:srgbClr val="0000FF"/>
                </a:solidFill>
                <a:round/>
                <a:headEnd/>
                <a:tailEnd/>
              </a:ln>
            </p:spPr>
            <p:txBody>
              <a:bodyPr/>
              <a:lstStyle/>
              <a:p>
                <a:endParaRPr lang="en-US"/>
              </a:p>
            </p:txBody>
          </p:sp>
          <p:sp>
            <p:nvSpPr>
              <p:cNvPr id="234960" name="Line 3536"/>
              <p:cNvSpPr>
                <a:spLocks noChangeShapeType="1"/>
              </p:cNvSpPr>
              <p:nvPr/>
            </p:nvSpPr>
            <p:spPr bwMode="auto">
              <a:xfrm>
                <a:off x="3149" y="3651"/>
                <a:ext cx="1" cy="1"/>
              </a:xfrm>
              <a:prstGeom prst="line">
                <a:avLst/>
              </a:prstGeom>
              <a:noFill/>
              <a:ln w="0">
                <a:solidFill>
                  <a:srgbClr val="0000FF"/>
                </a:solidFill>
                <a:round/>
                <a:headEnd/>
                <a:tailEnd/>
              </a:ln>
            </p:spPr>
            <p:txBody>
              <a:bodyPr/>
              <a:lstStyle/>
              <a:p>
                <a:endParaRPr lang="en-US"/>
              </a:p>
            </p:txBody>
          </p:sp>
          <p:sp>
            <p:nvSpPr>
              <p:cNvPr id="234961" name="Line 3537"/>
              <p:cNvSpPr>
                <a:spLocks noChangeShapeType="1"/>
              </p:cNvSpPr>
              <p:nvPr/>
            </p:nvSpPr>
            <p:spPr bwMode="auto">
              <a:xfrm>
                <a:off x="3154" y="3651"/>
                <a:ext cx="1" cy="1"/>
              </a:xfrm>
              <a:prstGeom prst="line">
                <a:avLst/>
              </a:prstGeom>
              <a:noFill/>
              <a:ln w="0">
                <a:solidFill>
                  <a:srgbClr val="0000FF"/>
                </a:solidFill>
                <a:round/>
                <a:headEnd/>
                <a:tailEnd/>
              </a:ln>
            </p:spPr>
            <p:txBody>
              <a:bodyPr/>
              <a:lstStyle/>
              <a:p>
                <a:endParaRPr lang="en-US"/>
              </a:p>
            </p:txBody>
          </p:sp>
          <p:sp>
            <p:nvSpPr>
              <p:cNvPr id="234962" name="Line 3538"/>
              <p:cNvSpPr>
                <a:spLocks noChangeShapeType="1"/>
              </p:cNvSpPr>
              <p:nvPr/>
            </p:nvSpPr>
            <p:spPr bwMode="auto">
              <a:xfrm>
                <a:off x="3156" y="3651"/>
                <a:ext cx="1" cy="1"/>
              </a:xfrm>
              <a:prstGeom prst="line">
                <a:avLst/>
              </a:prstGeom>
              <a:noFill/>
              <a:ln w="0">
                <a:solidFill>
                  <a:srgbClr val="0000FF"/>
                </a:solidFill>
                <a:round/>
                <a:headEnd/>
                <a:tailEnd/>
              </a:ln>
            </p:spPr>
            <p:txBody>
              <a:bodyPr/>
              <a:lstStyle/>
              <a:p>
                <a:endParaRPr lang="en-US"/>
              </a:p>
            </p:txBody>
          </p:sp>
          <p:sp>
            <p:nvSpPr>
              <p:cNvPr id="234963" name="Line 3539"/>
              <p:cNvSpPr>
                <a:spLocks noChangeShapeType="1"/>
              </p:cNvSpPr>
              <p:nvPr/>
            </p:nvSpPr>
            <p:spPr bwMode="auto">
              <a:xfrm>
                <a:off x="3160" y="3651"/>
                <a:ext cx="1" cy="1"/>
              </a:xfrm>
              <a:prstGeom prst="line">
                <a:avLst/>
              </a:prstGeom>
              <a:noFill/>
              <a:ln w="0">
                <a:solidFill>
                  <a:srgbClr val="0000FF"/>
                </a:solidFill>
                <a:round/>
                <a:headEnd/>
                <a:tailEnd/>
              </a:ln>
            </p:spPr>
            <p:txBody>
              <a:bodyPr/>
              <a:lstStyle/>
              <a:p>
                <a:endParaRPr lang="en-US"/>
              </a:p>
            </p:txBody>
          </p:sp>
          <p:sp>
            <p:nvSpPr>
              <p:cNvPr id="234964" name="Line 3540"/>
              <p:cNvSpPr>
                <a:spLocks noChangeShapeType="1"/>
              </p:cNvSpPr>
              <p:nvPr/>
            </p:nvSpPr>
            <p:spPr bwMode="auto">
              <a:xfrm>
                <a:off x="3163" y="3651"/>
                <a:ext cx="1" cy="1"/>
              </a:xfrm>
              <a:prstGeom prst="line">
                <a:avLst/>
              </a:prstGeom>
              <a:noFill/>
              <a:ln w="0">
                <a:solidFill>
                  <a:srgbClr val="0000FF"/>
                </a:solidFill>
                <a:round/>
                <a:headEnd/>
                <a:tailEnd/>
              </a:ln>
            </p:spPr>
            <p:txBody>
              <a:bodyPr/>
              <a:lstStyle/>
              <a:p>
                <a:endParaRPr lang="en-US"/>
              </a:p>
            </p:txBody>
          </p:sp>
          <p:sp>
            <p:nvSpPr>
              <p:cNvPr id="234965" name="Line 3541"/>
              <p:cNvSpPr>
                <a:spLocks noChangeShapeType="1"/>
              </p:cNvSpPr>
              <p:nvPr/>
            </p:nvSpPr>
            <p:spPr bwMode="auto">
              <a:xfrm>
                <a:off x="3167" y="3651"/>
                <a:ext cx="1" cy="1"/>
              </a:xfrm>
              <a:prstGeom prst="line">
                <a:avLst/>
              </a:prstGeom>
              <a:noFill/>
              <a:ln w="0">
                <a:solidFill>
                  <a:srgbClr val="0000FF"/>
                </a:solidFill>
                <a:round/>
                <a:headEnd/>
                <a:tailEnd/>
              </a:ln>
            </p:spPr>
            <p:txBody>
              <a:bodyPr/>
              <a:lstStyle/>
              <a:p>
                <a:endParaRPr lang="en-US"/>
              </a:p>
            </p:txBody>
          </p:sp>
          <p:sp>
            <p:nvSpPr>
              <p:cNvPr id="234966" name="Line 3542"/>
              <p:cNvSpPr>
                <a:spLocks noChangeShapeType="1"/>
              </p:cNvSpPr>
              <p:nvPr/>
            </p:nvSpPr>
            <p:spPr bwMode="auto">
              <a:xfrm>
                <a:off x="3169" y="3651"/>
                <a:ext cx="1" cy="1"/>
              </a:xfrm>
              <a:prstGeom prst="line">
                <a:avLst/>
              </a:prstGeom>
              <a:noFill/>
              <a:ln w="0">
                <a:solidFill>
                  <a:srgbClr val="0000FF"/>
                </a:solidFill>
                <a:round/>
                <a:headEnd/>
                <a:tailEnd/>
              </a:ln>
            </p:spPr>
            <p:txBody>
              <a:bodyPr/>
              <a:lstStyle/>
              <a:p>
                <a:endParaRPr lang="en-US"/>
              </a:p>
            </p:txBody>
          </p:sp>
          <p:sp>
            <p:nvSpPr>
              <p:cNvPr id="234967" name="Line 3543"/>
              <p:cNvSpPr>
                <a:spLocks noChangeShapeType="1"/>
              </p:cNvSpPr>
              <p:nvPr/>
            </p:nvSpPr>
            <p:spPr bwMode="auto">
              <a:xfrm>
                <a:off x="3173" y="3651"/>
                <a:ext cx="1" cy="1"/>
              </a:xfrm>
              <a:prstGeom prst="line">
                <a:avLst/>
              </a:prstGeom>
              <a:noFill/>
              <a:ln w="0">
                <a:solidFill>
                  <a:srgbClr val="0000FF"/>
                </a:solidFill>
                <a:round/>
                <a:headEnd/>
                <a:tailEnd/>
              </a:ln>
            </p:spPr>
            <p:txBody>
              <a:bodyPr/>
              <a:lstStyle/>
              <a:p>
                <a:endParaRPr lang="en-US"/>
              </a:p>
            </p:txBody>
          </p:sp>
          <p:sp>
            <p:nvSpPr>
              <p:cNvPr id="234968" name="Line 3544"/>
              <p:cNvSpPr>
                <a:spLocks noChangeShapeType="1"/>
              </p:cNvSpPr>
              <p:nvPr/>
            </p:nvSpPr>
            <p:spPr bwMode="auto">
              <a:xfrm>
                <a:off x="3177" y="3651"/>
                <a:ext cx="1" cy="1"/>
              </a:xfrm>
              <a:prstGeom prst="line">
                <a:avLst/>
              </a:prstGeom>
              <a:noFill/>
              <a:ln w="0">
                <a:solidFill>
                  <a:srgbClr val="0000FF"/>
                </a:solidFill>
                <a:round/>
                <a:headEnd/>
                <a:tailEnd/>
              </a:ln>
            </p:spPr>
            <p:txBody>
              <a:bodyPr/>
              <a:lstStyle/>
              <a:p>
                <a:endParaRPr lang="en-US"/>
              </a:p>
            </p:txBody>
          </p:sp>
          <p:sp>
            <p:nvSpPr>
              <p:cNvPr id="234969" name="Line 3545"/>
              <p:cNvSpPr>
                <a:spLocks noChangeShapeType="1"/>
              </p:cNvSpPr>
              <p:nvPr/>
            </p:nvSpPr>
            <p:spPr bwMode="auto">
              <a:xfrm>
                <a:off x="3180" y="3651"/>
                <a:ext cx="1" cy="1"/>
              </a:xfrm>
              <a:prstGeom prst="line">
                <a:avLst/>
              </a:prstGeom>
              <a:noFill/>
              <a:ln w="0">
                <a:solidFill>
                  <a:srgbClr val="0000FF"/>
                </a:solidFill>
                <a:round/>
                <a:headEnd/>
                <a:tailEnd/>
              </a:ln>
            </p:spPr>
            <p:txBody>
              <a:bodyPr/>
              <a:lstStyle/>
              <a:p>
                <a:endParaRPr lang="en-US"/>
              </a:p>
            </p:txBody>
          </p:sp>
          <p:sp>
            <p:nvSpPr>
              <p:cNvPr id="234970" name="Line 3546"/>
              <p:cNvSpPr>
                <a:spLocks noChangeShapeType="1"/>
              </p:cNvSpPr>
              <p:nvPr/>
            </p:nvSpPr>
            <p:spPr bwMode="auto">
              <a:xfrm>
                <a:off x="3186" y="3651"/>
                <a:ext cx="1" cy="1"/>
              </a:xfrm>
              <a:prstGeom prst="line">
                <a:avLst/>
              </a:prstGeom>
              <a:noFill/>
              <a:ln w="0">
                <a:solidFill>
                  <a:srgbClr val="0000FF"/>
                </a:solidFill>
                <a:round/>
                <a:headEnd/>
                <a:tailEnd/>
              </a:ln>
            </p:spPr>
            <p:txBody>
              <a:bodyPr/>
              <a:lstStyle/>
              <a:p>
                <a:endParaRPr lang="en-US"/>
              </a:p>
            </p:txBody>
          </p:sp>
          <p:sp>
            <p:nvSpPr>
              <p:cNvPr id="234971" name="Line 3547"/>
              <p:cNvSpPr>
                <a:spLocks noChangeShapeType="1"/>
              </p:cNvSpPr>
              <p:nvPr/>
            </p:nvSpPr>
            <p:spPr bwMode="auto">
              <a:xfrm>
                <a:off x="3187" y="3651"/>
                <a:ext cx="1" cy="1"/>
              </a:xfrm>
              <a:prstGeom prst="line">
                <a:avLst/>
              </a:prstGeom>
              <a:noFill/>
              <a:ln w="0">
                <a:solidFill>
                  <a:srgbClr val="0000FF"/>
                </a:solidFill>
                <a:round/>
                <a:headEnd/>
                <a:tailEnd/>
              </a:ln>
            </p:spPr>
            <p:txBody>
              <a:bodyPr/>
              <a:lstStyle/>
              <a:p>
                <a:endParaRPr lang="en-US"/>
              </a:p>
            </p:txBody>
          </p:sp>
          <p:sp>
            <p:nvSpPr>
              <p:cNvPr id="234972" name="Line 3548"/>
              <p:cNvSpPr>
                <a:spLocks noChangeShapeType="1"/>
              </p:cNvSpPr>
              <p:nvPr/>
            </p:nvSpPr>
            <p:spPr bwMode="auto">
              <a:xfrm>
                <a:off x="3192" y="3651"/>
                <a:ext cx="1" cy="1"/>
              </a:xfrm>
              <a:prstGeom prst="line">
                <a:avLst/>
              </a:prstGeom>
              <a:noFill/>
              <a:ln w="0">
                <a:solidFill>
                  <a:srgbClr val="0000FF"/>
                </a:solidFill>
                <a:round/>
                <a:headEnd/>
                <a:tailEnd/>
              </a:ln>
            </p:spPr>
            <p:txBody>
              <a:bodyPr/>
              <a:lstStyle/>
              <a:p>
                <a:endParaRPr lang="en-US"/>
              </a:p>
            </p:txBody>
          </p:sp>
          <p:sp>
            <p:nvSpPr>
              <p:cNvPr id="234973" name="Line 3549"/>
              <p:cNvSpPr>
                <a:spLocks noChangeShapeType="1"/>
              </p:cNvSpPr>
              <p:nvPr/>
            </p:nvSpPr>
            <p:spPr bwMode="auto">
              <a:xfrm>
                <a:off x="3195" y="3651"/>
                <a:ext cx="1" cy="1"/>
              </a:xfrm>
              <a:prstGeom prst="line">
                <a:avLst/>
              </a:prstGeom>
              <a:noFill/>
              <a:ln w="0">
                <a:solidFill>
                  <a:srgbClr val="0000FF"/>
                </a:solidFill>
                <a:round/>
                <a:headEnd/>
                <a:tailEnd/>
              </a:ln>
            </p:spPr>
            <p:txBody>
              <a:bodyPr/>
              <a:lstStyle/>
              <a:p>
                <a:endParaRPr lang="en-US"/>
              </a:p>
            </p:txBody>
          </p:sp>
          <p:sp>
            <p:nvSpPr>
              <p:cNvPr id="234974" name="Freeform 3550"/>
              <p:cNvSpPr>
                <a:spLocks/>
              </p:cNvSpPr>
              <p:nvPr/>
            </p:nvSpPr>
            <p:spPr bwMode="auto">
              <a:xfrm>
                <a:off x="3200" y="3651"/>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975" name="Line 3551"/>
              <p:cNvSpPr>
                <a:spLocks noChangeShapeType="1"/>
              </p:cNvSpPr>
              <p:nvPr/>
            </p:nvSpPr>
            <p:spPr bwMode="auto">
              <a:xfrm>
                <a:off x="3206" y="3651"/>
                <a:ext cx="1" cy="1"/>
              </a:xfrm>
              <a:prstGeom prst="line">
                <a:avLst/>
              </a:prstGeom>
              <a:noFill/>
              <a:ln w="0">
                <a:solidFill>
                  <a:srgbClr val="0000FF"/>
                </a:solidFill>
                <a:round/>
                <a:headEnd/>
                <a:tailEnd/>
              </a:ln>
            </p:spPr>
            <p:txBody>
              <a:bodyPr/>
              <a:lstStyle/>
              <a:p>
                <a:endParaRPr lang="en-US"/>
              </a:p>
            </p:txBody>
          </p:sp>
          <p:sp>
            <p:nvSpPr>
              <p:cNvPr id="234976" name="Line 3552"/>
              <p:cNvSpPr>
                <a:spLocks noChangeShapeType="1"/>
              </p:cNvSpPr>
              <p:nvPr/>
            </p:nvSpPr>
            <p:spPr bwMode="auto">
              <a:xfrm>
                <a:off x="3209" y="3651"/>
                <a:ext cx="1" cy="1"/>
              </a:xfrm>
              <a:prstGeom prst="line">
                <a:avLst/>
              </a:prstGeom>
              <a:noFill/>
              <a:ln w="0">
                <a:solidFill>
                  <a:srgbClr val="0000FF"/>
                </a:solidFill>
                <a:round/>
                <a:headEnd/>
                <a:tailEnd/>
              </a:ln>
            </p:spPr>
            <p:txBody>
              <a:bodyPr/>
              <a:lstStyle/>
              <a:p>
                <a:endParaRPr lang="en-US"/>
              </a:p>
            </p:txBody>
          </p:sp>
          <p:sp>
            <p:nvSpPr>
              <p:cNvPr id="234977" name="Line 3553"/>
              <p:cNvSpPr>
                <a:spLocks noChangeShapeType="1"/>
              </p:cNvSpPr>
              <p:nvPr/>
            </p:nvSpPr>
            <p:spPr bwMode="auto">
              <a:xfrm>
                <a:off x="3212" y="3651"/>
                <a:ext cx="1" cy="1"/>
              </a:xfrm>
              <a:prstGeom prst="line">
                <a:avLst/>
              </a:prstGeom>
              <a:noFill/>
              <a:ln w="0">
                <a:solidFill>
                  <a:srgbClr val="0000FF"/>
                </a:solidFill>
                <a:round/>
                <a:headEnd/>
                <a:tailEnd/>
              </a:ln>
            </p:spPr>
            <p:txBody>
              <a:bodyPr/>
              <a:lstStyle/>
              <a:p>
                <a:endParaRPr lang="en-US"/>
              </a:p>
            </p:txBody>
          </p:sp>
          <p:sp>
            <p:nvSpPr>
              <p:cNvPr id="234978" name="Line 3554"/>
              <p:cNvSpPr>
                <a:spLocks noChangeShapeType="1"/>
              </p:cNvSpPr>
              <p:nvPr/>
            </p:nvSpPr>
            <p:spPr bwMode="auto">
              <a:xfrm>
                <a:off x="3214" y="3651"/>
                <a:ext cx="1" cy="1"/>
              </a:xfrm>
              <a:prstGeom prst="line">
                <a:avLst/>
              </a:prstGeom>
              <a:noFill/>
              <a:ln w="0">
                <a:solidFill>
                  <a:srgbClr val="0000FF"/>
                </a:solidFill>
                <a:round/>
                <a:headEnd/>
                <a:tailEnd/>
              </a:ln>
            </p:spPr>
            <p:txBody>
              <a:bodyPr/>
              <a:lstStyle/>
              <a:p>
                <a:endParaRPr lang="en-US"/>
              </a:p>
            </p:txBody>
          </p:sp>
          <p:sp>
            <p:nvSpPr>
              <p:cNvPr id="234979" name="Line 3555"/>
              <p:cNvSpPr>
                <a:spLocks noChangeShapeType="1"/>
              </p:cNvSpPr>
              <p:nvPr/>
            </p:nvSpPr>
            <p:spPr bwMode="auto">
              <a:xfrm>
                <a:off x="3218" y="3651"/>
                <a:ext cx="1" cy="1"/>
              </a:xfrm>
              <a:prstGeom prst="line">
                <a:avLst/>
              </a:prstGeom>
              <a:noFill/>
              <a:ln w="0">
                <a:solidFill>
                  <a:srgbClr val="0000FF"/>
                </a:solidFill>
                <a:round/>
                <a:headEnd/>
                <a:tailEnd/>
              </a:ln>
            </p:spPr>
            <p:txBody>
              <a:bodyPr/>
              <a:lstStyle/>
              <a:p>
                <a:endParaRPr lang="en-US"/>
              </a:p>
            </p:txBody>
          </p:sp>
          <p:sp>
            <p:nvSpPr>
              <p:cNvPr id="234980" name="Line 3556"/>
              <p:cNvSpPr>
                <a:spLocks noChangeShapeType="1"/>
              </p:cNvSpPr>
              <p:nvPr/>
            </p:nvSpPr>
            <p:spPr bwMode="auto">
              <a:xfrm>
                <a:off x="3221" y="3651"/>
                <a:ext cx="1" cy="1"/>
              </a:xfrm>
              <a:prstGeom prst="line">
                <a:avLst/>
              </a:prstGeom>
              <a:noFill/>
              <a:ln w="0">
                <a:solidFill>
                  <a:srgbClr val="0000FF"/>
                </a:solidFill>
                <a:round/>
                <a:headEnd/>
                <a:tailEnd/>
              </a:ln>
            </p:spPr>
            <p:txBody>
              <a:bodyPr/>
              <a:lstStyle/>
              <a:p>
                <a:endParaRPr lang="en-US"/>
              </a:p>
            </p:txBody>
          </p:sp>
          <p:sp>
            <p:nvSpPr>
              <p:cNvPr id="234981" name="Line 3557"/>
              <p:cNvSpPr>
                <a:spLocks noChangeShapeType="1"/>
              </p:cNvSpPr>
              <p:nvPr/>
            </p:nvSpPr>
            <p:spPr bwMode="auto">
              <a:xfrm>
                <a:off x="3227" y="3651"/>
                <a:ext cx="1" cy="1"/>
              </a:xfrm>
              <a:prstGeom prst="line">
                <a:avLst/>
              </a:prstGeom>
              <a:noFill/>
              <a:ln w="0">
                <a:solidFill>
                  <a:srgbClr val="0000FF"/>
                </a:solidFill>
                <a:round/>
                <a:headEnd/>
                <a:tailEnd/>
              </a:ln>
            </p:spPr>
            <p:txBody>
              <a:bodyPr/>
              <a:lstStyle/>
              <a:p>
                <a:endParaRPr lang="en-US"/>
              </a:p>
            </p:txBody>
          </p:sp>
          <p:sp>
            <p:nvSpPr>
              <p:cNvPr id="234982" name="Line 3558"/>
              <p:cNvSpPr>
                <a:spLocks noChangeShapeType="1"/>
              </p:cNvSpPr>
              <p:nvPr/>
            </p:nvSpPr>
            <p:spPr bwMode="auto">
              <a:xfrm>
                <a:off x="3228" y="3651"/>
                <a:ext cx="1" cy="1"/>
              </a:xfrm>
              <a:prstGeom prst="line">
                <a:avLst/>
              </a:prstGeom>
              <a:noFill/>
              <a:ln w="0">
                <a:solidFill>
                  <a:srgbClr val="0000FF"/>
                </a:solidFill>
                <a:round/>
                <a:headEnd/>
                <a:tailEnd/>
              </a:ln>
            </p:spPr>
            <p:txBody>
              <a:bodyPr/>
              <a:lstStyle/>
              <a:p>
                <a:endParaRPr lang="en-US"/>
              </a:p>
            </p:txBody>
          </p:sp>
          <p:sp>
            <p:nvSpPr>
              <p:cNvPr id="234983" name="Line 3559"/>
              <p:cNvSpPr>
                <a:spLocks noChangeShapeType="1"/>
              </p:cNvSpPr>
              <p:nvPr/>
            </p:nvSpPr>
            <p:spPr bwMode="auto">
              <a:xfrm>
                <a:off x="3231" y="3651"/>
                <a:ext cx="1" cy="1"/>
              </a:xfrm>
              <a:prstGeom prst="line">
                <a:avLst/>
              </a:prstGeom>
              <a:noFill/>
              <a:ln w="0">
                <a:solidFill>
                  <a:srgbClr val="0000FF"/>
                </a:solidFill>
                <a:round/>
                <a:headEnd/>
                <a:tailEnd/>
              </a:ln>
            </p:spPr>
            <p:txBody>
              <a:bodyPr/>
              <a:lstStyle/>
              <a:p>
                <a:endParaRPr lang="en-US"/>
              </a:p>
            </p:txBody>
          </p:sp>
          <p:sp>
            <p:nvSpPr>
              <p:cNvPr id="234984" name="Line 3560"/>
              <p:cNvSpPr>
                <a:spLocks noChangeShapeType="1"/>
              </p:cNvSpPr>
              <p:nvPr/>
            </p:nvSpPr>
            <p:spPr bwMode="auto">
              <a:xfrm>
                <a:off x="3235" y="3651"/>
                <a:ext cx="1" cy="1"/>
              </a:xfrm>
              <a:prstGeom prst="line">
                <a:avLst/>
              </a:prstGeom>
              <a:noFill/>
              <a:ln w="0">
                <a:solidFill>
                  <a:srgbClr val="0000FF"/>
                </a:solidFill>
                <a:round/>
                <a:headEnd/>
                <a:tailEnd/>
              </a:ln>
            </p:spPr>
            <p:txBody>
              <a:bodyPr/>
              <a:lstStyle/>
              <a:p>
                <a:endParaRPr lang="en-US"/>
              </a:p>
            </p:txBody>
          </p:sp>
          <p:sp>
            <p:nvSpPr>
              <p:cNvPr id="234985" name="Line 3561"/>
              <p:cNvSpPr>
                <a:spLocks noChangeShapeType="1"/>
              </p:cNvSpPr>
              <p:nvPr/>
            </p:nvSpPr>
            <p:spPr bwMode="auto">
              <a:xfrm>
                <a:off x="3240" y="3651"/>
                <a:ext cx="1" cy="1"/>
              </a:xfrm>
              <a:prstGeom prst="line">
                <a:avLst/>
              </a:prstGeom>
              <a:noFill/>
              <a:ln w="0">
                <a:solidFill>
                  <a:srgbClr val="0000FF"/>
                </a:solidFill>
                <a:round/>
                <a:headEnd/>
                <a:tailEnd/>
              </a:ln>
            </p:spPr>
            <p:txBody>
              <a:bodyPr/>
              <a:lstStyle/>
              <a:p>
                <a:endParaRPr lang="en-US"/>
              </a:p>
            </p:txBody>
          </p:sp>
          <p:sp>
            <p:nvSpPr>
              <p:cNvPr id="234986" name="Line 3562"/>
              <p:cNvSpPr>
                <a:spLocks noChangeShapeType="1"/>
              </p:cNvSpPr>
              <p:nvPr/>
            </p:nvSpPr>
            <p:spPr bwMode="auto">
              <a:xfrm>
                <a:off x="3242" y="3651"/>
                <a:ext cx="1" cy="1"/>
              </a:xfrm>
              <a:prstGeom prst="line">
                <a:avLst/>
              </a:prstGeom>
              <a:noFill/>
              <a:ln w="0">
                <a:solidFill>
                  <a:srgbClr val="0000FF"/>
                </a:solidFill>
                <a:round/>
                <a:headEnd/>
                <a:tailEnd/>
              </a:ln>
            </p:spPr>
            <p:txBody>
              <a:bodyPr/>
              <a:lstStyle/>
              <a:p>
                <a:endParaRPr lang="en-US"/>
              </a:p>
            </p:txBody>
          </p:sp>
          <p:sp>
            <p:nvSpPr>
              <p:cNvPr id="234987" name="Line 3563"/>
              <p:cNvSpPr>
                <a:spLocks noChangeShapeType="1"/>
              </p:cNvSpPr>
              <p:nvPr/>
            </p:nvSpPr>
            <p:spPr bwMode="auto">
              <a:xfrm>
                <a:off x="3245" y="3651"/>
                <a:ext cx="1" cy="1"/>
              </a:xfrm>
              <a:prstGeom prst="line">
                <a:avLst/>
              </a:prstGeom>
              <a:noFill/>
              <a:ln w="0">
                <a:solidFill>
                  <a:srgbClr val="0000FF"/>
                </a:solidFill>
                <a:round/>
                <a:headEnd/>
                <a:tailEnd/>
              </a:ln>
            </p:spPr>
            <p:txBody>
              <a:bodyPr/>
              <a:lstStyle/>
              <a:p>
                <a:endParaRPr lang="en-US"/>
              </a:p>
            </p:txBody>
          </p:sp>
          <p:sp>
            <p:nvSpPr>
              <p:cNvPr id="234988" name="Line 3564"/>
              <p:cNvSpPr>
                <a:spLocks noChangeShapeType="1"/>
              </p:cNvSpPr>
              <p:nvPr/>
            </p:nvSpPr>
            <p:spPr bwMode="auto">
              <a:xfrm>
                <a:off x="3250" y="3651"/>
                <a:ext cx="1" cy="1"/>
              </a:xfrm>
              <a:prstGeom prst="line">
                <a:avLst/>
              </a:prstGeom>
              <a:noFill/>
              <a:ln w="0">
                <a:solidFill>
                  <a:srgbClr val="0000FF"/>
                </a:solidFill>
                <a:round/>
                <a:headEnd/>
                <a:tailEnd/>
              </a:ln>
            </p:spPr>
            <p:txBody>
              <a:bodyPr/>
              <a:lstStyle/>
              <a:p>
                <a:endParaRPr lang="en-US"/>
              </a:p>
            </p:txBody>
          </p:sp>
          <p:sp>
            <p:nvSpPr>
              <p:cNvPr id="234989" name="Line 3565"/>
              <p:cNvSpPr>
                <a:spLocks noChangeShapeType="1"/>
              </p:cNvSpPr>
              <p:nvPr/>
            </p:nvSpPr>
            <p:spPr bwMode="auto">
              <a:xfrm>
                <a:off x="3254" y="3651"/>
                <a:ext cx="1" cy="1"/>
              </a:xfrm>
              <a:prstGeom prst="line">
                <a:avLst/>
              </a:prstGeom>
              <a:noFill/>
              <a:ln w="0">
                <a:solidFill>
                  <a:srgbClr val="0000FF"/>
                </a:solidFill>
                <a:round/>
                <a:headEnd/>
                <a:tailEnd/>
              </a:ln>
            </p:spPr>
            <p:txBody>
              <a:bodyPr/>
              <a:lstStyle/>
              <a:p>
                <a:endParaRPr lang="en-US"/>
              </a:p>
            </p:txBody>
          </p:sp>
          <p:sp>
            <p:nvSpPr>
              <p:cNvPr id="234990" name="Line 3566"/>
              <p:cNvSpPr>
                <a:spLocks noChangeShapeType="1"/>
              </p:cNvSpPr>
              <p:nvPr/>
            </p:nvSpPr>
            <p:spPr bwMode="auto">
              <a:xfrm>
                <a:off x="3257" y="3651"/>
                <a:ext cx="1" cy="1"/>
              </a:xfrm>
              <a:prstGeom prst="line">
                <a:avLst/>
              </a:prstGeom>
              <a:noFill/>
              <a:ln w="0">
                <a:solidFill>
                  <a:srgbClr val="0000FF"/>
                </a:solidFill>
                <a:round/>
                <a:headEnd/>
                <a:tailEnd/>
              </a:ln>
            </p:spPr>
            <p:txBody>
              <a:bodyPr/>
              <a:lstStyle/>
              <a:p>
                <a:endParaRPr lang="en-US"/>
              </a:p>
            </p:txBody>
          </p:sp>
          <p:sp>
            <p:nvSpPr>
              <p:cNvPr id="234991" name="Line 3567"/>
              <p:cNvSpPr>
                <a:spLocks noChangeShapeType="1"/>
              </p:cNvSpPr>
              <p:nvPr/>
            </p:nvSpPr>
            <p:spPr bwMode="auto">
              <a:xfrm>
                <a:off x="3259" y="3651"/>
                <a:ext cx="1" cy="1"/>
              </a:xfrm>
              <a:prstGeom prst="line">
                <a:avLst/>
              </a:prstGeom>
              <a:noFill/>
              <a:ln w="0">
                <a:solidFill>
                  <a:srgbClr val="0000FF"/>
                </a:solidFill>
                <a:round/>
                <a:headEnd/>
                <a:tailEnd/>
              </a:ln>
            </p:spPr>
            <p:txBody>
              <a:bodyPr/>
              <a:lstStyle/>
              <a:p>
                <a:endParaRPr lang="en-US"/>
              </a:p>
            </p:txBody>
          </p:sp>
          <p:sp>
            <p:nvSpPr>
              <p:cNvPr id="234992" name="Line 3568"/>
              <p:cNvSpPr>
                <a:spLocks noChangeShapeType="1"/>
              </p:cNvSpPr>
              <p:nvPr/>
            </p:nvSpPr>
            <p:spPr bwMode="auto">
              <a:xfrm>
                <a:off x="3262" y="3651"/>
                <a:ext cx="1" cy="1"/>
              </a:xfrm>
              <a:prstGeom prst="line">
                <a:avLst/>
              </a:prstGeom>
              <a:noFill/>
              <a:ln w="0">
                <a:solidFill>
                  <a:srgbClr val="0000FF"/>
                </a:solidFill>
                <a:round/>
                <a:headEnd/>
                <a:tailEnd/>
              </a:ln>
            </p:spPr>
            <p:txBody>
              <a:bodyPr/>
              <a:lstStyle/>
              <a:p>
                <a:endParaRPr lang="en-US"/>
              </a:p>
            </p:txBody>
          </p:sp>
          <p:sp>
            <p:nvSpPr>
              <p:cNvPr id="234993" name="Line 3569"/>
              <p:cNvSpPr>
                <a:spLocks noChangeShapeType="1"/>
              </p:cNvSpPr>
              <p:nvPr/>
            </p:nvSpPr>
            <p:spPr bwMode="auto">
              <a:xfrm>
                <a:off x="3268" y="3651"/>
                <a:ext cx="1" cy="1"/>
              </a:xfrm>
              <a:prstGeom prst="line">
                <a:avLst/>
              </a:prstGeom>
              <a:noFill/>
              <a:ln w="0">
                <a:solidFill>
                  <a:srgbClr val="0000FF"/>
                </a:solidFill>
                <a:round/>
                <a:headEnd/>
                <a:tailEnd/>
              </a:ln>
            </p:spPr>
            <p:txBody>
              <a:bodyPr/>
              <a:lstStyle/>
              <a:p>
                <a:endParaRPr lang="en-US"/>
              </a:p>
            </p:txBody>
          </p:sp>
          <p:sp>
            <p:nvSpPr>
              <p:cNvPr id="234994" name="Line 3570"/>
              <p:cNvSpPr>
                <a:spLocks noChangeShapeType="1"/>
              </p:cNvSpPr>
              <p:nvPr/>
            </p:nvSpPr>
            <p:spPr bwMode="auto">
              <a:xfrm>
                <a:off x="3270" y="3651"/>
                <a:ext cx="1" cy="1"/>
              </a:xfrm>
              <a:prstGeom prst="line">
                <a:avLst/>
              </a:prstGeom>
              <a:noFill/>
              <a:ln w="0">
                <a:solidFill>
                  <a:srgbClr val="0000FF"/>
                </a:solidFill>
                <a:round/>
                <a:headEnd/>
                <a:tailEnd/>
              </a:ln>
            </p:spPr>
            <p:txBody>
              <a:bodyPr/>
              <a:lstStyle/>
              <a:p>
                <a:endParaRPr lang="en-US"/>
              </a:p>
            </p:txBody>
          </p:sp>
          <p:sp>
            <p:nvSpPr>
              <p:cNvPr id="234995" name="Line 3571"/>
              <p:cNvSpPr>
                <a:spLocks noChangeShapeType="1"/>
              </p:cNvSpPr>
              <p:nvPr/>
            </p:nvSpPr>
            <p:spPr bwMode="auto">
              <a:xfrm>
                <a:off x="3273" y="3651"/>
                <a:ext cx="1" cy="1"/>
              </a:xfrm>
              <a:prstGeom prst="line">
                <a:avLst/>
              </a:prstGeom>
              <a:noFill/>
              <a:ln w="0">
                <a:solidFill>
                  <a:srgbClr val="0000FF"/>
                </a:solidFill>
                <a:round/>
                <a:headEnd/>
                <a:tailEnd/>
              </a:ln>
            </p:spPr>
            <p:txBody>
              <a:bodyPr/>
              <a:lstStyle/>
              <a:p>
                <a:endParaRPr lang="en-US"/>
              </a:p>
            </p:txBody>
          </p:sp>
          <p:sp>
            <p:nvSpPr>
              <p:cNvPr id="234996" name="Freeform 3572"/>
              <p:cNvSpPr>
                <a:spLocks/>
              </p:cNvSpPr>
              <p:nvPr/>
            </p:nvSpPr>
            <p:spPr bwMode="auto">
              <a:xfrm>
                <a:off x="3279" y="3651"/>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4997" name="Line 3573"/>
              <p:cNvSpPr>
                <a:spLocks noChangeShapeType="1"/>
              </p:cNvSpPr>
              <p:nvPr/>
            </p:nvSpPr>
            <p:spPr bwMode="auto">
              <a:xfrm>
                <a:off x="3285" y="3651"/>
                <a:ext cx="1" cy="1"/>
              </a:xfrm>
              <a:prstGeom prst="line">
                <a:avLst/>
              </a:prstGeom>
              <a:noFill/>
              <a:ln w="0">
                <a:solidFill>
                  <a:srgbClr val="0000FF"/>
                </a:solidFill>
                <a:round/>
                <a:headEnd/>
                <a:tailEnd/>
              </a:ln>
            </p:spPr>
            <p:txBody>
              <a:bodyPr/>
              <a:lstStyle/>
              <a:p>
                <a:endParaRPr lang="en-US"/>
              </a:p>
            </p:txBody>
          </p:sp>
          <p:sp>
            <p:nvSpPr>
              <p:cNvPr id="234998" name="Line 3574"/>
              <p:cNvSpPr>
                <a:spLocks noChangeShapeType="1"/>
              </p:cNvSpPr>
              <p:nvPr/>
            </p:nvSpPr>
            <p:spPr bwMode="auto">
              <a:xfrm>
                <a:off x="3288" y="3651"/>
                <a:ext cx="1" cy="1"/>
              </a:xfrm>
              <a:prstGeom prst="line">
                <a:avLst/>
              </a:prstGeom>
              <a:noFill/>
              <a:ln w="0">
                <a:solidFill>
                  <a:srgbClr val="0000FF"/>
                </a:solidFill>
                <a:round/>
                <a:headEnd/>
                <a:tailEnd/>
              </a:ln>
            </p:spPr>
            <p:txBody>
              <a:bodyPr/>
              <a:lstStyle/>
              <a:p>
                <a:endParaRPr lang="en-US"/>
              </a:p>
            </p:txBody>
          </p:sp>
          <p:sp>
            <p:nvSpPr>
              <p:cNvPr id="234999" name="Line 3575"/>
              <p:cNvSpPr>
                <a:spLocks noChangeShapeType="1"/>
              </p:cNvSpPr>
              <p:nvPr/>
            </p:nvSpPr>
            <p:spPr bwMode="auto">
              <a:xfrm>
                <a:off x="3290" y="3651"/>
                <a:ext cx="1" cy="1"/>
              </a:xfrm>
              <a:prstGeom prst="line">
                <a:avLst/>
              </a:prstGeom>
              <a:noFill/>
              <a:ln w="0">
                <a:solidFill>
                  <a:srgbClr val="0000FF"/>
                </a:solidFill>
                <a:round/>
                <a:headEnd/>
                <a:tailEnd/>
              </a:ln>
            </p:spPr>
            <p:txBody>
              <a:bodyPr/>
              <a:lstStyle/>
              <a:p>
                <a:endParaRPr lang="en-US"/>
              </a:p>
            </p:txBody>
          </p:sp>
          <p:sp>
            <p:nvSpPr>
              <p:cNvPr id="235000" name="Line 3576"/>
              <p:cNvSpPr>
                <a:spLocks noChangeShapeType="1"/>
              </p:cNvSpPr>
              <p:nvPr/>
            </p:nvSpPr>
            <p:spPr bwMode="auto">
              <a:xfrm>
                <a:off x="3296" y="3651"/>
                <a:ext cx="1" cy="1"/>
              </a:xfrm>
              <a:prstGeom prst="line">
                <a:avLst/>
              </a:prstGeom>
              <a:noFill/>
              <a:ln w="0">
                <a:solidFill>
                  <a:srgbClr val="0000FF"/>
                </a:solidFill>
                <a:round/>
                <a:headEnd/>
                <a:tailEnd/>
              </a:ln>
            </p:spPr>
            <p:txBody>
              <a:bodyPr/>
              <a:lstStyle/>
              <a:p>
                <a:endParaRPr lang="en-US"/>
              </a:p>
            </p:txBody>
          </p:sp>
          <p:sp>
            <p:nvSpPr>
              <p:cNvPr id="235001" name="Line 3577"/>
              <p:cNvSpPr>
                <a:spLocks noChangeShapeType="1"/>
              </p:cNvSpPr>
              <p:nvPr/>
            </p:nvSpPr>
            <p:spPr bwMode="auto">
              <a:xfrm>
                <a:off x="3297" y="3651"/>
                <a:ext cx="1" cy="1"/>
              </a:xfrm>
              <a:prstGeom prst="line">
                <a:avLst/>
              </a:prstGeom>
              <a:noFill/>
              <a:ln w="0">
                <a:solidFill>
                  <a:srgbClr val="0000FF"/>
                </a:solidFill>
                <a:round/>
                <a:headEnd/>
                <a:tailEnd/>
              </a:ln>
            </p:spPr>
            <p:txBody>
              <a:bodyPr/>
              <a:lstStyle/>
              <a:p>
                <a:endParaRPr lang="en-US"/>
              </a:p>
            </p:txBody>
          </p:sp>
          <p:sp>
            <p:nvSpPr>
              <p:cNvPr id="235002" name="Line 3578"/>
              <p:cNvSpPr>
                <a:spLocks noChangeShapeType="1"/>
              </p:cNvSpPr>
              <p:nvPr/>
            </p:nvSpPr>
            <p:spPr bwMode="auto">
              <a:xfrm flipV="1">
                <a:off x="3303" y="3650"/>
                <a:ext cx="1" cy="1"/>
              </a:xfrm>
              <a:prstGeom prst="line">
                <a:avLst/>
              </a:prstGeom>
              <a:noFill/>
              <a:ln w="0">
                <a:solidFill>
                  <a:srgbClr val="0000FF"/>
                </a:solidFill>
                <a:round/>
                <a:headEnd/>
                <a:tailEnd/>
              </a:ln>
            </p:spPr>
            <p:txBody>
              <a:bodyPr/>
              <a:lstStyle/>
              <a:p>
                <a:endParaRPr lang="en-US"/>
              </a:p>
            </p:txBody>
          </p:sp>
          <p:sp>
            <p:nvSpPr>
              <p:cNvPr id="235003" name="Line 3579"/>
              <p:cNvSpPr>
                <a:spLocks noChangeShapeType="1"/>
              </p:cNvSpPr>
              <p:nvPr/>
            </p:nvSpPr>
            <p:spPr bwMode="auto">
              <a:xfrm>
                <a:off x="3304" y="3651"/>
                <a:ext cx="1" cy="1"/>
              </a:xfrm>
              <a:prstGeom prst="line">
                <a:avLst/>
              </a:prstGeom>
              <a:noFill/>
              <a:ln w="0">
                <a:solidFill>
                  <a:srgbClr val="0000FF"/>
                </a:solidFill>
                <a:round/>
                <a:headEnd/>
                <a:tailEnd/>
              </a:ln>
            </p:spPr>
            <p:txBody>
              <a:bodyPr/>
              <a:lstStyle/>
              <a:p>
                <a:endParaRPr lang="en-US"/>
              </a:p>
            </p:txBody>
          </p:sp>
          <p:sp>
            <p:nvSpPr>
              <p:cNvPr id="235004" name="Line 3580"/>
              <p:cNvSpPr>
                <a:spLocks noChangeShapeType="1"/>
              </p:cNvSpPr>
              <p:nvPr/>
            </p:nvSpPr>
            <p:spPr bwMode="auto">
              <a:xfrm>
                <a:off x="3308" y="3651"/>
                <a:ext cx="1" cy="1"/>
              </a:xfrm>
              <a:prstGeom prst="line">
                <a:avLst/>
              </a:prstGeom>
              <a:noFill/>
              <a:ln w="0">
                <a:solidFill>
                  <a:srgbClr val="0000FF"/>
                </a:solidFill>
                <a:round/>
                <a:headEnd/>
                <a:tailEnd/>
              </a:ln>
            </p:spPr>
            <p:txBody>
              <a:bodyPr/>
              <a:lstStyle/>
              <a:p>
                <a:endParaRPr lang="en-US"/>
              </a:p>
            </p:txBody>
          </p:sp>
          <p:sp>
            <p:nvSpPr>
              <p:cNvPr id="235005" name="Line 3581"/>
              <p:cNvSpPr>
                <a:spLocks noChangeShapeType="1"/>
              </p:cNvSpPr>
              <p:nvPr/>
            </p:nvSpPr>
            <p:spPr bwMode="auto">
              <a:xfrm>
                <a:off x="3312" y="3651"/>
                <a:ext cx="1" cy="1"/>
              </a:xfrm>
              <a:prstGeom prst="line">
                <a:avLst/>
              </a:prstGeom>
              <a:noFill/>
              <a:ln w="0">
                <a:solidFill>
                  <a:srgbClr val="0000FF"/>
                </a:solidFill>
                <a:round/>
                <a:headEnd/>
                <a:tailEnd/>
              </a:ln>
            </p:spPr>
            <p:txBody>
              <a:bodyPr/>
              <a:lstStyle/>
              <a:p>
                <a:endParaRPr lang="en-US"/>
              </a:p>
            </p:txBody>
          </p:sp>
          <p:sp>
            <p:nvSpPr>
              <p:cNvPr id="235006" name="Line 3582"/>
              <p:cNvSpPr>
                <a:spLocks noChangeShapeType="1"/>
              </p:cNvSpPr>
              <p:nvPr/>
            </p:nvSpPr>
            <p:spPr bwMode="auto">
              <a:xfrm>
                <a:off x="3314" y="3651"/>
                <a:ext cx="1" cy="1"/>
              </a:xfrm>
              <a:prstGeom prst="line">
                <a:avLst/>
              </a:prstGeom>
              <a:noFill/>
              <a:ln w="0">
                <a:solidFill>
                  <a:srgbClr val="0000FF"/>
                </a:solidFill>
                <a:round/>
                <a:headEnd/>
                <a:tailEnd/>
              </a:ln>
            </p:spPr>
            <p:txBody>
              <a:bodyPr/>
              <a:lstStyle/>
              <a:p>
                <a:endParaRPr lang="en-US"/>
              </a:p>
            </p:txBody>
          </p:sp>
          <p:sp>
            <p:nvSpPr>
              <p:cNvPr id="235007" name="Line 3583"/>
              <p:cNvSpPr>
                <a:spLocks noChangeShapeType="1"/>
              </p:cNvSpPr>
              <p:nvPr/>
            </p:nvSpPr>
            <p:spPr bwMode="auto">
              <a:xfrm>
                <a:off x="3318" y="3651"/>
                <a:ext cx="1" cy="1"/>
              </a:xfrm>
              <a:prstGeom prst="line">
                <a:avLst/>
              </a:prstGeom>
              <a:noFill/>
              <a:ln w="0">
                <a:solidFill>
                  <a:srgbClr val="0000FF"/>
                </a:solidFill>
                <a:round/>
                <a:headEnd/>
                <a:tailEnd/>
              </a:ln>
            </p:spPr>
            <p:txBody>
              <a:bodyPr/>
              <a:lstStyle/>
              <a:p>
                <a:endParaRPr lang="en-US"/>
              </a:p>
            </p:txBody>
          </p:sp>
          <p:sp>
            <p:nvSpPr>
              <p:cNvPr id="235008" name="Line 3584"/>
              <p:cNvSpPr>
                <a:spLocks noChangeShapeType="1"/>
              </p:cNvSpPr>
              <p:nvPr/>
            </p:nvSpPr>
            <p:spPr bwMode="auto">
              <a:xfrm>
                <a:off x="3320" y="3651"/>
                <a:ext cx="1" cy="1"/>
              </a:xfrm>
              <a:prstGeom prst="line">
                <a:avLst/>
              </a:prstGeom>
              <a:noFill/>
              <a:ln w="0">
                <a:solidFill>
                  <a:srgbClr val="0000FF"/>
                </a:solidFill>
                <a:round/>
                <a:headEnd/>
                <a:tailEnd/>
              </a:ln>
            </p:spPr>
            <p:txBody>
              <a:bodyPr/>
              <a:lstStyle/>
              <a:p>
                <a:endParaRPr lang="en-US"/>
              </a:p>
            </p:txBody>
          </p:sp>
          <p:sp>
            <p:nvSpPr>
              <p:cNvPr id="235009" name="Line 3585"/>
              <p:cNvSpPr>
                <a:spLocks noChangeShapeType="1"/>
              </p:cNvSpPr>
              <p:nvPr/>
            </p:nvSpPr>
            <p:spPr bwMode="auto">
              <a:xfrm>
                <a:off x="3324" y="3651"/>
                <a:ext cx="1" cy="1"/>
              </a:xfrm>
              <a:prstGeom prst="line">
                <a:avLst/>
              </a:prstGeom>
              <a:noFill/>
              <a:ln w="0">
                <a:solidFill>
                  <a:srgbClr val="0000FF"/>
                </a:solidFill>
                <a:round/>
                <a:headEnd/>
                <a:tailEnd/>
              </a:ln>
            </p:spPr>
            <p:txBody>
              <a:bodyPr/>
              <a:lstStyle/>
              <a:p>
                <a:endParaRPr lang="en-US"/>
              </a:p>
            </p:txBody>
          </p:sp>
          <p:sp>
            <p:nvSpPr>
              <p:cNvPr id="235010" name="Freeform 3586"/>
              <p:cNvSpPr>
                <a:spLocks/>
              </p:cNvSpPr>
              <p:nvPr/>
            </p:nvSpPr>
            <p:spPr bwMode="auto">
              <a:xfrm>
                <a:off x="3331" y="3651"/>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5011" name="Line 3587"/>
              <p:cNvSpPr>
                <a:spLocks noChangeShapeType="1"/>
              </p:cNvSpPr>
              <p:nvPr/>
            </p:nvSpPr>
            <p:spPr bwMode="auto">
              <a:xfrm>
                <a:off x="3336" y="3651"/>
                <a:ext cx="1" cy="1"/>
              </a:xfrm>
              <a:prstGeom prst="line">
                <a:avLst/>
              </a:prstGeom>
              <a:noFill/>
              <a:ln w="0">
                <a:solidFill>
                  <a:srgbClr val="0000FF"/>
                </a:solidFill>
                <a:round/>
                <a:headEnd/>
                <a:tailEnd/>
              </a:ln>
            </p:spPr>
            <p:txBody>
              <a:bodyPr/>
              <a:lstStyle/>
              <a:p>
                <a:endParaRPr lang="en-US"/>
              </a:p>
            </p:txBody>
          </p:sp>
          <p:sp>
            <p:nvSpPr>
              <p:cNvPr id="235012" name="Line 3588"/>
              <p:cNvSpPr>
                <a:spLocks noChangeShapeType="1"/>
              </p:cNvSpPr>
              <p:nvPr/>
            </p:nvSpPr>
            <p:spPr bwMode="auto">
              <a:xfrm>
                <a:off x="3338" y="3651"/>
                <a:ext cx="1" cy="1"/>
              </a:xfrm>
              <a:prstGeom prst="line">
                <a:avLst/>
              </a:prstGeom>
              <a:noFill/>
              <a:ln w="0">
                <a:solidFill>
                  <a:srgbClr val="0000FF"/>
                </a:solidFill>
                <a:round/>
                <a:headEnd/>
                <a:tailEnd/>
              </a:ln>
            </p:spPr>
            <p:txBody>
              <a:bodyPr/>
              <a:lstStyle/>
              <a:p>
                <a:endParaRPr lang="en-US"/>
              </a:p>
            </p:txBody>
          </p:sp>
          <p:sp>
            <p:nvSpPr>
              <p:cNvPr id="235013" name="Line 3589"/>
              <p:cNvSpPr>
                <a:spLocks noChangeShapeType="1"/>
              </p:cNvSpPr>
              <p:nvPr/>
            </p:nvSpPr>
            <p:spPr bwMode="auto">
              <a:xfrm>
                <a:off x="3342" y="3651"/>
                <a:ext cx="1" cy="1"/>
              </a:xfrm>
              <a:prstGeom prst="line">
                <a:avLst/>
              </a:prstGeom>
              <a:noFill/>
              <a:ln w="0">
                <a:solidFill>
                  <a:srgbClr val="0000FF"/>
                </a:solidFill>
                <a:round/>
                <a:headEnd/>
                <a:tailEnd/>
              </a:ln>
            </p:spPr>
            <p:txBody>
              <a:bodyPr/>
              <a:lstStyle/>
              <a:p>
                <a:endParaRPr lang="en-US"/>
              </a:p>
            </p:txBody>
          </p:sp>
          <p:sp>
            <p:nvSpPr>
              <p:cNvPr id="235014" name="Line 3590"/>
              <p:cNvSpPr>
                <a:spLocks noChangeShapeType="1"/>
              </p:cNvSpPr>
              <p:nvPr/>
            </p:nvSpPr>
            <p:spPr bwMode="auto">
              <a:xfrm>
                <a:off x="3345" y="3651"/>
                <a:ext cx="1" cy="1"/>
              </a:xfrm>
              <a:prstGeom prst="line">
                <a:avLst/>
              </a:prstGeom>
              <a:noFill/>
              <a:ln w="0">
                <a:solidFill>
                  <a:srgbClr val="0000FF"/>
                </a:solidFill>
                <a:round/>
                <a:headEnd/>
                <a:tailEnd/>
              </a:ln>
            </p:spPr>
            <p:txBody>
              <a:bodyPr/>
              <a:lstStyle/>
              <a:p>
                <a:endParaRPr lang="en-US"/>
              </a:p>
            </p:txBody>
          </p:sp>
          <p:sp>
            <p:nvSpPr>
              <p:cNvPr id="235015" name="Line 3591"/>
              <p:cNvSpPr>
                <a:spLocks noChangeShapeType="1"/>
              </p:cNvSpPr>
              <p:nvPr/>
            </p:nvSpPr>
            <p:spPr bwMode="auto">
              <a:xfrm>
                <a:off x="3349" y="3651"/>
                <a:ext cx="1" cy="1"/>
              </a:xfrm>
              <a:prstGeom prst="line">
                <a:avLst/>
              </a:prstGeom>
              <a:noFill/>
              <a:ln w="0">
                <a:solidFill>
                  <a:srgbClr val="0000FF"/>
                </a:solidFill>
                <a:round/>
                <a:headEnd/>
                <a:tailEnd/>
              </a:ln>
            </p:spPr>
            <p:txBody>
              <a:bodyPr/>
              <a:lstStyle/>
              <a:p>
                <a:endParaRPr lang="en-US"/>
              </a:p>
            </p:txBody>
          </p:sp>
          <p:sp>
            <p:nvSpPr>
              <p:cNvPr id="235016" name="Line 3592"/>
              <p:cNvSpPr>
                <a:spLocks noChangeShapeType="1"/>
              </p:cNvSpPr>
              <p:nvPr/>
            </p:nvSpPr>
            <p:spPr bwMode="auto">
              <a:xfrm>
                <a:off x="3353" y="3651"/>
                <a:ext cx="1" cy="1"/>
              </a:xfrm>
              <a:prstGeom prst="line">
                <a:avLst/>
              </a:prstGeom>
              <a:noFill/>
              <a:ln w="0">
                <a:solidFill>
                  <a:srgbClr val="0000FF"/>
                </a:solidFill>
                <a:round/>
                <a:headEnd/>
                <a:tailEnd/>
              </a:ln>
            </p:spPr>
            <p:txBody>
              <a:bodyPr/>
              <a:lstStyle/>
              <a:p>
                <a:endParaRPr lang="en-US"/>
              </a:p>
            </p:txBody>
          </p:sp>
          <p:sp>
            <p:nvSpPr>
              <p:cNvPr id="235017" name="Line 3593"/>
              <p:cNvSpPr>
                <a:spLocks noChangeShapeType="1"/>
              </p:cNvSpPr>
              <p:nvPr/>
            </p:nvSpPr>
            <p:spPr bwMode="auto">
              <a:xfrm>
                <a:off x="3355" y="3651"/>
                <a:ext cx="1" cy="1"/>
              </a:xfrm>
              <a:prstGeom prst="line">
                <a:avLst/>
              </a:prstGeom>
              <a:noFill/>
              <a:ln w="0">
                <a:solidFill>
                  <a:srgbClr val="0000FF"/>
                </a:solidFill>
                <a:round/>
                <a:headEnd/>
                <a:tailEnd/>
              </a:ln>
            </p:spPr>
            <p:txBody>
              <a:bodyPr/>
              <a:lstStyle/>
              <a:p>
                <a:endParaRPr lang="en-US"/>
              </a:p>
            </p:txBody>
          </p:sp>
          <p:sp>
            <p:nvSpPr>
              <p:cNvPr id="235018" name="Line 3594"/>
              <p:cNvSpPr>
                <a:spLocks noChangeShapeType="1"/>
              </p:cNvSpPr>
              <p:nvPr/>
            </p:nvSpPr>
            <p:spPr bwMode="auto">
              <a:xfrm>
                <a:off x="3359" y="3651"/>
                <a:ext cx="1" cy="1"/>
              </a:xfrm>
              <a:prstGeom prst="line">
                <a:avLst/>
              </a:prstGeom>
              <a:noFill/>
              <a:ln w="0">
                <a:solidFill>
                  <a:srgbClr val="0000FF"/>
                </a:solidFill>
                <a:round/>
                <a:headEnd/>
                <a:tailEnd/>
              </a:ln>
            </p:spPr>
            <p:txBody>
              <a:bodyPr/>
              <a:lstStyle/>
              <a:p>
                <a:endParaRPr lang="en-US"/>
              </a:p>
            </p:txBody>
          </p:sp>
          <p:sp>
            <p:nvSpPr>
              <p:cNvPr id="235019" name="Line 3595"/>
              <p:cNvSpPr>
                <a:spLocks noChangeShapeType="1"/>
              </p:cNvSpPr>
              <p:nvPr/>
            </p:nvSpPr>
            <p:spPr bwMode="auto">
              <a:xfrm>
                <a:off x="3364" y="3651"/>
                <a:ext cx="1" cy="1"/>
              </a:xfrm>
              <a:prstGeom prst="line">
                <a:avLst/>
              </a:prstGeom>
              <a:noFill/>
              <a:ln w="0">
                <a:solidFill>
                  <a:srgbClr val="0000FF"/>
                </a:solidFill>
                <a:round/>
                <a:headEnd/>
                <a:tailEnd/>
              </a:ln>
            </p:spPr>
            <p:txBody>
              <a:bodyPr/>
              <a:lstStyle/>
              <a:p>
                <a:endParaRPr lang="en-US"/>
              </a:p>
            </p:txBody>
          </p:sp>
          <p:sp>
            <p:nvSpPr>
              <p:cNvPr id="235020" name="Line 3596"/>
              <p:cNvSpPr>
                <a:spLocks noChangeShapeType="1"/>
              </p:cNvSpPr>
              <p:nvPr/>
            </p:nvSpPr>
            <p:spPr bwMode="auto">
              <a:xfrm>
                <a:off x="3367" y="3651"/>
                <a:ext cx="1" cy="1"/>
              </a:xfrm>
              <a:prstGeom prst="line">
                <a:avLst/>
              </a:prstGeom>
              <a:noFill/>
              <a:ln w="0">
                <a:solidFill>
                  <a:srgbClr val="0000FF"/>
                </a:solidFill>
                <a:round/>
                <a:headEnd/>
                <a:tailEnd/>
              </a:ln>
            </p:spPr>
            <p:txBody>
              <a:bodyPr/>
              <a:lstStyle/>
              <a:p>
                <a:endParaRPr lang="en-US"/>
              </a:p>
            </p:txBody>
          </p:sp>
          <p:sp>
            <p:nvSpPr>
              <p:cNvPr id="235021" name="Line 3597"/>
              <p:cNvSpPr>
                <a:spLocks noChangeShapeType="1"/>
              </p:cNvSpPr>
              <p:nvPr/>
            </p:nvSpPr>
            <p:spPr bwMode="auto">
              <a:xfrm>
                <a:off x="3370" y="3651"/>
                <a:ext cx="1" cy="1"/>
              </a:xfrm>
              <a:prstGeom prst="line">
                <a:avLst/>
              </a:prstGeom>
              <a:noFill/>
              <a:ln w="0">
                <a:solidFill>
                  <a:srgbClr val="0000FF"/>
                </a:solidFill>
                <a:round/>
                <a:headEnd/>
                <a:tailEnd/>
              </a:ln>
            </p:spPr>
            <p:txBody>
              <a:bodyPr/>
              <a:lstStyle/>
              <a:p>
                <a:endParaRPr lang="en-US"/>
              </a:p>
            </p:txBody>
          </p:sp>
          <p:sp>
            <p:nvSpPr>
              <p:cNvPr id="235022" name="Line 3598"/>
              <p:cNvSpPr>
                <a:spLocks noChangeShapeType="1"/>
              </p:cNvSpPr>
              <p:nvPr/>
            </p:nvSpPr>
            <p:spPr bwMode="auto">
              <a:xfrm>
                <a:off x="3374" y="3651"/>
                <a:ext cx="1" cy="1"/>
              </a:xfrm>
              <a:prstGeom prst="line">
                <a:avLst/>
              </a:prstGeom>
              <a:noFill/>
              <a:ln w="0">
                <a:solidFill>
                  <a:srgbClr val="0000FF"/>
                </a:solidFill>
                <a:round/>
                <a:headEnd/>
                <a:tailEnd/>
              </a:ln>
            </p:spPr>
            <p:txBody>
              <a:bodyPr/>
              <a:lstStyle/>
              <a:p>
                <a:endParaRPr lang="en-US"/>
              </a:p>
            </p:txBody>
          </p:sp>
          <p:sp>
            <p:nvSpPr>
              <p:cNvPr id="235023" name="Line 3599"/>
              <p:cNvSpPr>
                <a:spLocks noChangeShapeType="1"/>
              </p:cNvSpPr>
              <p:nvPr/>
            </p:nvSpPr>
            <p:spPr bwMode="auto">
              <a:xfrm>
                <a:off x="3376" y="3651"/>
                <a:ext cx="1" cy="1"/>
              </a:xfrm>
              <a:prstGeom prst="line">
                <a:avLst/>
              </a:prstGeom>
              <a:noFill/>
              <a:ln w="0">
                <a:solidFill>
                  <a:srgbClr val="0000FF"/>
                </a:solidFill>
                <a:round/>
                <a:headEnd/>
                <a:tailEnd/>
              </a:ln>
            </p:spPr>
            <p:txBody>
              <a:bodyPr/>
              <a:lstStyle/>
              <a:p>
                <a:endParaRPr lang="en-US"/>
              </a:p>
            </p:txBody>
          </p:sp>
          <p:sp>
            <p:nvSpPr>
              <p:cNvPr id="235024" name="Line 3600"/>
              <p:cNvSpPr>
                <a:spLocks noChangeShapeType="1"/>
              </p:cNvSpPr>
              <p:nvPr/>
            </p:nvSpPr>
            <p:spPr bwMode="auto">
              <a:xfrm>
                <a:off x="3381" y="3651"/>
                <a:ext cx="1" cy="1"/>
              </a:xfrm>
              <a:prstGeom prst="line">
                <a:avLst/>
              </a:prstGeom>
              <a:noFill/>
              <a:ln w="0">
                <a:solidFill>
                  <a:srgbClr val="0000FF"/>
                </a:solidFill>
                <a:round/>
                <a:headEnd/>
                <a:tailEnd/>
              </a:ln>
            </p:spPr>
            <p:txBody>
              <a:bodyPr/>
              <a:lstStyle/>
              <a:p>
                <a:endParaRPr lang="en-US"/>
              </a:p>
            </p:txBody>
          </p:sp>
          <p:sp>
            <p:nvSpPr>
              <p:cNvPr id="235025" name="Line 3601"/>
              <p:cNvSpPr>
                <a:spLocks noChangeShapeType="1"/>
              </p:cNvSpPr>
              <p:nvPr/>
            </p:nvSpPr>
            <p:spPr bwMode="auto">
              <a:xfrm>
                <a:off x="3384" y="3651"/>
                <a:ext cx="1" cy="1"/>
              </a:xfrm>
              <a:prstGeom prst="line">
                <a:avLst/>
              </a:prstGeom>
              <a:noFill/>
              <a:ln w="0">
                <a:solidFill>
                  <a:srgbClr val="0000FF"/>
                </a:solidFill>
                <a:round/>
                <a:headEnd/>
                <a:tailEnd/>
              </a:ln>
            </p:spPr>
            <p:txBody>
              <a:bodyPr/>
              <a:lstStyle/>
              <a:p>
                <a:endParaRPr lang="en-US"/>
              </a:p>
            </p:txBody>
          </p:sp>
          <p:sp>
            <p:nvSpPr>
              <p:cNvPr id="235026" name="Line 3602"/>
              <p:cNvSpPr>
                <a:spLocks noChangeShapeType="1"/>
              </p:cNvSpPr>
              <p:nvPr/>
            </p:nvSpPr>
            <p:spPr bwMode="auto">
              <a:xfrm>
                <a:off x="3387" y="3651"/>
                <a:ext cx="1" cy="1"/>
              </a:xfrm>
              <a:prstGeom prst="line">
                <a:avLst/>
              </a:prstGeom>
              <a:noFill/>
              <a:ln w="0">
                <a:solidFill>
                  <a:srgbClr val="0000FF"/>
                </a:solidFill>
                <a:round/>
                <a:headEnd/>
                <a:tailEnd/>
              </a:ln>
            </p:spPr>
            <p:txBody>
              <a:bodyPr/>
              <a:lstStyle/>
              <a:p>
                <a:endParaRPr lang="en-US"/>
              </a:p>
            </p:txBody>
          </p:sp>
          <p:sp>
            <p:nvSpPr>
              <p:cNvPr id="235027" name="Line 3603"/>
              <p:cNvSpPr>
                <a:spLocks noChangeShapeType="1"/>
              </p:cNvSpPr>
              <p:nvPr/>
            </p:nvSpPr>
            <p:spPr bwMode="auto">
              <a:xfrm>
                <a:off x="3389" y="3651"/>
                <a:ext cx="1" cy="1"/>
              </a:xfrm>
              <a:prstGeom prst="line">
                <a:avLst/>
              </a:prstGeom>
              <a:noFill/>
              <a:ln w="0">
                <a:solidFill>
                  <a:srgbClr val="0000FF"/>
                </a:solidFill>
                <a:round/>
                <a:headEnd/>
                <a:tailEnd/>
              </a:ln>
            </p:spPr>
            <p:txBody>
              <a:bodyPr/>
              <a:lstStyle/>
              <a:p>
                <a:endParaRPr lang="en-US"/>
              </a:p>
            </p:txBody>
          </p:sp>
          <p:sp>
            <p:nvSpPr>
              <p:cNvPr id="235028" name="Line 3604"/>
              <p:cNvSpPr>
                <a:spLocks noChangeShapeType="1"/>
              </p:cNvSpPr>
              <p:nvPr/>
            </p:nvSpPr>
            <p:spPr bwMode="auto">
              <a:xfrm>
                <a:off x="3393" y="3651"/>
                <a:ext cx="1" cy="1"/>
              </a:xfrm>
              <a:prstGeom prst="line">
                <a:avLst/>
              </a:prstGeom>
              <a:noFill/>
              <a:ln w="0">
                <a:solidFill>
                  <a:srgbClr val="0000FF"/>
                </a:solidFill>
                <a:round/>
                <a:headEnd/>
                <a:tailEnd/>
              </a:ln>
            </p:spPr>
            <p:txBody>
              <a:bodyPr/>
              <a:lstStyle/>
              <a:p>
                <a:endParaRPr lang="en-US"/>
              </a:p>
            </p:txBody>
          </p:sp>
          <p:sp>
            <p:nvSpPr>
              <p:cNvPr id="235029" name="Line 3605"/>
              <p:cNvSpPr>
                <a:spLocks noChangeShapeType="1"/>
              </p:cNvSpPr>
              <p:nvPr/>
            </p:nvSpPr>
            <p:spPr bwMode="auto">
              <a:xfrm flipV="1">
                <a:off x="3398" y="3650"/>
                <a:ext cx="1" cy="1"/>
              </a:xfrm>
              <a:prstGeom prst="line">
                <a:avLst/>
              </a:prstGeom>
              <a:noFill/>
              <a:ln w="0">
                <a:solidFill>
                  <a:srgbClr val="0000FF"/>
                </a:solidFill>
                <a:round/>
                <a:headEnd/>
                <a:tailEnd/>
              </a:ln>
            </p:spPr>
            <p:txBody>
              <a:bodyPr/>
              <a:lstStyle/>
              <a:p>
                <a:endParaRPr lang="en-US"/>
              </a:p>
            </p:txBody>
          </p:sp>
          <p:sp>
            <p:nvSpPr>
              <p:cNvPr id="235030" name="Line 3606"/>
              <p:cNvSpPr>
                <a:spLocks noChangeShapeType="1"/>
              </p:cNvSpPr>
              <p:nvPr/>
            </p:nvSpPr>
            <p:spPr bwMode="auto">
              <a:xfrm>
                <a:off x="3399" y="3651"/>
                <a:ext cx="1" cy="1"/>
              </a:xfrm>
              <a:prstGeom prst="line">
                <a:avLst/>
              </a:prstGeom>
              <a:noFill/>
              <a:ln w="0">
                <a:solidFill>
                  <a:srgbClr val="0000FF"/>
                </a:solidFill>
                <a:round/>
                <a:headEnd/>
                <a:tailEnd/>
              </a:ln>
            </p:spPr>
            <p:txBody>
              <a:bodyPr/>
              <a:lstStyle/>
              <a:p>
                <a:endParaRPr lang="en-US"/>
              </a:p>
            </p:txBody>
          </p:sp>
          <p:sp>
            <p:nvSpPr>
              <p:cNvPr id="235031" name="Line 3607"/>
              <p:cNvSpPr>
                <a:spLocks noChangeShapeType="1"/>
              </p:cNvSpPr>
              <p:nvPr/>
            </p:nvSpPr>
            <p:spPr bwMode="auto">
              <a:xfrm>
                <a:off x="3404" y="3651"/>
                <a:ext cx="1" cy="1"/>
              </a:xfrm>
              <a:prstGeom prst="line">
                <a:avLst/>
              </a:prstGeom>
              <a:noFill/>
              <a:ln w="0">
                <a:solidFill>
                  <a:srgbClr val="0000FF"/>
                </a:solidFill>
                <a:round/>
                <a:headEnd/>
                <a:tailEnd/>
              </a:ln>
            </p:spPr>
            <p:txBody>
              <a:bodyPr/>
              <a:lstStyle/>
              <a:p>
                <a:endParaRPr lang="en-US"/>
              </a:p>
            </p:txBody>
          </p:sp>
          <p:sp>
            <p:nvSpPr>
              <p:cNvPr id="235032" name="Freeform 3608"/>
              <p:cNvSpPr>
                <a:spLocks/>
              </p:cNvSpPr>
              <p:nvPr/>
            </p:nvSpPr>
            <p:spPr bwMode="auto">
              <a:xfrm>
                <a:off x="3410" y="3651"/>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5033" name="Line 3609"/>
              <p:cNvSpPr>
                <a:spLocks noChangeShapeType="1"/>
              </p:cNvSpPr>
              <p:nvPr/>
            </p:nvSpPr>
            <p:spPr bwMode="auto">
              <a:xfrm>
                <a:off x="3415" y="3651"/>
                <a:ext cx="1" cy="1"/>
              </a:xfrm>
              <a:prstGeom prst="line">
                <a:avLst/>
              </a:prstGeom>
              <a:noFill/>
              <a:ln w="0">
                <a:solidFill>
                  <a:srgbClr val="0000FF"/>
                </a:solidFill>
                <a:round/>
                <a:headEnd/>
                <a:tailEnd/>
              </a:ln>
            </p:spPr>
            <p:txBody>
              <a:bodyPr/>
              <a:lstStyle/>
              <a:p>
                <a:endParaRPr lang="en-US"/>
              </a:p>
            </p:txBody>
          </p:sp>
          <p:sp>
            <p:nvSpPr>
              <p:cNvPr id="235034" name="Line 3610"/>
              <p:cNvSpPr>
                <a:spLocks noChangeShapeType="1"/>
              </p:cNvSpPr>
              <p:nvPr/>
            </p:nvSpPr>
            <p:spPr bwMode="auto">
              <a:xfrm>
                <a:off x="3417" y="3651"/>
                <a:ext cx="1" cy="1"/>
              </a:xfrm>
              <a:prstGeom prst="line">
                <a:avLst/>
              </a:prstGeom>
              <a:noFill/>
              <a:ln w="0">
                <a:solidFill>
                  <a:srgbClr val="0000FF"/>
                </a:solidFill>
                <a:round/>
                <a:headEnd/>
                <a:tailEnd/>
              </a:ln>
            </p:spPr>
            <p:txBody>
              <a:bodyPr/>
              <a:lstStyle/>
              <a:p>
                <a:endParaRPr lang="en-US"/>
              </a:p>
            </p:txBody>
          </p:sp>
          <p:sp>
            <p:nvSpPr>
              <p:cNvPr id="235035" name="Line 3611"/>
              <p:cNvSpPr>
                <a:spLocks noChangeShapeType="1"/>
              </p:cNvSpPr>
              <p:nvPr/>
            </p:nvSpPr>
            <p:spPr bwMode="auto">
              <a:xfrm>
                <a:off x="3421" y="3651"/>
                <a:ext cx="1" cy="1"/>
              </a:xfrm>
              <a:prstGeom prst="line">
                <a:avLst/>
              </a:prstGeom>
              <a:noFill/>
              <a:ln w="0">
                <a:solidFill>
                  <a:srgbClr val="0000FF"/>
                </a:solidFill>
                <a:round/>
                <a:headEnd/>
                <a:tailEnd/>
              </a:ln>
            </p:spPr>
            <p:txBody>
              <a:bodyPr/>
              <a:lstStyle/>
              <a:p>
                <a:endParaRPr lang="en-US"/>
              </a:p>
            </p:txBody>
          </p:sp>
          <p:sp>
            <p:nvSpPr>
              <p:cNvPr id="235036" name="Line 3612"/>
              <p:cNvSpPr>
                <a:spLocks noChangeShapeType="1"/>
              </p:cNvSpPr>
              <p:nvPr/>
            </p:nvSpPr>
            <p:spPr bwMode="auto">
              <a:xfrm>
                <a:off x="3425" y="3651"/>
                <a:ext cx="1" cy="1"/>
              </a:xfrm>
              <a:prstGeom prst="line">
                <a:avLst/>
              </a:prstGeom>
              <a:noFill/>
              <a:ln w="0">
                <a:solidFill>
                  <a:srgbClr val="0000FF"/>
                </a:solidFill>
                <a:round/>
                <a:headEnd/>
                <a:tailEnd/>
              </a:ln>
            </p:spPr>
            <p:txBody>
              <a:bodyPr/>
              <a:lstStyle/>
              <a:p>
                <a:endParaRPr lang="en-US"/>
              </a:p>
            </p:txBody>
          </p:sp>
          <p:sp>
            <p:nvSpPr>
              <p:cNvPr id="235037" name="Line 3613"/>
              <p:cNvSpPr>
                <a:spLocks noChangeShapeType="1"/>
              </p:cNvSpPr>
              <p:nvPr/>
            </p:nvSpPr>
            <p:spPr bwMode="auto">
              <a:xfrm>
                <a:off x="3427" y="3651"/>
                <a:ext cx="1" cy="1"/>
              </a:xfrm>
              <a:prstGeom prst="line">
                <a:avLst/>
              </a:prstGeom>
              <a:noFill/>
              <a:ln w="0">
                <a:solidFill>
                  <a:srgbClr val="0000FF"/>
                </a:solidFill>
                <a:round/>
                <a:headEnd/>
                <a:tailEnd/>
              </a:ln>
            </p:spPr>
            <p:txBody>
              <a:bodyPr/>
              <a:lstStyle/>
              <a:p>
                <a:endParaRPr lang="en-US"/>
              </a:p>
            </p:txBody>
          </p:sp>
          <p:sp>
            <p:nvSpPr>
              <p:cNvPr id="235038" name="Line 3614"/>
              <p:cNvSpPr>
                <a:spLocks noChangeShapeType="1"/>
              </p:cNvSpPr>
              <p:nvPr/>
            </p:nvSpPr>
            <p:spPr bwMode="auto">
              <a:xfrm>
                <a:off x="3431" y="3651"/>
                <a:ext cx="1" cy="1"/>
              </a:xfrm>
              <a:prstGeom prst="line">
                <a:avLst/>
              </a:prstGeom>
              <a:noFill/>
              <a:ln w="0">
                <a:solidFill>
                  <a:srgbClr val="0000FF"/>
                </a:solidFill>
                <a:round/>
                <a:headEnd/>
                <a:tailEnd/>
              </a:ln>
            </p:spPr>
            <p:txBody>
              <a:bodyPr/>
              <a:lstStyle/>
              <a:p>
                <a:endParaRPr lang="en-US"/>
              </a:p>
            </p:txBody>
          </p:sp>
          <p:sp>
            <p:nvSpPr>
              <p:cNvPr id="235039" name="Line 3615"/>
              <p:cNvSpPr>
                <a:spLocks noChangeShapeType="1"/>
              </p:cNvSpPr>
              <p:nvPr/>
            </p:nvSpPr>
            <p:spPr bwMode="auto">
              <a:xfrm>
                <a:off x="3434" y="3651"/>
                <a:ext cx="1" cy="1"/>
              </a:xfrm>
              <a:prstGeom prst="line">
                <a:avLst/>
              </a:prstGeom>
              <a:noFill/>
              <a:ln w="0">
                <a:solidFill>
                  <a:srgbClr val="0000FF"/>
                </a:solidFill>
                <a:round/>
                <a:headEnd/>
                <a:tailEnd/>
              </a:ln>
            </p:spPr>
            <p:txBody>
              <a:bodyPr/>
              <a:lstStyle/>
              <a:p>
                <a:endParaRPr lang="en-US"/>
              </a:p>
            </p:txBody>
          </p:sp>
          <p:sp>
            <p:nvSpPr>
              <p:cNvPr id="235040" name="Line 3616"/>
              <p:cNvSpPr>
                <a:spLocks noChangeShapeType="1"/>
              </p:cNvSpPr>
              <p:nvPr/>
            </p:nvSpPr>
            <p:spPr bwMode="auto">
              <a:xfrm>
                <a:off x="3438" y="3651"/>
                <a:ext cx="1" cy="1"/>
              </a:xfrm>
              <a:prstGeom prst="line">
                <a:avLst/>
              </a:prstGeom>
              <a:noFill/>
              <a:ln w="0">
                <a:solidFill>
                  <a:srgbClr val="0000FF"/>
                </a:solidFill>
                <a:round/>
                <a:headEnd/>
                <a:tailEnd/>
              </a:ln>
            </p:spPr>
            <p:txBody>
              <a:bodyPr/>
              <a:lstStyle/>
              <a:p>
                <a:endParaRPr lang="en-US"/>
              </a:p>
            </p:txBody>
          </p:sp>
          <p:sp>
            <p:nvSpPr>
              <p:cNvPr id="235041" name="Line 3617"/>
              <p:cNvSpPr>
                <a:spLocks noChangeShapeType="1"/>
              </p:cNvSpPr>
              <p:nvPr/>
            </p:nvSpPr>
            <p:spPr bwMode="auto">
              <a:xfrm>
                <a:off x="3443" y="3651"/>
                <a:ext cx="1" cy="1"/>
              </a:xfrm>
              <a:prstGeom prst="line">
                <a:avLst/>
              </a:prstGeom>
              <a:noFill/>
              <a:ln w="0">
                <a:solidFill>
                  <a:srgbClr val="0000FF"/>
                </a:solidFill>
                <a:round/>
                <a:headEnd/>
                <a:tailEnd/>
              </a:ln>
            </p:spPr>
            <p:txBody>
              <a:bodyPr/>
              <a:lstStyle/>
              <a:p>
                <a:endParaRPr lang="en-US"/>
              </a:p>
            </p:txBody>
          </p:sp>
          <p:sp>
            <p:nvSpPr>
              <p:cNvPr id="235042" name="Line 3618"/>
              <p:cNvSpPr>
                <a:spLocks noChangeShapeType="1"/>
              </p:cNvSpPr>
              <p:nvPr/>
            </p:nvSpPr>
            <p:spPr bwMode="auto">
              <a:xfrm>
                <a:off x="3445" y="3651"/>
                <a:ext cx="1" cy="1"/>
              </a:xfrm>
              <a:prstGeom prst="line">
                <a:avLst/>
              </a:prstGeom>
              <a:noFill/>
              <a:ln w="0">
                <a:solidFill>
                  <a:srgbClr val="0000FF"/>
                </a:solidFill>
                <a:round/>
                <a:headEnd/>
                <a:tailEnd/>
              </a:ln>
            </p:spPr>
            <p:txBody>
              <a:bodyPr/>
              <a:lstStyle/>
              <a:p>
                <a:endParaRPr lang="en-US"/>
              </a:p>
            </p:txBody>
          </p:sp>
          <p:sp>
            <p:nvSpPr>
              <p:cNvPr id="235043" name="Line 3619"/>
              <p:cNvSpPr>
                <a:spLocks noChangeShapeType="1"/>
              </p:cNvSpPr>
              <p:nvPr/>
            </p:nvSpPr>
            <p:spPr bwMode="auto">
              <a:xfrm>
                <a:off x="3449" y="3651"/>
                <a:ext cx="1" cy="1"/>
              </a:xfrm>
              <a:prstGeom prst="line">
                <a:avLst/>
              </a:prstGeom>
              <a:noFill/>
              <a:ln w="0">
                <a:solidFill>
                  <a:srgbClr val="0000FF"/>
                </a:solidFill>
                <a:round/>
                <a:headEnd/>
                <a:tailEnd/>
              </a:ln>
            </p:spPr>
            <p:txBody>
              <a:bodyPr/>
              <a:lstStyle/>
              <a:p>
                <a:endParaRPr lang="en-US"/>
              </a:p>
            </p:txBody>
          </p:sp>
          <p:sp>
            <p:nvSpPr>
              <p:cNvPr id="235044" name="Line 3620"/>
              <p:cNvSpPr>
                <a:spLocks noChangeShapeType="1"/>
              </p:cNvSpPr>
              <p:nvPr/>
            </p:nvSpPr>
            <p:spPr bwMode="auto">
              <a:xfrm>
                <a:off x="3452" y="3651"/>
                <a:ext cx="1" cy="1"/>
              </a:xfrm>
              <a:prstGeom prst="line">
                <a:avLst/>
              </a:prstGeom>
              <a:noFill/>
              <a:ln w="0">
                <a:solidFill>
                  <a:srgbClr val="0000FF"/>
                </a:solidFill>
                <a:round/>
                <a:headEnd/>
                <a:tailEnd/>
              </a:ln>
            </p:spPr>
            <p:txBody>
              <a:bodyPr/>
              <a:lstStyle/>
              <a:p>
                <a:endParaRPr lang="en-US"/>
              </a:p>
            </p:txBody>
          </p:sp>
          <p:sp>
            <p:nvSpPr>
              <p:cNvPr id="235045" name="Line 3621"/>
              <p:cNvSpPr>
                <a:spLocks noChangeShapeType="1"/>
              </p:cNvSpPr>
              <p:nvPr/>
            </p:nvSpPr>
            <p:spPr bwMode="auto">
              <a:xfrm>
                <a:off x="3456" y="3651"/>
                <a:ext cx="1" cy="1"/>
              </a:xfrm>
              <a:prstGeom prst="line">
                <a:avLst/>
              </a:prstGeom>
              <a:noFill/>
              <a:ln w="0">
                <a:solidFill>
                  <a:srgbClr val="0000FF"/>
                </a:solidFill>
                <a:round/>
                <a:headEnd/>
                <a:tailEnd/>
              </a:ln>
            </p:spPr>
            <p:txBody>
              <a:bodyPr/>
              <a:lstStyle/>
              <a:p>
                <a:endParaRPr lang="en-US"/>
              </a:p>
            </p:txBody>
          </p:sp>
          <p:sp>
            <p:nvSpPr>
              <p:cNvPr id="235046" name="Line 3622"/>
              <p:cNvSpPr>
                <a:spLocks noChangeShapeType="1"/>
              </p:cNvSpPr>
              <p:nvPr/>
            </p:nvSpPr>
            <p:spPr bwMode="auto">
              <a:xfrm>
                <a:off x="3460" y="3651"/>
                <a:ext cx="1" cy="1"/>
              </a:xfrm>
              <a:prstGeom prst="line">
                <a:avLst/>
              </a:prstGeom>
              <a:noFill/>
              <a:ln w="0">
                <a:solidFill>
                  <a:srgbClr val="0000FF"/>
                </a:solidFill>
                <a:round/>
                <a:headEnd/>
                <a:tailEnd/>
              </a:ln>
            </p:spPr>
            <p:txBody>
              <a:bodyPr/>
              <a:lstStyle/>
              <a:p>
                <a:endParaRPr lang="en-US"/>
              </a:p>
            </p:txBody>
          </p:sp>
          <p:sp>
            <p:nvSpPr>
              <p:cNvPr id="235047" name="Line 3623"/>
              <p:cNvSpPr>
                <a:spLocks noChangeShapeType="1"/>
              </p:cNvSpPr>
              <p:nvPr/>
            </p:nvSpPr>
            <p:spPr bwMode="auto">
              <a:xfrm>
                <a:off x="3462" y="3651"/>
                <a:ext cx="1" cy="1"/>
              </a:xfrm>
              <a:prstGeom prst="line">
                <a:avLst/>
              </a:prstGeom>
              <a:noFill/>
              <a:ln w="0">
                <a:solidFill>
                  <a:srgbClr val="0000FF"/>
                </a:solidFill>
                <a:round/>
                <a:headEnd/>
                <a:tailEnd/>
              </a:ln>
            </p:spPr>
            <p:txBody>
              <a:bodyPr/>
              <a:lstStyle/>
              <a:p>
                <a:endParaRPr lang="en-US"/>
              </a:p>
            </p:txBody>
          </p:sp>
          <p:sp>
            <p:nvSpPr>
              <p:cNvPr id="235048" name="Line 3624"/>
              <p:cNvSpPr>
                <a:spLocks noChangeShapeType="1"/>
              </p:cNvSpPr>
              <p:nvPr/>
            </p:nvSpPr>
            <p:spPr bwMode="auto">
              <a:xfrm>
                <a:off x="3466" y="3651"/>
                <a:ext cx="1" cy="1"/>
              </a:xfrm>
              <a:prstGeom prst="line">
                <a:avLst/>
              </a:prstGeom>
              <a:noFill/>
              <a:ln w="0">
                <a:solidFill>
                  <a:srgbClr val="0000FF"/>
                </a:solidFill>
                <a:round/>
                <a:headEnd/>
                <a:tailEnd/>
              </a:ln>
            </p:spPr>
            <p:txBody>
              <a:bodyPr/>
              <a:lstStyle/>
              <a:p>
                <a:endParaRPr lang="en-US"/>
              </a:p>
            </p:txBody>
          </p:sp>
          <p:sp>
            <p:nvSpPr>
              <p:cNvPr id="235049" name="Line 3625"/>
              <p:cNvSpPr>
                <a:spLocks noChangeShapeType="1"/>
              </p:cNvSpPr>
              <p:nvPr/>
            </p:nvSpPr>
            <p:spPr bwMode="auto">
              <a:xfrm>
                <a:off x="3472" y="3651"/>
                <a:ext cx="1" cy="1"/>
              </a:xfrm>
              <a:prstGeom prst="line">
                <a:avLst/>
              </a:prstGeom>
              <a:noFill/>
              <a:ln w="0">
                <a:solidFill>
                  <a:srgbClr val="0000FF"/>
                </a:solidFill>
                <a:round/>
                <a:headEnd/>
                <a:tailEnd/>
              </a:ln>
            </p:spPr>
            <p:txBody>
              <a:bodyPr/>
              <a:lstStyle/>
              <a:p>
                <a:endParaRPr lang="en-US"/>
              </a:p>
            </p:txBody>
          </p:sp>
          <p:sp>
            <p:nvSpPr>
              <p:cNvPr id="235050" name="Line 3626"/>
              <p:cNvSpPr>
                <a:spLocks noChangeShapeType="1"/>
              </p:cNvSpPr>
              <p:nvPr/>
            </p:nvSpPr>
            <p:spPr bwMode="auto">
              <a:xfrm>
                <a:off x="3472" y="3651"/>
                <a:ext cx="1" cy="1"/>
              </a:xfrm>
              <a:prstGeom prst="line">
                <a:avLst/>
              </a:prstGeom>
              <a:noFill/>
              <a:ln w="0">
                <a:solidFill>
                  <a:srgbClr val="0000FF"/>
                </a:solidFill>
                <a:round/>
                <a:headEnd/>
                <a:tailEnd/>
              </a:ln>
            </p:spPr>
            <p:txBody>
              <a:bodyPr/>
              <a:lstStyle/>
              <a:p>
                <a:endParaRPr lang="en-US"/>
              </a:p>
            </p:txBody>
          </p:sp>
          <p:sp>
            <p:nvSpPr>
              <p:cNvPr id="235051" name="Line 3627"/>
              <p:cNvSpPr>
                <a:spLocks noChangeShapeType="1"/>
              </p:cNvSpPr>
              <p:nvPr/>
            </p:nvSpPr>
            <p:spPr bwMode="auto">
              <a:xfrm>
                <a:off x="3478" y="3651"/>
                <a:ext cx="1" cy="1"/>
              </a:xfrm>
              <a:prstGeom prst="line">
                <a:avLst/>
              </a:prstGeom>
              <a:noFill/>
              <a:ln w="0">
                <a:solidFill>
                  <a:srgbClr val="0000FF"/>
                </a:solidFill>
                <a:round/>
                <a:headEnd/>
                <a:tailEnd/>
              </a:ln>
            </p:spPr>
            <p:txBody>
              <a:bodyPr/>
              <a:lstStyle/>
              <a:p>
                <a:endParaRPr lang="en-US"/>
              </a:p>
            </p:txBody>
          </p:sp>
          <p:sp>
            <p:nvSpPr>
              <p:cNvPr id="235052" name="Line 3628"/>
              <p:cNvSpPr>
                <a:spLocks noChangeShapeType="1"/>
              </p:cNvSpPr>
              <p:nvPr/>
            </p:nvSpPr>
            <p:spPr bwMode="auto">
              <a:xfrm>
                <a:off x="3479" y="3651"/>
                <a:ext cx="1" cy="1"/>
              </a:xfrm>
              <a:prstGeom prst="line">
                <a:avLst/>
              </a:prstGeom>
              <a:noFill/>
              <a:ln w="0">
                <a:solidFill>
                  <a:srgbClr val="0000FF"/>
                </a:solidFill>
                <a:round/>
                <a:headEnd/>
                <a:tailEnd/>
              </a:ln>
            </p:spPr>
            <p:txBody>
              <a:bodyPr/>
              <a:lstStyle/>
              <a:p>
                <a:endParaRPr lang="en-US"/>
              </a:p>
            </p:txBody>
          </p:sp>
          <p:sp>
            <p:nvSpPr>
              <p:cNvPr id="235053" name="Line 3629"/>
              <p:cNvSpPr>
                <a:spLocks noChangeShapeType="1"/>
              </p:cNvSpPr>
              <p:nvPr/>
            </p:nvSpPr>
            <p:spPr bwMode="auto">
              <a:xfrm>
                <a:off x="3485" y="3651"/>
                <a:ext cx="1" cy="1"/>
              </a:xfrm>
              <a:prstGeom prst="line">
                <a:avLst/>
              </a:prstGeom>
              <a:noFill/>
              <a:ln w="0">
                <a:solidFill>
                  <a:srgbClr val="0000FF"/>
                </a:solidFill>
                <a:round/>
                <a:headEnd/>
                <a:tailEnd/>
              </a:ln>
            </p:spPr>
            <p:txBody>
              <a:bodyPr/>
              <a:lstStyle/>
              <a:p>
                <a:endParaRPr lang="en-US"/>
              </a:p>
            </p:txBody>
          </p:sp>
          <p:sp>
            <p:nvSpPr>
              <p:cNvPr id="235054" name="Line 3630"/>
              <p:cNvSpPr>
                <a:spLocks noChangeShapeType="1"/>
              </p:cNvSpPr>
              <p:nvPr/>
            </p:nvSpPr>
            <p:spPr bwMode="auto">
              <a:xfrm>
                <a:off x="3487" y="3651"/>
                <a:ext cx="1" cy="1"/>
              </a:xfrm>
              <a:prstGeom prst="line">
                <a:avLst/>
              </a:prstGeom>
              <a:noFill/>
              <a:ln w="0">
                <a:solidFill>
                  <a:srgbClr val="0000FF"/>
                </a:solidFill>
                <a:round/>
                <a:headEnd/>
                <a:tailEnd/>
              </a:ln>
            </p:spPr>
            <p:txBody>
              <a:bodyPr/>
              <a:lstStyle/>
              <a:p>
                <a:endParaRPr lang="en-US"/>
              </a:p>
            </p:txBody>
          </p:sp>
          <p:sp>
            <p:nvSpPr>
              <p:cNvPr id="235055" name="Line 3631"/>
              <p:cNvSpPr>
                <a:spLocks noChangeShapeType="1"/>
              </p:cNvSpPr>
              <p:nvPr/>
            </p:nvSpPr>
            <p:spPr bwMode="auto">
              <a:xfrm>
                <a:off x="3490" y="3651"/>
                <a:ext cx="1" cy="1"/>
              </a:xfrm>
              <a:prstGeom prst="line">
                <a:avLst/>
              </a:prstGeom>
              <a:noFill/>
              <a:ln w="0">
                <a:solidFill>
                  <a:srgbClr val="0000FF"/>
                </a:solidFill>
                <a:round/>
                <a:headEnd/>
                <a:tailEnd/>
              </a:ln>
            </p:spPr>
            <p:txBody>
              <a:bodyPr/>
              <a:lstStyle/>
              <a:p>
                <a:endParaRPr lang="en-US"/>
              </a:p>
            </p:txBody>
          </p:sp>
          <p:sp>
            <p:nvSpPr>
              <p:cNvPr id="235056" name="Line 3632"/>
              <p:cNvSpPr>
                <a:spLocks noChangeShapeType="1"/>
              </p:cNvSpPr>
              <p:nvPr/>
            </p:nvSpPr>
            <p:spPr bwMode="auto">
              <a:xfrm>
                <a:off x="3495" y="3651"/>
                <a:ext cx="1" cy="1"/>
              </a:xfrm>
              <a:prstGeom prst="line">
                <a:avLst/>
              </a:prstGeom>
              <a:noFill/>
              <a:ln w="0">
                <a:solidFill>
                  <a:srgbClr val="0000FF"/>
                </a:solidFill>
                <a:round/>
                <a:headEnd/>
                <a:tailEnd/>
              </a:ln>
            </p:spPr>
            <p:txBody>
              <a:bodyPr/>
              <a:lstStyle/>
              <a:p>
                <a:endParaRPr lang="en-US"/>
              </a:p>
            </p:txBody>
          </p:sp>
          <p:sp>
            <p:nvSpPr>
              <p:cNvPr id="235057" name="Line 3633"/>
              <p:cNvSpPr>
                <a:spLocks noChangeShapeType="1"/>
              </p:cNvSpPr>
              <p:nvPr/>
            </p:nvSpPr>
            <p:spPr bwMode="auto">
              <a:xfrm>
                <a:off x="3496" y="3651"/>
                <a:ext cx="1" cy="1"/>
              </a:xfrm>
              <a:prstGeom prst="line">
                <a:avLst/>
              </a:prstGeom>
              <a:noFill/>
              <a:ln w="0">
                <a:solidFill>
                  <a:srgbClr val="0000FF"/>
                </a:solidFill>
                <a:round/>
                <a:headEnd/>
                <a:tailEnd/>
              </a:ln>
            </p:spPr>
            <p:txBody>
              <a:bodyPr/>
              <a:lstStyle/>
              <a:p>
                <a:endParaRPr lang="en-US"/>
              </a:p>
            </p:txBody>
          </p:sp>
          <p:sp>
            <p:nvSpPr>
              <p:cNvPr id="235058" name="Line 3634"/>
              <p:cNvSpPr>
                <a:spLocks noChangeShapeType="1"/>
              </p:cNvSpPr>
              <p:nvPr/>
            </p:nvSpPr>
            <p:spPr bwMode="auto">
              <a:xfrm>
                <a:off x="3501" y="3651"/>
                <a:ext cx="1" cy="1"/>
              </a:xfrm>
              <a:prstGeom prst="line">
                <a:avLst/>
              </a:prstGeom>
              <a:noFill/>
              <a:ln w="0">
                <a:solidFill>
                  <a:srgbClr val="0000FF"/>
                </a:solidFill>
                <a:round/>
                <a:headEnd/>
                <a:tailEnd/>
              </a:ln>
            </p:spPr>
            <p:txBody>
              <a:bodyPr/>
              <a:lstStyle/>
              <a:p>
                <a:endParaRPr lang="en-US"/>
              </a:p>
            </p:txBody>
          </p:sp>
          <p:sp>
            <p:nvSpPr>
              <p:cNvPr id="235059" name="Line 3635"/>
              <p:cNvSpPr>
                <a:spLocks noChangeShapeType="1"/>
              </p:cNvSpPr>
              <p:nvPr/>
            </p:nvSpPr>
            <p:spPr bwMode="auto">
              <a:xfrm flipV="1">
                <a:off x="3506" y="3650"/>
                <a:ext cx="1" cy="1"/>
              </a:xfrm>
              <a:prstGeom prst="line">
                <a:avLst/>
              </a:prstGeom>
              <a:noFill/>
              <a:ln w="0">
                <a:solidFill>
                  <a:srgbClr val="0000FF"/>
                </a:solidFill>
                <a:round/>
                <a:headEnd/>
                <a:tailEnd/>
              </a:ln>
            </p:spPr>
            <p:txBody>
              <a:bodyPr/>
              <a:lstStyle/>
              <a:p>
                <a:endParaRPr lang="en-US"/>
              </a:p>
            </p:txBody>
          </p:sp>
          <p:sp>
            <p:nvSpPr>
              <p:cNvPr id="235060" name="Line 3636"/>
              <p:cNvSpPr>
                <a:spLocks noChangeShapeType="1"/>
              </p:cNvSpPr>
              <p:nvPr/>
            </p:nvSpPr>
            <p:spPr bwMode="auto">
              <a:xfrm flipV="1">
                <a:off x="3506" y="3650"/>
                <a:ext cx="1" cy="1"/>
              </a:xfrm>
              <a:prstGeom prst="line">
                <a:avLst/>
              </a:prstGeom>
              <a:noFill/>
              <a:ln w="0">
                <a:solidFill>
                  <a:srgbClr val="0000FF"/>
                </a:solidFill>
                <a:round/>
                <a:headEnd/>
                <a:tailEnd/>
              </a:ln>
            </p:spPr>
            <p:txBody>
              <a:bodyPr/>
              <a:lstStyle/>
              <a:p>
                <a:endParaRPr lang="en-US"/>
              </a:p>
            </p:txBody>
          </p:sp>
          <p:sp>
            <p:nvSpPr>
              <p:cNvPr id="235061" name="Line 3637"/>
              <p:cNvSpPr>
                <a:spLocks noChangeShapeType="1"/>
              </p:cNvSpPr>
              <p:nvPr/>
            </p:nvSpPr>
            <p:spPr bwMode="auto">
              <a:xfrm>
                <a:off x="3512" y="3651"/>
                <a:ext cx="1" cy="1"/>
              </a:xfrm>
              <a:prstGeom prst="line">
                <a:avLst/>
              </a:prstGeom>
              <a:noFill/>
              <a:ln w="0">
                <a:solidFill>
                  <a:srgbClr val="0000FF"/>
                </a:solidFill>
                <a:round/>
                <a:headEnd/>
                <a:tailEnd/>
              </a:ln>
            </p:spPr>
            <p:txBody>
              <a:bodyPr/>
              <a:lstStyle/>
              <a:p>
                <a:endParaRPr lang="en-US"/>
              </a:p>
            </p:txBody>
          </p:sp>
          <p:sp>
            <p:nvSpPr>
              <p:cNvPr id="235062" name="Line 3638"/>
              <p:cNvSpPr>
                <a:spLocks noChangeShapeType="1"/>
              </p:cNvSpPr>
              <p:nvPr/>
            </p:nvSpPr>
            <p:spPr bwMode="auto">
              <a:xfrm>
                <a:off x="3513" y="3651"/>
                <a:ext cx="1" cy="1"/>
              </a:xfrm>
              <a:prstGeom prst="line">
                <a:avLst/>
              </a:prstGeom>
              <a:noFill/>
              <a:ln w="0">
                <a:solidFill>
                  <a:srgbClr val="0000FF"/>
                </a:solidFill>
                <a:round/>
                <a:headEnd/>
                <a:tailEnd/>
              </a:ln>
            </p:spPr>
            <p:txBody>
              <a:bodyPr/>
              <a:lstStyle/>
              <a:p>
                <a:endParaRPr lang="en-US"/>
              </a:p>
            </p:txBody>
          </p:sp>
          <p:sp>
            <p:nvSpPr>
              <p:cNvPr id="235063" name="Line 3639"/>
              <p:cNvSpPr>
                <a:spLocks noChangeShapeType="1"/>
              </p:cNvSpPr>
              <p:nvPr/>
            </p:nvSpPr>
            <p:spPr bwMode="auto">
              <a:xfrm>
                <a:off x="3517" y="3651"/>
                <a:ext cx="1" cy="1"/>
              </a:xfrm>
              <a:prstGeom prst="line">
                <a:avLst/>
              </a:prstGeom>
              <a:noFill/>
              <a:ln w="0">
                <a:solidFill>
                  <a:srgbClr val="0000FF"/>
                </a:solidFill>
                <a:round/>
                <a:headEnd/>
                <a:tailEnd/>
              </a:ln>
            </p:spPr>
            <p:txBody>
              <a:bodyPr/>
              <a:lstStyle/>
              <a:p>
                <a:endParaRPr lang="en-US"/>
              </a:p>
            </p:txBody>
          </p:sp>
          <p:sp>
            <p:nvSpPr>
              <p:cNvPr id="235064" name="Line 3640"/>
              <p:cNvSpPr>
                <a:spLocks noChangeShapeType="1"/>
              </p:cNvSpPr>
              <p:nvPr/>
            </p:nvSpPr>
            <p:spPr bwMode="auto">
              <a:xfrm>
                <a:off x="3523" y="3651"/>
                <a:ext cx="1" cy="1"/>
              </a:xfrm>
              <a:prstGeom prst="line">
                <a:avLst/>
              </a:prstGeom>
              <a:noFill/>
              <a:ln w="0">
                <a:solidFill>
                  <a:srgbClr val="0000FF"/>
                </a:solidFill>
                <a:round/>
                <a:headEnd/>
                <a:tailEnd/>
              </a:ln>
            </p:spPr>
            <p:txBody>
              <a:bodyPr/>
              <a:lstStyle/>
              <a:p>
                <a:endParaRPr lang="en-US"/>
              </a:p>
            </p:txBody>
          </p:sp>
          <p:sp>
            <p:nvSpPr>
              <p:cNvPr id="235065" name="Line 3641"/>
              <p:cNvSpPr>
                <a:spLocks noChangeShapeType="1"/>
              </p:cNvSpPr>
              <p:nvPr/>
            </p:nvSpPr>
            <p:spPr bwMode="auto">
              <a:xfrm>
                <a:off x="3524" y="3651"/>
                <a:ext cx="1" cy="1"/>
              </a:xfrm>
              <a:prstGeom prst="line">
                <a:avLst/>
              </a:prstGeom>
              <a:noFill/>
              <a:ln w="0">
                <a:solidFill>
                  <a:srgbClr val="0000FF"/>
                </a:solidFill>
                <a:round/>
                <a:headEnd/>
                <a:tailEnd/>
              </a:ln>
            </p:spPr>
            <p:txBody>
              <a:bodyPr/>
              <a:lstStyle/>
              <a:p>
                <a:endParaRPr lang="en-US"/>
              </a:p>
            </p:txBody>
          </p:sp>
          <p:sp>
            <p:nvSpPr>
              <p:cNvPr id="235066" name="Line 3642"/>
              <p:cNvSpPr>
                <a:spLocks noChangeShapeType="1"/>
              </p:cNvSpPr>
              <p:nvPr/>
            </p:nvSpPr>
            <p:spPr bwMode="auto">
              <a:xfrm>
                <a:off x="3527" y="3651"/>
                <a:ext cx="1" cy="1"/>
              </a:xfrm>
              <a:prstGeom prst="line">
                <a:avLst/>
              </a:prstGeom>
              <a:noFill/>
              <a:ln w="0">
                <a:solidFill>
                  <a:srgbClr val="0000FF"/>
                </a:solidFill>
                <a:round/>
                <a:headEnd/>
                <a:tailEnd/>
              </a:ln>
            </p:spPr>
            <p:txBody>
              <a:bodyPr/>
              <a:lstStyle/>
              <a:p>
                <a:endParaRPr lang="en-US"/>
              </a:p>
            </p:txBody>
          </p:sp>
          <p:sp>
            <p:nvSpPr>
              <p:cNvPr id="235067" name="Line 3643"/>
              <p:cNvSpPr>
                <a:spLocks noChangeShapeType="1"/>
              </p:cNvSpPr>
              <p:nvPr/>
            </p:nvSpPr>
            <p:spPr bwMode="auto">
              <a:xfrm>
                <a:off x="3532" y="3651"/>
                <a:ext cx="1" cy="1"/>
              </a:xfrm>
              <a:prstGeom prst="line">
                <a:avLst/>
              </a:prstGeom>
              <a:noFill/>
              <a:ln w="0">
                <a:solidFill>
                  <a:srgbClr val="0000FF"/>
                </a:solidFill>
                <a:round/>
                <a:headEnd/>
                <a:tailEnd/>
              </a:ln>
            </p:spPr>
            <p:txBody>
              <a:bodyPr/>
              <a:lstStyle/>
              <a:p>
                <a:endParaRPr lang="en-US"/>
              </a:p>
            </p:txBody>
          </p:sp>
          <p:sp>
            <p:nvSpPr>
              <p:cNvPr id="235068" name="Line 3644"/>
              <p:cNvSpPr>
                <a:spLocks noChangeShapeType="1"/>
              </p:cNvSpPr>
              <p:nvPr/>
            </p:nvSpPr>
            <p:spPr bwMode="auto">
              <a:xfrm>
                <a:off x="3534" y="3651"/>
                <a:ext cx="1" cy="1"/>
              </a:xfrm>
              <a:prstGeom prst="line">
                <a:avLst/>
              </a:prstGeom>
              <a:noFill/>
              <a:ln w="0">
                <a:solidFill>
                  <a:srgbClr val="0000FF"/>
                </a:solidFill>
                <a:round/>
                <a:headEnd/>
                <a:tailEnd/>
              </a:ln>
            </p:spPr>
            <p:txBody>
              <a:bodyPr/>
              <a:lstStyle/>
              <a:p>
                <a:endParaRPr lang="en-US"/>
              </a:p>
            </p:txBody>
          </p:sp>
          <p:sp>
            <p:nvSpPr>
              <p:cNvPr id="235069" name="Line 3645"/>
              <p:cNvSpPr>
                <a:spLocks noChangeShapeType="1"/>
              </p:cNvSpPr>
              <p:nvPr/>
            </p:nvSpPr>
            <p:spPr bwMode="auto">
              <a:xfrm>
                <a:off x="3540" y="3651"/>
                <a:ext cx="1" cy="1"/>
              </a:xfrm>
              <a:prstGeom prst="line">
                <a:avLst/>
              </a:prstGeom>
              <a:noFill/>
              <a:ln w="0">
                <a:solidFill>
                  <a:srgbClr val="0000FF"/>
                </a:solidFill>
                <a:round/>
                <a:headEnd/>
                <a:tailEnd/>
              </a:ln>
            </p:spPr>
            <p:txBody>
              <a:bodyPr/>
              <a:lstStyle/>
              <a:p>
                <a:endParaRPr lang="en-US"/>
              </a:p>
            </p:txBody>
          </p:sp>
          <p:sp>
            <p:nvSpPr>
              <p:cNvPr id="235070" name="Line 3646"/>
              <p:cNvSpPr>
                <a:spLocks noChangeShapeType="1"/>
              </p:cNvSpPr>
              <p:nvPr/>
            </p:nvSpPr>
            <p:spPr bwMode="auto">
              <a:xfrm>
                <a:off x="3541" y="3651"/>
                <a:ext cx="1" cy="1"/>
              </a:xfrm>
              <a:prstGeom prst="line">
                <a:avLst/>
              </a:prstGeom>
              <a:noFill/>
              <a:ln w="0">
                <a:solidFill>
                  <a:srgbClr val="0000FF"/>
                </a:solidFill>
                <a:round/>
                <a:headEnd/>
                <a:tailEnd/>
              </a:ln>
            </p:spPr>
            <p:txBody>
              <a:bodyPr/>
              <a:lstStyle/>
              <a:p>
                <a:endParaRPr lang="en-US"/>
              </a:p>
            </p:txBody>
          </p:sp>
          <p:sp>
            <p:nvSpPr>
              <p:cNvPr id="235071" name="Line 3647"/>
              <p:cNvSpPr>
                <a:spLocks noChangeShapeType="1"/>
              </p:cNvSpPr>
              <p:nvPr/>
            </p:nvSpPr>
            <p:spPr bwMode="auto">
              <a:xfrm>
                <a:off x="3546" y="3651"/>
                <a:ext cx="1" cy="1"/>
              </a:xfrm>
              <a:prstGeom prst="line">
                <a:avLst/>
              </a:prstGeom>
              <a:noFill/>
              <a:ln w="0">
                <a:solidFill>
                  <a:srgbClr val="0000FF"/>
                </a:solidFill>
                <a:round/>
                <a:headEnd/>
                <a:tailEnd/>
              </a:ln>
            </p:spPr>
            <p:txBody>
              <a:bodyPr/>
              <a:lstStyle/>
              <a:p>
                <a:endParaRPr lang="en-US"/>
              </a:p>
            </p:txBody>
          </p:sp>
          <p:sp>
            <p:nvSpPr>
              <p:cNvPr id="235072" name="Line 3648"/>
              <p:cNvSpPr>
                <a:spLocks noChangeShapeType="1"/>
              </p:cNvSpPr>
              <p:nvPr/>
            </p:nvSpPr>
            <p:spPr bwMode="auto">
              <a:xfrm>
                <a:off x="3549" y="3651"/>
                <a:ext cx="1" cy="1"/>
              </a:xfrm>
              <a:prstGeom prst="line">
                <a:avLst/>
              </a:prstGeom>
              <a:noFill/>
              <a:ln w="0">
                <a:solidFill>
                  <a:srgbClr val="0000FF"/>
                </a:solidFill>
                <a:round/>
                <a:headEnd/>
                <a:tailEnd/>
              </a:ln>
            </p:spPr>
            <p:txBody>
              <a:bodyPr/>
              <a:lstStyle/>
              <a:p>
                <a:endParaRPr lang="en-US"/>
              </a:p>
            </p:txBody>
          </p:sp>
        </p:grpSp>
        <p:grpSp>
          <p:nvGrpSpPr>
            <p:cNvPr id="235073" name="Group 3649"/>
            <p:cNvGrpSpPr>
              <a:grpSpLocks/>
            </p:cNvGrpSpPr>
            <p:nvPr/>
          </p:nvGrpSpPr>
          <p:grpSpPr bwMode="auto">
            <a:xfrm>
              <a:off x="4645" y="3464"/>
              <a:ext cx="167" cy="97"/>
              <a:chOff x="3552" y="3262"/>
              <a:chExt cx="751" cy="390"/>
            </a:xfrm>
          </p:grpSpPr>
          <p:sp>
            <p:nvSpPr>
              <p:cNvPr id="235074" name="Line 3650"/>
              <p:cNvSpPr>
                <a:spLocks noChangeShapeType="1"/>
              </p:cNvSpPr>
              <p:nvPr/>
            </p:nvSpPr>
            <p:spPr bwMode="auto">
              <a:xfrm>
                <a:off x="3552" y="3651"/>
                <a:ext cx="1" cy="1"/>
              </a:xfrm>
              <a:prstGeom prst="line">
                <a:avLst/>
              </a:prstGeom>
              <a:noFill/>
              <a:ln w="0">
                <a:solidFill>
                  <a:srgbClr val="0000FF"/>
                </a:solidFill>
                <a:round/>
                <a:headEnd/>
                <a:tailEnd/>
              </a:ln>
            </p:spPr>
            <p:txBody>
              <a:bodyPr/>
              <a:lstStyle/>
              <a:p>
                <a:endParaRPr lang="en-US"/>
              </a:p>
            </p:txBody>
          </p:sp>
          <p:sp>
            <p:nvSpPr>
              <p:cNvPr id="235075" name="Line 3651"/>
              <p:cNvSpPr>
                <a:spLocks noChangeShapeType="1"/>
              </p:cNvSpPr>
              <p:nvPr/>
            </p:nvSpPr>
            <p:spPr bwMode="auto">
              <a:xfrm>
                <a:off x="3557" y="3651"/>
                <a:ext cx="1" cy="1"/>
              </a:xfrm>
              <a:prstGeom prst="line">
                <a:avLst/>
              </a:prstGeom>
              <a:noFill/>
              <a:ln w="0">
                <a:solidFill>
                  <a:srgbClr val="0000FF"/>
                </a:solidFill>
                <a:round/>
                <a:headEnd/>
                <a:tailEnd/>
              </a:ln>
            </p:spPr>
            <p:txBody>
              <a:bodyPr/>
              <a:lstStyle/>
              <a:p>
                <a:endParaRPr lang="en-US"/>
              </a:p>
            </p:txBody>
          </p:sp>
          <p:sp>
            <p:nvSpPr>
              <p:cNvPr id="235076" name="Line 3652"/>
              <p:cNvSpPr>
                <a:spLocks noChangeShapeType="1"/>
              </p:cNvSpPr>
              <p:nvPr/>
            </p:nvSpPr>
            <p:spPr bwMode="auto">
              <a:xfrm>
                <a:off x="3559" y="3651"/>
                <a:ext cx="1" cy="1"/>
              </a:xfrm>
              <a:prstGeom prst="line">
                <a:avLst/>
              </a:prstGeom>
              <a:noFill/>
              <a:ln w="0">
                <a:solidFill>
                  <a:srgbClr val="0000FF"/>
                </a:solidFill>
                <a:round/>
                <a:headEnd/>
                <a:tailEnd/>
              </a:ln>
            </p:spPr>
            <p:txBody>
              <a:bodyPr/>
              <a:lstStyle/>
              <a:p>
                <a:endParaRPr lang="en-US"/>
              </a:p>
            </p:txBody>
          </p:sp>
          <p:sp>
            <p:nvSpPr>
              <p:cNvPr id="235077" name="Line 3653"/>
              <p:cNvSpPr>
                <a:spLocks noChangeShapeType="1"/>
              </p:cNvSpPr>
              <p:nvPr/>
            </p:nvSpPr>
            <p:spPr bwMode="auto">
              <a:xfrm>
                <a:off x="3563" y="3651"/>
                <a:ext cx="1" cy="1"/>
              </a:xfrm>
              <a:prstGeom prst="line">
                <a:avLst/>
              </a:prstGeom>
              <a:noFill/>
              <a:ln w="0">
                <a:solidFill>
                  <a:srgbClr val="0000FF"/>
                </a:solidFill>
                <a:round/>
                <a:headEnd/>
                <a:tailEnd/>
              </a:ln>
            </p:spPr>
            <p:txBody>
              <a:bodyPr/>
              <a:lstStyle/>
              <a:p>
                <a:endParaRPr lang="en-US"/>
              </a:p>
            </p:txBody>
          </p:sp>
          <p:sp>
            <p:nvSpPr>
              <p:cNvPr id="235078" name="Line 3654"/>
              <p:cNvSpPr>
                <a:spLocks noChangeShapeType="1"/>
              </p:cNvSpPr>
              <p:nvPr/>
            </p:nvSpPr>
            <p:spPr bwMode="auto">
              <a:xfrm>
                <a:off x="3565" y="3651"/>
                <a:ext cx="1" cy="1"/>
              </a:xfrm>
              <a:prstGeom prst="line">
                <a:avLst/>
              </a:prstGeom>
              <a:noFill/>
              <a:ln w="0">
                <a:solidFill>
                  <a:srgbClr val="0000FF"/>
                </a:solidFill>
                <a:round/>
                <a:headEnd/>
                <a:tailEnd/>
              </a:ln>
            </p:spPr>
            <p:txBody>
              <a:bodyPr/>
              <a:lstStyle/>
              <a:p>
                <a:endParaRPr lang="en-US"/>
              </a:p>
            </p:txBody>
          </p:sp>
          <p:sp>
            <p:nvSpPr>
              <p:cNvPr id="235079" name="Line 3655"/>
              <p:cNvSpPr>
                <a:spLocks noChangeShapeType="1"/>
              </p:cNvSpPr>
              <p:nvPr/>
            </p:nvSpPr>
            <p:spPr bwMode="auto">
              <a:xfrm>
                <a:off x="3568" y="3651"/>
                <a:ext cx="1" cy="1"/>
              </a:xfrm>
              <a:prstGeom prst="line">
                <a:avLst/>
              </a:prstGeom>
              <a:noFill/>
              <a:ln w="0">
                <a:solidFill>
                  <a:srgbClr val="0000FF"/>
                </a:solidFill>
                <a:round/>
                <a:headEnd/>
                <a:tailEnd/>
              </a:ln>
            </p:spPr>
            <p:txBody>
              <a:bodyPr/>
              <a:lstStyle/>
              <a:p>
                <a:endParaRPr lang="en-US"/>
              </a:p>
            </p:txBody>
          </p:sp>
          <p:sp>
            <p:nvSpPr>
              <p:cNvPr id="235080" name="Line 3656"/>
              <p:cNvSpPr>
                <a:spLocks noChangeShapeType="1"/>
              </p:cNvSpPr>
              <p:nvPr/>
            </p:nvSpPr>
            <p:spPr bwMode="auto">
              <a:xfrm flipV="1">
                <a:off x="3574" y="3650"/>
                <a:ext cx="1" cy="1"/>
              </a:xfrm>
              <a:prstGeom prst="line">
                <a:avLst/>
              </a:prstGeom>
              <a:noFill/>
              <a:ln w="0">
                <a:solidFill>
                  <a:srgbClr val="0000FF"/>
                </a:solidFill>
                <a:round/>
                <a:headEnd/>
                <a:tailEnd/>
              </a:ln>
            </p:spPr>
            <p:txBody>
              <a:bodyPr/>
              <a:lstStyle/>
              <a:p>
                <a:endParaRPr lang="en-US"/>
              </a:p>
            </p:txBody>
          </p:sp>
          <p:sp>
            <p:nvSpPr>
              <p:cNvPr id="235081" name="Line 3657"/>
              <p:cNvSpPr>
                <a:spLocks noChangeShapeType="1"/>
              </p:cNvSpPr>
              <p:nvPr/>
            </p:nvSpPr>
            <p:spPr bwMode="auto">
              <a:xfrm>
                <a:off x="3576" y="3651"/>
                <a:ext cx="1" cy="1"/>
              </a:xfrm>
              <a:prstGeom prst="line">
                <a:avLst/>
              </a:prstGeom>
              <a:noFill/>
              <a:ln w="0">
                <a:solidFill>
                  <a:srgbClr val="0000FF"/>
                </a:solidFill>
                <a:round/>
                <a:headEnd/>
                <a:tailEnd/>
              </a:ln>
            </p:spPr>
            <p:txBody>
              <a:bodyPr/>
              <a:lstStyle/>
              <a:p>
                <a:endParaRPr lang="en-US"/>
              </a:p>
            </p:txBody>
          </p:sp>
          <p:sp>
            <p:nvSpPr>
              <p:cNvPr id="235082" name="Line 3658"/>
              <p:cNvSpPr>
                <a:spLocks noChangeShapeType="1"/>
              </p:cNvSpPr>
              <p:nvPr/>
            </p:nvSpPr>
            <p:spPr bwMode="auto">
              <a:xfrm>
                <a:off x="3579" y="3651"/>
                <a:ext cx="1" cy="1"/>
              </a:xfrm>
              <a:prstGeom prst="line">
                <a:avLst/>
              </a:prstGeom>
              <a:noFill/>
              <a:ln w="0">
                <a:solidFill>
                  <a:srgbClr val="0000FF"/>
                </a:solidFill>
                <a:round/>
                <a:headEnd/>
                <a:tailEnd/>
              </a:ln>
            </p:spPr>
            <p:txBody>
              <a:bodyPr/>
              <a:lstStyle/>
              <a:p>
                <a:endParaRPr lang="en-US"/>
              </a:p>
            </p:txBody>
          </p:sp>
          <p:sp>
            <p:nvSpPr>
              <p:cNvPr id="235083" name="Line 3659"/>
              <p:cNvSpPr>
                <a:spLocks noChangeShapeType="1"/>
              </p:cNvSpPr>
              <p:nvPr/>
            </p:nvSpPr>
            <p:spPr bwMode="auto">
              <a:xfrm>
                <a:off x="3584" y="3651"/>
                <a:ext cx="1" cy="1"/>
              </a:xfrm>
              <a:prstGeom prst="line">
                <a:avLst/>
              </a:prstGeom>
              <a:noFill/>
              <a:ln w="0">
                <a:solidFill>
                  <a:srgbClr val="0000FF"/>
                </a:solidFill>
                <a:round/>
                <a:headEnd/>
                <a:tailEnd/>
              </a:ln>
            </p:spPr>
            <p:txBody>
              <a:bodyPr/>
              <a:lstStyle/>
              <a:p>
                <a:endParaRPr lang="en-US"/>
              </a:p>
            </p:txBody>
          </p:sp>
          <p:sp>
            <p:nvSpPr>
              <p:cNvPr id="235084" name="Line 3660"/>
              <p:cNvSpPr>
                <a:spLocks noChangeShapeType="1"/>
              </p:cNvSpPr>
              <p:nvPr/>
            </p:nvSpPr>
            <p:spPr bwMode="auto">
              <a:xfrm>
                <a:off x="3586" y="3651"/>
                <a:ext cx="1" cy="1"/>
              </a:xfrm>
              <a:prstGeom prst="line">
                <a:avLst/>
              </a:prstGeom>
              <a:noFill/>
              <a:ln w="0">
                <a:solidFill>
                  <a:srgbClr val="0000FF"/>
                </a:solidFill>
                <a:round/>
                <a:headEnd/>
                <a:tailEnd/>
              </a:ln>
            </p:spPr>
            <p:txBody>
              <a:bodyPr/>
              <a:lstStyle/>
              <a:p>
                <a:endParaRPr lang="en-US"/>
              </a:p>
            </p:txBody>
          </p:sp>
          <p:sp>
            <p:nvSpPr>
              <p:cNvPr id="235085" name="Line 3661"/>
              <p:cNvSpPr>
                <a:spLocks noChangeShapeType="1"/>
              </p:cNvSpPr>
              <p:nvPr/>
            </p:nvSpPr>
            <p:spPr bwMode="auto">
              <a:xfrm>
                <a:off x="3589" y="3651"/>
                <a:ext cx="1" cy="1"/>
              </a:xfrm>
              <a:prstGeom prst="line">
                <a:avLst/>
              </a:prstGeom>
              <a:noFill/>
              <a:ln w="0">
                <a:solidFill>
                  <a:srgbClr val="0000FF"/>
                </a:solidFill>
                <a:round/>
                <a:headEnd/>
                <a:tailEnd/>
              </a:ln>
            </p:spPr>
            <p:txBody>
              <a:bodyPr/>
              <a:lstStyle/>
              <a:p>
                <a:endParaRPr lang="en-US"/>
              </a:p>
            </p:txBody>
          </p:sp>
          <p:sp>
            <p:nvSpPr>
              <p:cNvPr id="235086" name="Line 3662"/>
              <p:cNvSpPr>
                <a:spLocks noChangeShapeType="1"/>
              </p:cNvSpPr>
              <p:nvPr/>
            </p:nvSpPr>
            <p:spPr bwMode="auto">
              <a:xfrm>
                <a:off x="3594" y="3651"/>
                <a:ext cx="1" cy="1"/>
              </a:xfrm>
              <a:prstGeom prst="line">
                <a:avLst/>
              </a:prstGeom>
              <a:noFill/>
              <a:ln w="0">
                <a:solidFill>
                  <a:srgbClr val="0000FF"/>
                </a:solidFill>
                <a:round/>
                <a:headEnd/>
                <a:tailEnd/>
              </a:ln>
            </p:spPr>
            <p:txBody>
              <a:bodyPr/>
              <a:lstStyle/>
              <a:p>
                <a:endParaRPr lang="en-US"/>
              </a:p>
            </p:txBody>
          </p:sp>
          <p:sp>
            <p:nvSpPr>
              <p:cNvPr id="235087" name="Line 3663"/>
              <p:cNvSpPr>
                <a:spLocks noChangeShapeType="1"/>
              </p:cNvSpPr>
              <p:nvPr/>
            </p:nvSpPr>
            <p:spPr bwMode="auto">
              <a:xfrm>
                <a:off x="3596" y="3651"/>
                <a:ext cx="1" cy="1"/>
              </a:xfrm>
              <a:prstGeom prst="line">
                <a:avLst/>
              </a:prstGeom>
              <a:noFill/>
              <a:ln w="0">
                <a:solidFill>
                  <a:srgbClr val="0000FF"/>
                </a:solidFill>
                <a:round/>
                <a:headEnd/>
                <a:tailEnd/>
              </a:ln>
            </p:spPr>
            <p:txBody>
              <a:bodyPr/>
              <a:lstStyle/>
              <a:p>
                <a:endParaRPr lang="en-US"/>
              </a:p>
            </p:txBody>
          </p:sp>
          <p:sp>
            <p:nvSpPr>
              <p:cNvPr id="235088" name="Line 3664"/>
              <p:cNvSpPr>
                <a:spLocks noChangeShapeType="1"/>
              </p:cNvSpPr>
              <p:nvPr/>
            </p:nvSpPr>
            <p:spPr bwMode="auto">
              <a:xfrm flipV="1">
                <a:off x="3602" y="3647"/>
                <a:ext cx="1" cy="4"/>
              </a:xfrm>
              <a:prstGeom prst="line">
                <a:avLst/>
              </a:prstGeom>
              <a:noFill/>
              <a:ln w="0">
                <a:solidFill>
                  <a:srgbClr val="0000FF"/>
                </a:solidFill>
                <a:round/>
                <a:headEnd/>
                <a:tailEnd/>
              </a:ln>
            </p:spPr>
            <p:txBody>
              <a:bodyPr/>
              <a:lstStyle/>
              <a:p>
                <a:endParaRPr lang="en-US"/>
              </a:p>
            </p:txBody>
          </p:sp>
          <p:sp>
            <p:nvSpPr>
              <p:cNvPr id="235089" name="Line 3665"/>
              <p:cNvSpPr>
                <a:spLocks noChangeShapeType="1"/>
              </p:cNvSpPr>
              <p:nvPr/>
            </p:nvSpPr>
            <p:spPr bwMode="auto">
              <a:xfrm flipV="1">
                <a:off x="3603" y="3642"/>
                <a:ext cx="1" cy="9"/>
              </a:xfrm>
              <a:prstGeom prst="line">
                <a:avLst/>
              </a:prstGeom>
              <a:noFill/>
              <a:ln w="0">
                <a:solidFill>
                  <a:srgbClr val="0000FF"/>
                </a:solidFill>
                <a:round/>
                <a:headEnd/>
                <a:tailEnd/>
              </a:ln>
            </p:spPr>
            <p:txBody>
              <a:bodyPr/>
              <a:lstStyle/>
              <a:p>
                <a:endParaRPr lang="en-US"/>
              </a:p>
            </p:txBody>
          </p:sp>
          <p:sp>
            <p:nvSpPr>
              <p:cNvPr id="235090" name="Line 3666"/>
              <p:cNvSpPr>
                <a:spLocks noChangeShapeType="1"/>
              </p:cNvSpPr>
              <p:nvPr/>
            </p:nvSpPr>
            <p:spPr bwMode="auto">
              <a:xfrm flipV="1">
                <a:off x="3609" y="3626"/>
                <a:ext cx="1" cy="25"/>
              </a:xfrm>
              <a:prstGeom prst="line">
                <a:avLst/>
              </a:prstGeom>
              <a:noFill/>
              <a:ln w="0">
                <a:solidFill>
                  <a:srgbClr val="0000FF"/>
                </a:solidFill>
                <a:round/>
                <a:headEnd/>
                <a:tailEnd/>
              </a:ln>
            </p:spPr>
            <p:txBody>
              <a:bodyPr/>
              <a:lstStyle/>
              <a:p>
                <a:endParaRPr lang="en-US"/>
              </a:p>
            </p:txBody>
          </p:sp>
          <p:sp>
            <p:nvSpPr>
              <p:cNvPr id="235091" name="Line 3667"/>
              <p:cNvSpPr>
                <a:spLocks noChangeShapeType="1"/>
              </p:cNvSpPr>
              <p:nvPr/>
            </p:nvSpPr>
            <p:spPr bwMode="auto">
              <a:xfrm>
                <a:off x="3610" y="3651"/>
                <a:ext cx="1" cy="1"/>
              </a:xfrm>
              <a:prstGeom prst="line">
                <a:avLst/>
              </a:prstGeom>
              <a:noFill/>
              <a:ln w="0">
                <a:solidFill>
                  <a:srgbClr val="0000FF"/>
                </a:solidFill>
                <a:round/>
                <a:headEnd/>
                <a:tailEnd/>
              </a:ln>
            </p:spPr>
            <p:txBody>
              <a:bodyPr/>
              <a:lstStyle/>
              <a:p>
                <a:endParaRPr lang="en-US"/>
              </a:p>
            </p:txBody>
          </p:sp>
          <p:sp>
            <p:nvSpPr>
              <p:cNvPr id="235092" name="Line 3668"/>
              <p:cNvSpPr>
                <a:spLocks noChangeShapeType="1"/>
              </p:cNvSpPr>
              <p:nvPr/>
            </p:nvSpPr>
            <p:spPr bwMode="auto">
              <a:xfrm flipV="1">
                <a:off x="3614" y="3645"/>
                <a:ext cx="1" cy="6"/>
              </a:xfrm>
              <a:prstGeom prst="line">
                <a:avLst/>
              </a:prstGeom>
              <a:noFill/>
              <a:ln w="0">
                <a:solidFill>
                  <a:srgbClr val="0000FF"/>
                </a:solidFill>
                <a:round/>
                <a:headEnd/>
                <a:tailEnd/>
              </a:ln>
            </p:spPr>
            <p:txBody>
              <a:bodyPr/>
              <a:lstStyle/>
              <a:p>
                <a:endParaRPr lang="en-US"/>
              </a:p>
            </p:txBody>
          </p:sp>
          <p:sp>
            <p:nvSpPr>
              <p:cNvPr id="235093" name="Freeform 3669"/>
              <p:cNvSpPr>
                <a:spLocks/>
              </p:cNvSpPr>
              <p:nvPr/>
            </p:nvSpPr>
            <p:spPr bwMode="auto">
              <a:xfrm>
                <a:off x="3620" y="3651"/>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5094" name="Line 3670"/>
              <p:cNvSpPr>
                <a:spLocks noChangeShapeType="1"/>
              </p:cNvSpPr>
              <p:nvPr/>
            </p:nvSpPr>
            <p:spPr bwMode="auto">
              <a:xfrm>
                <a:off x="3626" y="3651"/>
                <a:ext cx="1" cy="1"/>
              </a:xfrm>
              <a:prstGeom prst="line">
                <a:avLst/>
              </a:prstGeom>
              <a:noFill/>
              <a:ln w="0">
                <a:solidFill>
                  <a:srgbClr val="0000FF"/>
                </a:solidFill>
                <a:round/>
                <a:headEnd/>
                <a:tailEnd/>
              </a:ln>
            </p:spPr>
            <p:txBody>
              <a:bodyPr/>
              <a:lstStyle/>
              <a:p>
                <a:endParaRPr lang="en-US"/>
              </a:p>
            </p:txBody>
          </p:sp>
          <p:sp>
            <p:nvSpPr>
              <p:cNvPr id="235095" name="Line 3671"/>
              <p:cNvSpPr>
                <a:spLocks noChangeShapeType="1"/>
              </p:cNvSpPr>
              <p:nvPr/>
            </p:nvSpPr>
            <p:spPr bwMode="auto">
              <a:xfrm>
                <a:off x="3627" y="3651"/>
                <a:ext cx="1" cy="1"/>
              </a:xfrm>
              <a:prstGeom prst="line">
                <a:avLst/>
              </a:prstGeom>
              <a:noFill/>
              <a:ln w="0">
                <a:solidFill>
                  <a:srgbClr val="0000FF"/>
                </a:solidFill>
                <a:round/>
                <a:headEnd/>
                <a:tailEnd/>
              </a:ln>
            </p:spPr>
            <p:txBody>
              <a:bodyPr/>
              <a:lstStyle/>
              <a:p>
                <a:endParaRPr lang="en-US"/>
              </a:p>
            </p:txBody>
          </p:sp>
          <p:sp>
            <p:nvSpPr>
              <p:cNvPr id="235096" name="Line 3672"/>
              <p:cNvSpPr>
                <a:spLocks noChangeShapeType="1"/>
              </p:cNvSpPr>
              <p:nvPr/>
            </p:nvSpPr>
            <p:spPr bwMode="auto">
              <a:xfrm>
                <a:off x="3632" y="3651"/>
                <a:ext cx="1" cy="1"/>
              </a:xfrm>
              <a:prstGeom prst="line">
                <a:avLst/>
              </a:prstGeom>
              <a:noFill/>
              <a:ln w="0">
                <a:solidFill>
                  <a:srgbClr val="0000FF"/>
                </a:solidFill>
                <a:round/>
                <a:headEnd/>
                <a:tailEnd/>
              </a:ln>
            </p:spPr>
            <p:txBody>
              <a:bodyPr/>
              <a:lstStyle/>
              <a:p>
                <a:endParaRPr lang="en-US"/>
              </a:p>
            </p:txBody>
          </p:sp>
          <p:sp>
            <p:nvSpPr>
              <p:cNvPr id="235097" name="Line 3673"/>
              <p:cNvSpPr>
                <a:spLocks noChangeShapeType="1"/>
              </p:cNvSpPr>
              <p:nvPr/>
            </p:nvSpPr>
            <p:spPr bwMode="auto">
              <a:xfrm>
                <a:off x="3637" y="3651"/>
                <a:ext cx="1" cy="1"/>
              </a:xfrm>
              <a:prstGeom prst="line">
                <a:avLst/>
              </a:prstGeom>
              <a:noFill/>
              <a:ln w="0">
                <a:solidFill>
                  <a:srgbClr val="0000FF"/>
                </a:solidFill>
                <a:round/>
                <a:headEnd/>
                <a:tailEnd/>
              </a:ln>
            </p:spPr>
            <p:txBody>
              <a:bodyPr/>
              <a:lstStyle/>
              <a:p>
                <a:endParaRPr lang="en-US"/>
              </a:p>
            </p:txBody>
          </p:sp>
          <p:sp>
            <p:nvSpPr>
              <p:cNvPr id="235098" name="Line 3674"/>
              <p:cNvSpPr>
                <a:spLocks noChangeShapeType="1"/>
              </p:cNvSpPr>
              <p:nvPr/>
            </p:nvSpPr>
            <p:spPr bwMode="auto">
              <a:xfrm>
                <a:off x="3638" y="3651"/>
                <a:ext cx="1" cy="1"/>
              </a:xfrm>
              <a:prstGeom prst="line">
                <a:avLst/>
              </a:prstGeom>
              <a:noFill/>
              <a:ln w="0">
                <a:solidFill>
                  <a:srgbClr val="0000FF"/>
                </a:solidFill>
                <a:round/>
                <a:headEnd/>
                <a:tailEnd/>
              </a:ln>
            </p:spPr>
            <p:txBody>
              <a:bodyPr/>
              <a:lstStyle/>
              <a:p>
                <a:endParaRPr lang="en-US"/>
              </a:p>
            </p:txBody>
          </p:sp>
          <p:sp>
            <p:nvSpPr>
              <p:cNvPr id="235099" name="Line 3675"/>
              <p:cNvSpPr>
                <a:spLocks noChangeShapeType="1"/>
              </p:cNvSpPr>
              <p:nvPr/>
            </p:nvSpPr>
            <p:spPr bwMode="auto">
              <a:xfrm>
                <a:off x="3642" y="3651"/>
                <a:ext cx="1" cy="1"/>
              </a:xfrm>
              <a:prstGeom prst="line">
                <a:avLst/>
              </a:prstGeom>
              <a:noFill/>
              <a:ln w="0">
                <a:solidFill>
                  <a:srgbClr val="0000FF"/>
                </a:solidFill>
                <a:round/>
                <a:headEnd/>
                <a:tailEnd/>
              </a:ln>
            </p:spPr>
            <p:txBody>
              <a:bodyPr/>
              <a:lstStyle/>
              <a:p>
                <a:endParaRPr lang="en-US"/>
              </a:p>
            </p:txBody>
          </p:sp>
          <p:sp>
            <p:nvSpPr>
              <p:cNvPr id="235100" name="Line 3676"/>
              <p:cNvSpPr>
                <a:spLocks noChangeShapeType="1"/>
              </p:cNvSpPr>
              <p:nvPr/>
            </p:nvSpPr>
            <p:spPr bwMode="auto">
              <a:xfrm>
                <a:off x="3644" y="3651"/>
                <a:ext cx="1" cy="1"/>
              </a:xfrm>
              <a:prstGeom prst="line">
                <a:avLst/>
              </a:prstGeom>
              <a:noFill/>
              <a:ln w="0">
                <a:solidFill>
                  <a:srgbClr val="0000FF"/>
                </a:solidFill>
                <a:round/>
                <a:headEnd/>
                <a:tailEnd/>
              </a:ln>
            </p:spPr>
            <p:txBody>
              <a:bodyPr/>
              <a:lstStyle/>
              <a:p>
                <a:endParaRPr lang="en-US"/>
              </a:p>
            </p:txBody>
          </p:sp>
          <p:sp>
            <p:nvSpPr>
              <p:cNvPr id="235101" name="Line 3677"/>
              <p:cNvSpPr>
                <a:spLocks noChangeShapeType="1"/>
              </p:cNvSpPr>
              <p:nvPr/>
            </p:nvSpPr>
            <p:spPr bwMode="auto">
              <a:xfrm>
                <a:off x="3648" y="3651"/>
                <a:ext cx="1" cy="1"/>
              </a:xfrm>
              <a:prstGeom prst="line">
                <a:avLst/>
              </a:prstGeom>
              <a:noFill/>
              <a:ln w="0">
                <a:solidFill>
                  <a:srgbClr val="0000FF"/>
                </a:solidFill>
                <a:round/>
                <a:headEnd/>
                <a:tailEnd/>
              </a:ln>
            </p:spPr>
            <p:txBody>
              <a:bodyPr/>
              <a:lstStyle/>
              <a:p>
                <a:endParaRPr lang="en-US"/>
              </a:p>
            </p:txBody>
          </p:sp>
          <p:sp>
            <p:nvSpPr>
              <p:cNvPr id="235102" name="Line 3678"/>
              <p:cNvSpPr>
                <a:spLocks noChangeShapeType="1"/>
              </p:cNvSpPr>
              <p:nvPr/>
            </p:nvSpPr>
            <p:spPr bwMode="auto">
              <a:xfrm>
                <a:off x="3651" y="3651"/>
                <a:ext cx="1" cy="1"/>
              </a:xfrm>
              <a:prstGeom prst="line">
                <a:avLst/>
              </a:prstGeom>
              <a:noFill/>
              <a:ln w="0">
                <a:solidFill>
                  <a:srgbClr val="0000FF"/>
                </a:solidFill>
                <a:round/>
                <a:headEnd/>
                <a:tailEnd/>
              </a:ln>
            </p:spPr>
            <p:txBody>
              <a:bodyPr/>
              <a:lstStyle/>
              <a:p>
                <a:endParaRPr lang="en-US"/>
              </a:p>
            </p:txBody>
          </p:sp>
          <p:sp>
            <p:nvSpPr>
              <p:cNvPr id="235103" name="Line 3679"/>
              <p:cNvSpPr>
                <a:spLocks noChangeShapeType="1"/>
              </p:cNvSpPr>
              <p:nvPr/>
            </p:nvSpPr>
            <p:spPr bwMode="auto">
              <a:xfrm>
                <a:off x="3654" y="3651"/>
                <a:ext cx="1" cy="1"/>
              </a:xfrm>
              <a:prstGeom prst="line">
                <a:avLst/>
              </a:prstGeom>
              <a:noFill/>
              <a:ln w="0">
                <a:solidFill>
                  <a:srgbClr val="0000FF"/>
                </a:solidFill>
                <a:round/>
                <a:headEnd/>
                <a:tailEnd/>
              </a:ln>
            </p:spPr>
            <p:txBody>
              <a:bodyPr/>
              <a:lstStyle/>
              <a:p>
                <a:endParaRPr lang="en-US"/>
              </a:p>
            </p:txBody>
          </p:sp>
          <p:sp>
            <p:nvSpPr>
              <p:cNvPr id="235104" name="Line 3680"/>
              <p:cNvSpPr>
                <a:spLocks noChangeShapeType="1"/>
              </p:cNvSpPr>
              <p:nvPr/>
            </p:nvSpPr>
            <p:spPr bwMode="auto">
              <a:xfrm>
                <a:off x="3658" y="3651"/>
                <a:ext cx="1" cy="1"/>
              </a:xfrm>
              <a:prstGeom prst="line">
                <a:avLst/>
              </a:prstGeom>
              <a:noFill/>
              <a:ln w="0">
                <a:solidFill>
                  <a:srgbClr val="0000FF"/>
                </a:solidFill>
                <a:round/>
                <a:headEnd/>
                <a:tailEnd/>
              </a:ln>
            </p:spPr>
            <p:txBody>
              <a:bodyPr/>
              <a:lstStyle/>
              <a:p>
                <a:endParaRPr lang="en-US"/>
              </a:p>
            </p:txBody>
          </p:sp>
          <p:sp>
            <p:nvSpPr>
              <p:cNvPr id="235105" name="Line 3681"/>
              <p:cNvSpPr>
                <a:spLocks noChangeShapeType="1"/>
              </p:cNvSpPr>
              <p:nvPr/>
            </p:nvSpPr>
            <p:spPr bwMode="auto">
              <a:xfrm>
                <a:off x="3662" y="3651"/>
                <a:ext cx="1" cy="1"/>
              </a:xfrm>
              <a:prstGeom prst="line">
                <a:avLst/>
              </a:prstGeom>
              <a:noFill/>
              <a:ln w="0">
                <a:solidFill>
                  <a:srgbClr val="0000FF"/>
                </a:solidFill>
                <a:round/>
                <a:headEnd/>
                <a:tailEnd/>
              </a:ln>
            </p:spPr>
            <p:txBody>
              <a:bodyPr/>
              <a:lstStyle/>
              <a:p>
                <a:endParaRPr lang="en-US"/>
              </a:p>
            </p:txBody>
          </p:sp>
          <p:sp>
            <p:nvSpPr>
              <p:cNvPr id="235106" name="Line 3682"/>
              <p:cNvSpPr>
                <a:spLocks noChangeShapeType="1"/>
              </p:cNvSpPr>
              <p:nvPr/>
            </p:nvSpPr>
            <p:spPr bwMode="auto">
              <a:xfrm>
                <a:off x="3665" y="3651"/>
                <a:ext cx="1" cy="1"/>
              </a:xfrm>
              <a:prstGeom prst="line">
                <a:avLst/>
              </a:prstGeom>
              <a:noFill/>
              <a:ln w="0">
                <a:solidFill>
                  <a:srgbClr val="0000FF"/>
                </a:solidFill>
                <a:round/>
                <a:headEnd/>
                <a:tailEnd/>
              </a:ln>
            </p:spPr>
            <p:txBody>
              <a:bodyPr/>
              <a:lstStyle/>
              <a:p>
                <a:endParaRPr lang="en-US"/>
              </a:p>
            </p:txBody>
          </p:sp>
          <p:sp>
            <p:nvSpPr>
              <p:cNvPr id="235107" name="Line 3683"/>
              <p:cNvSpPr>
                <a:spLocks noChangeShapeType="1"/>
              </p:cNvSpPr>
              <p:nvPr/>
            </p:nvSpPr>
            <p:spPr bwMode="auto">
              <a:xfrm flipV="1">
                <a:off x="3670" y="3646"/>
                <a:ext cx="1" cy="5"/>
              </a:xfrm>
              <a:prstGeom prst="line">
                <a:avLst/>
              </a:prstGeom>
              <a:noFill/>
              <a:ln w="0">
                <a:solidFill>
                  <a:srgbClr val="0000FF"/>
                </a:solidFill>
                <a:round/>
                <a:headEnd/>
                <a:tailEnd/>
              </a:ln>
            </p:spPr>
            <p:txBody>
              <a:bodyPr/>
              <a:lstStyle/>
              <a:p>
                <a:endParaRPr lang="en-US"/>
              </a:p>
            </p:txBody>
          </p:sp>
          <p:sp>
            <p:nvSpPr>
              <p:cNvPr id="235108" name="Line 3684"/>
              <p:cNvSpPr>
                <a:spLocks noChangeShapeType="1"/>
              </p:cNvSpPr>
              <p:nvPr/>
            </p:nvSpPr>
            <p:spPr bwMode="auto">
              <a:xfrm flipV="1">
                <a:off x="3671" y="3650"/>
                <a:ext cx="1" cy="1"/>
              </a:xfrm>
              <a:prstGeom prst="line">
                <a:avLst/>
              </a:prstGeom>
              <a:noFill/>
              <a:ln w="0">
                <a:solidFill>
                  <a:srgbClr val="0000FF"/>
                </a:solidFill>
                <a:round/>
                <a:headEnd/>
                <a:tailEnd/>
              </a:ln>
            </p:spPr>
            <p:txBody>
              <a:bodyPr/>
              <a:lstStyle/>
              <a:p>
                <a:endParaRPr lang="en-US"/>
              </a:p>
            </p:txBody>
          </p:sp>
          <p:sp>
            <p:nvSpPr>
              <p:cNvPr id="235109" name="Line 3685"/>
              <p:cNvSpPr>
                <a:spLocks noChangeShapeType="1"/>
              </p:cNvSpPr>
              <p:nvPr/>
            </p:nvSpPr>
            <p:spPr bwMode="auto">
              <a:xfrm flipV="1">
                <a:off x="3676" y="3650"/>
                <a:ext cx="1" cy="1"/>
              </a:xfrm>
              <a:prstGeom prst="line">
                <a:avLst/>
              </a:prstGeom>
              <a:noFill/>
              <a:ln w="0">
                <a:solidFill>
                  <a:srgbClr val="0000FF"/>
                </a:solidFill>
                <a:round/>
                <a:headEnd/>
                <a:tailEnd/>
              </a:ln>
            </p:spPr>
            <p:txBody>
              <a:bodyPr/>
              <a:lstStyle/>
              <a:p>
                <a:endParaRPr lang="en-US"/>
              </a:p>
            </p:txBody>
          </p:sp>
          <p:sp>
            <p:nvSpPr>
              <p:cNvPr id="235110" name="Line 3686"/>
              <p:cNvSpPr>
                <a:spLocks noChangeShapeType="1"/>
              </p:cNvSpPr>
              <p:nvPr/>
            </p:nvSpPr>
            <p:spPr bwMode="auto">
              <a:xfrm>
                <a:off x="3678" y="3651"/>
                <a:ext cx="1" cy="1"/>
              </a:xfrm>
              <a:prstGeom prst="line">
                <a:avLst/>
              </a:prstGeom>
              <a:noFill/>
              <a:ln w="0">
                <a:solidFill>
                  <a:srgbClr val="0000FF"/>
                </a:solidFill>
                <a:round/>
                <a:headEnd/>
                <a:tailEnd/>
              </a:ln>
            </p:spPr>
            <p:txBody>
              <a:bodyPr/>
              <a:lstStyle/>
              <a:p>
                <a:endParaRPr lang="en-US"/>
              </a:p>
            </p:txBody>
          </p:sp>
          <p:sp>
            <p:nvSpPr>
              <p:cNvPr id="235111" name="Line 3687"/>
              <p:cNvSpPr>
                <a:spLocks noChangeShapeType="1"/>
              </p:cNvSpPr>
              <p:nvPr/>
            </p:nvSpPr>
            <p:spPr bwMode="auto">
              <a:xfrm>
                <a:off x="3682" y="3651"/>
                <a:ext cx="1" cy="1"/>
              </a:xfrm>
              <a:prstGeom prst="line">
                <a:avLst/>
              </a:prstGeom>
              <a:noFill/>
              <a:ln w="0">
                <a:solidFill>
                  <a:srgbClr val="0000FF"/>
                </a:solidFill>
                <a:round/>
                <a:headEnd/>
                <a:tailEnd/>
              </a:ln>
            </p:spPr>
            <p:txBody>
              <a:bodyPr/>
              <a:lstStyle/>
              <a:p>
                <a:endParaRPr lang="en-US"/>
              </a:p>
            </p:txBody>
          </p:sp>
          <p:sp>
            <p:nvSpPr>
              <p:cNvPr id="235112" name="Line 3688"/>
              <p:cNvSpPr>
                <a:spLocks noChangeShapeType="1"/>
              </p:cNvSpPr>
              <p:nvPr/>
            </p:nvSpPr>
            <p:spPr bwMode="auto">
              <a:xfrm>
                <a:off x="3687" y="3651"/>
                <a:ext cx="1" cy="1"/>
              </a:xfrm>
              <a:prstGeom prst="line">
                <a:avLst/>
              </a:prstGeom>
              <a:noFill/>
              <a:ln w="0">
                <a:solidFill>
                  <a:srgbClr val="0000FF"/>
                </a:solidFill>
                <a:round/>
                <a:headEnd/>
                <a:tailEnd/>
              </a:ln>
            </p:spPr>
            <p:txBody>
              <a:bodyPr/>
              <a:lstStyle/>
              <a:p>
                <a:endParaRPr lang="en-US"/>
              </a:p>
            </p:txBody>
          </p:sp>
          <p:sp>
            <p:nvSpPr>
              <p:cNvPr id="235113" name="Line 3689"/>
              <p:cNvSpPr>
                <a:spLocks noChangeShapeType="1"/>
              </p:cNvSpPr>
              <p:nvPr/>
            </p:nvSpPr>
            <p:spPr bwMode="auto">
              <a:xfrm>
                <a:off x="3688" y="3651"/>
                <a:ext cx="1" cy="1"/>
              </a:xfrm>
              <a:prstGeom prst="line">
                <a:avLst/>
              </a:prstGeom>
              <a:noFill/>
              <a:ln w="0">
                <a:solidFill>
                  <a:srgbClr val="0000FF"/>
                </a:solidFill>
                <a:round/>
                <a:headEnd/>
                <a:tailEnd/>
              </a:ln>
            </p:spPr>
            <p:txBody>
              <a:bodyPr/>
              <a:lstStyle/>
              <a:p>
                <a:endParaRPr lang="en-US"/>
              </a:p>
            </p:txBody>
          </p:sp>
          <p:sp>
            <p:nvSpPr>
              <p:cNvPr id="235114" name="Line 3690"/>
              <p:cNvSpPr>
                <a:spLocks noChangeShapeType="1"/>
              </p:cNvSpPr>
              <p:nvPr/>
            </p:nvSpPr>
            <p:spPr bwMode="auto">
              <a:xfrm>
                <a:off x="3694" y="3651"/>
                <a:ext cx="1" cy="1"/>
              </a:xfrm>
              <a:prstGeom prst="line">
                <a:avLst/>
              </a:prstGeom>
              <a:noFill/>
              <a:ln w="0">
                <a:solidFill>
                  <a:srgbClr val="0000FF"/>
                </a:solidFill>
                <a:round/>
                <a:headEnd/>
                <a:tailEnd/>
              </a:ln>
            </p:spPr>
            <p:txBody>
              <a:bodyPr/>
              <a:lstStyle/>
              <a:p>
                <a:endParaRPr lang="en-US"/>
              </a:p>
            </p:txBody>
          </p:sp>
          <p:sp>
            <p:nvSpPr>
              <p:cNvPr id="235115" name="Line 3691"/>
              <p:cNvSpPr>
                <a:spLocks noChangeShapeType="1"/>
              </p:cNvSpPr>
              <p:nvPr/>
            </p:nvSpPr>
            <p:spPr bwMode="auto">
              <a:xfrm>
                <a:off x="3697" y="3651"/>
                <a:ext cx="1" cy="1"/>
              </a:xfrm>
              <a:prstGeom prst="line">
                <a:avLst/>
              </a:prstGeom>
              <a:noFill/>
              <a:ln w="0">
                <a:solidFill>
                  <a:srgbClr val="0000FF"/>
                </a:solidFill>
                <a:round/>
                <a:headEnd/>
                <a:tailEnd/>
              </a:ln>
            </p:spPr>
            <p:txBody>
              <a:bodyPr/>
              <a:lstStyle/>
              <a:p>
                <a:endParaRPr lang="en-US"/>
              </a:p>
            </p:txBody>
          </p:sp>
          <p:sp>
            <p:nvSpPr>
              <p:cNvPr id="235116" name="Line 3692"/>
              <p:cNvSpPr>
                <a:spLocks noChangeShapeType="1"/>
              </p:cNvSpPr>
              <p:nvPr/>
            </p:nvSpPr>
            <p:spPr bwMode="auto">
              <a:xfrm>
                <a:off x="3700" y="3651"/>
                <a:ext cx="1" cy="1"/>
              </a:xfrm>
              <a:prstGeom prst="line">
                <a:avLst/>
              </a:prstGeom>
              <a:noFill/>
              <a:ln w="0">
                <a:solidFill>
                  <a:srgbClr val="0000FF"/>
                </a:solidFill>
                <a:round/>
                <a:headEnd/>
                <a:tailEnd/>
              </a:ln>
            </p:spPr>
            <p:txBody>
              <a:bodyPr/>
              <a:lstStyle/>
              <a:p>
                <a:endParaRPr lang="en-US"/>
              </a:p>
            </p:txBody>
          </p:sp>
          <p:sp>
            <p:nvSpPr>
              <p:cNvPr id="235117" name="Line 3693"/>
              <p:cNvSpPr>
                <a:spLocks noChangeShapeType="1"/>
              </p:cNvSpPr>
              <p:nvPr/>
            </p:nvSpPr>
            <p:spPr bwMode="auto">
              <a:xfrm flipV="1">
                <a:off x="3705" y="3591"/>
                <a:ext cx="1" cy="60"/>
              </a:xfrm>
              <a:prstGeom prst="line">
                <a:avLst/>
              </a:prstGeom>
              <a:noFill/>
              <a:ln w="0">
                <a:solidFill>
                  <a:srgbClr val="0000FF"/>
                </a:solidFill>
                <a:round/>
                <a:headEnd/>
                <a:tailEnd/>
              </a:ln>
            </p:spPr>
            <p:txBody>
              <a:bodyPr/>
              <a:lstStyle/>
              <a:p>
                <a:endParaRPr lang="en-US"/>
              </a:p>
            </p:txBody>
          </p:sp>
          <p:sp>
            <p:nvSpPr>
              <p:cNvPr id="235118" name="Line 3694"/>
              <p:cNvSpPr>
                <a:spLocks noChangeShapeType="1"/>
              </p:cNvSpPr>
              <p:nvPr/>
            </p:nvSpPr>
            <p:spPr bwMode="auto">
              <a:xfrm flipV="1">
                <a:off x="3705" y="3650"/>
                <a:ext cx="1" cy="1"/>
              </a:xfrm>
              <a:prstGeom prst="line">
                <a:avLst/>
              </a:prstGeom>
              <a:noFill/>
              <a:ln w="0">
                <a:solidFill>
                  <a:srgbClr val="0000FF"/>
                </a:solidFill>
                <a:round/>
                <a:headEnd/>
                <a:tailEnd/>
              </a:ln>
            </p:spPr>
            <p:txBody>
              <a:bodyPr/>
              <a:lstStyle/>
              <a:p>
                <a:endParaRPr lang="en-US"/>
              </a:p>
            </p:txBody>
          </p:sp>
          <p:sp>
            <p:nvSpPr>
              <p:cNvPr id="235119" name="Freeform 3695"/>
              <p:cNvSpPr>
                <a:spLocks/>
              </p:cNvSpPr>
              <p:nvPr/>
            </p:nvSpPr>
            <p:spPr bwMode="auto">
              <a:xfrm>
                <a:off x="3709" y="3619"/>
                <a:ext cx="6" cy="32"/>
              </a:xfrm>
              <a:custGeom>
                <a:avLst/>
                <a:gdLst/>
                <a:ahLst/>
                <a:cxnLst>
                  <a:cxn ang="0">
                    <a:pos x="0" y="29"/>
                  </a:cxn>
                  <a:cxn ang="0">
                    <a:pos x="0" y="29"/>
                  </a:cxn>
                  <a:cxn ang="0">
                    <a:pos x="2" y="0"/>
                  </a:cxn>
                  <a:cxn ang="0">
                    <a:pos x="7" y="27"/>
                  </a:cxn>
                  <a:cxn ang="0">
                    <a:pos x="7" y="29"/>
                  </a:cxn>
                </a:cxnLst>
                <a:rect l="0" t="0" r="r" b="b"/>
                <a:pathLst>
                  <a:path w="7" h="29">
                    <a:moveTo>
                      <a:pt x="0" y="29"/>
                    </a:moveTo>
                    <a:lnTo>
                      <a:pt x="0" y="29"/>
                    </a:lnTo>
                    <a:lnTo>
                      <a:pt x="2" y="0"/>
                    </a:lnTo>
                    <a:lnTo>
                      <a:pt x="7" y="27"/>
                    </a:lnTo>
                    <a:lnTo>
                      <a:pt x="7" y="29"/>
                    </a:lnTo>
                  </a:path>
                </a:pathLst>
              </a:custGeom>
              <a:noFill/>
              <a:ln w="0">
                <a:solidFill>
                  <a:srgbClr val="0000FF"/>
                </a:solidFill>
                <a:prstDash val="solid"/>
                <a:round/>
                <a:headEnd/>
                <a:tailEnd/>
              </a:ln>
            </p:spPr>
            <p:txBody>
              <a:bodyPr/>
              <a:lstStyle/>
              <a:p>
                <a:endParaRPr lang="en-US"/>
              </a:p>
            </p:txBody>
          </p:sp>
          <p:sp>
            <p:nvSpPr>
              <p:cNvPr id="235120" name="Line 3696"/>
              <p:cNvSpPr>
                <a:spLocks noChangeShapeType="1"/>
              </p:cNvSpPr>
              <p:nvPr/>
            </p:nvSpPr>
            <p:spPr bwMode="auto">
              <a:xfrm flipV="1">
                <a:off x="3716" y="3646"/>
                <a:ext cx="1" cy="5"/>
              </a:xfrm>
              <a:prstGeom prst="line">
                <a:avLst/>
              </a:prstGeom>
              <a:noFill/>
              <a:ln w="0">
                <a:solidFill>
                  <a:srgbClr val="0000FF"/>
                </a:solidFill>
                <a:round/>
                <a:headEnd/>
                <a:tailEnd/>
              </a:ln>
            </p:spPr>
            <p:txBody>
              <a:bodyPr/>
              <a:lstStyle/>
              <a:p>
                <a:endParaRPr lang="en-US"/>
              </a:p>
            </p:txBody>
          </p:sp>
          <p:sp>
            <p:nvSpPr>
              <p:cNvPr id="235121" name="Line 3697"/>
              <p:cNvSpPr>
                <a:spLocks noChangeShapeType="1"/>
              </p:cNvSpPr>
              <p:nvPr/>
            </p:nvSpPr>
            <p:spPr bwMode="auto">
              <a:xfrm>
                <a:off x="3721" y="3651"/>
                <a:ext cx="1" cy="1"/>
              </a:xfrm>
              <a:prstGeom prst="line">
                <a:avLst/>
              </a:prstGeom>
              <a:noFill/>
              <a:ln w="0">
                <a:solidFill>
                  <a:srgbClr val="0000FF"/>
                </a:solidFill>
                <a:round/>
                <a:headEnd/>
                <a:tailEnd/>
              </a:ln>
            </p:spPr>
            <p:txBody>
              <a:bodyPr/>
              <a:lstStyle/>
              <a:p>
                <a:endParaRPr lang="en-US"/>
              </a:p>
            </p:txBody>
          </p:sp>
          <p:sp>
            <p:nvSpPr>
              <p:cNvPr id="235122" name="Line 3698"/>
              <p:cNvSpPr>
                <a:spLocks noChangeShapeType="1"/>
              </p:cNvSpPr>
              <p:nvPr/>
            </p:nvSpPr>
            <p:spPr bwMode="auto">
              <a:xfrm>
                <a:off x="3724" y="3651"/>
                <a:ext cx="1" cy="1"/>
              </a:xfrm>
              <a:prstGeom prst="line">
                <a:avLst/>
              </a:prstGeom>
              <a:noFill/>
              <a:ln w="0">
                <a:solidFill>
                  <a:srgbClr val="0000FF"/>
                </a:solidFill>
                <a:round/>
                <a:headEnd/>
                <a:tailEnd/>
              </a:ln>
            </p:spPr>
            <p:txBody>
              <a:bodyPr/>
              <a:lstStyle/>
              <a:p>
                <a:endParaRPr lang="en-US"/>
              </a:p>
            </p:txBody>
          </p:sp>
          <p:sp>
            <p:nvSpPr>
              <p:cNvPr id="235123" name="Line 3699"/>
              <p:cNvSpPr>
                <a:spLocks noChangeShapeType="1"/>
              </p:cNvSpPr>
              <p:nvPr/>
            </p:nvSpPr>
            <p:spPr bwMode="auto">
              <a:xfrm>
                <a:off x="3727" y="3651"/>
                <a:ext cx="1" cy="1"/>
              </a:xfrm>
              <a:prstGeom prst="line">
                <a:avLst/>
              </a:prstGeom>
              <a:noFill/>
              <a:ln w="0">
                <a:solidFill>
                  <a:srgbClr val="0000FF"/>
                </a:solidFill>
                <a:round/>
                <a:headEnd/>
                <a:tailEnd/>
              </a:ln>
            </p:spPr>
            <p:txBody>
              <a:bodyPr/>
              <a:lstStyle/>
              <a:p>
                <a:endParaRPr lang="en-US"/>
              </a:p>
            </p:txBody>
          </p:sp>
          <p:sp>
            <p:nvSpPr>
              <p:cNvPr id="235124" name="Line 3700"/>
              <p:cNvSpPr>
                <a:spLocks noChangeShapeType="1"/>
              </p:cNvSpPr>
              <p:nvPr/>
            </p:nvSpPr>
            <p:spPr bwMode="auto">
              <a:xfrm>
                <a:off x="3730" y="3651"/>
                <a:ext cx="1" cy="1"/>
              </a:xfrm>
              <a:prstGeom prst="line">
                <a:avLst/>
              </a:prstGeom>
              <a:noFill/>
              <a:ln w="0">
                <a:solidFill>
                  <a:srgbClr val="0000FF"/>
                </a:solidFill>
                <a:round/>
                <a:headEnd/>
                <a:tailEnd/>
              </a:ln>
            </p:spPr>
            <p:txBody>
              <a:bodyPr/>
              <a:lstStyle/>
              <a:p>
                <a:endParaRPr lang="en-US"/>
              </a:p>
            </p:txBody>
          </p:sp>
          <p:sp>
            <p:nvSpPr>
              <p:cNvPr id="235125" name="Line 3701"/>
              <p:cNvSpPr>
                <a:spLocks noChangeShapeType="1"/>
              </p:cNvSpPr>
              <p:nvPr/>
            </p:nvSpPr>
            <p:spPr bwMode="auto">
              <a:xfrm>
                <a:off x="3733" y="3651"/>
                <a:ext cx="1" cy="1"/>
              </a:xfrm>
              <a:prstGeom prst="line">
                <a:avLst/>
              </a:prstGeom>
              <a:noFill/>
              <a:ln w="0">
                <a:solidFill>
                  <a:srgbClr val="0000FF"/>
                </a:solidFill>
                <a:round/>
                <a:headEnd/>
                <a:tailEnd/>
              </a:ln>
            </p:spPr>
            <p:txBody>
              <a:bodyPr/>
              <a:lstStyle/>
              <a:p>
                <a:endParaRPr lang="en-US"/>
              </a:p>
            </p:txBody>
          </p:sp>
          <p:sp>
            <p:nvSpPr>
              <p:cNvPr id="235126" name="Line 3702"/>
              <p:cNvSpPr>
                <a:spLocks noChangeShapeType="1"/>
              </p:cNvSpPr>
              <p:nvPr/>
            </p:nvSpPr>
            <p:spPr bwMode="auto">
              <a:xfrm>
                <a:off x="3737" y="3651"/>
                <a:ext cx="1" cy="1"/>
              </a:xfrm>
              <a:prstGeom prst="line">
                <a:avLst/>
              </a:prstGeom>
              <a:noFill/>
              <a:ln w="0">
                <a:solidFill>
                  <a:srgbClr val="0000FF"/>
                </a:solidFill>
                <a:round/>
                <a:headEnd/>
                <a:tailEnd/>
              </a:ln>
            </p:spPr>
            <p:txBody>
              <a:bodyPr/>
              <a:lstStyle/>
              <a:p>
                <a:endParaRPr lang="en-US"/>
              </a:p>
            </p:txBody>
          </p:sp>
          <p:sp>
            <p:nvSpPr>
              <p:cNvPr id="235127" name="Line 3703"/>
              <p:cNvSpPr>
                <a:spLocks noChangeShapeType="1"/>
              </p:cNvSpPr>
              <p:nvPr/>
            </p:nvSpPr>
            <p:spPr bwMode="auto">
              <a:xfrm>
                <a:off x="3744" y="3651"/>
                <a:ext cx="1" cy="1"/>
              </a:xfrm>
              <a:prstGeom prst="line">
                <a:avLst/>
              </a:prstGeom>
              <a:noFill/>
              <a:ln w="0">
                <a:solidFill>
                  <a:srgbClr val="0000FF"/>
                </a:solidFill>
                <a:round/>
                <a:headEnd/>
                <a:tailEnd/>
              </a:ln>
            </p:spPr>
            <p:txBody>
              <a:bodyPr/>
              <a:lstStyle/>
              <a:p>
                <a:endParaRPr lang="en-US"/>
              </a:p>
            </p:txBody>
          </p:sp>
          <p:sp>
            <p:nvSpPr>
              <p:cNvPr id="235128" name="Line 3704"/>
              <p:cNvSpPr>
                <a:spLocks noChangeShapeType="1"/>
              </p:cNvSpPr>
              <p:nvPr/>
            </p:nvSpPr>
            <p:spPr bwMode="auto">
              <a:xfrm>
                <a:off x="3745" y="3651"/>
                <a:ext cx="1" cy="1"/>
              </a:xfrm>
              <a:prstGeom prst="line">
                <a:avLst/>
              </a:prstGeom>
              <a:noFill/>
              <a:ln w="0">
                <a:solidFill>
                  <a:srgbClr val="0000FF"/>
                </a:solidFill>
                <a:round/>
                <a:headEnd/>
                <a:tailEnd/>
              </a:ln>
            </p:spPr>
            <p:txBody>
              <a:bodyPr/>
              <a:lstStyle/>
              <a:p>
                <a:endParaRPr lang="en-US"/>
              </a:p>
            </p:txBody>
          </p:sp>
          <p:sp>
            <p:nvSpPr>
              <p:cNvPr id="235129" name="Line 3705"/>
              <p:cNvSpPr>
                <a:spLocks noChangeShapeType="1"/>
              </p:cNvSpPr>
              <p:nvPr/>
            </p:nvSpPr>
            <p:spPr bwMode="auto">
              <a:xfrm>
                <a:off x="3747" y="3651"/>
                <a:ext cx="1" cy="1"/>
              </a:xfrm>
              <a:prstGeom prst="line">
                <a:avLst/>
              </a:prstGeom>
              <a:noFill/>
              <a:ln w="0">
                <a:solidFill>
                  <a:srgbClr val="0000FF"/>
                </a:solidFill>
                <a:round/>
                <a:headEnd/>
                <a:tailEnd/>
              </a:ln>
            </p:spPr>
            <p:txBody>
              <a:bodyPr/>
              <a:lstStyle/>
              <a:p>
                <a:endParaRPr lang="en-US"/>
              </a:p>
            </p:txBody>
          </p:sp>
          <p:sp>
            <p:nvSpPr>
              <p:cNvPr id="235130" name="Line 3706"/>
              <p:cNvSpPr>
                <a:spLocks noChangeShapeType="1"/>
              </p:cNvSpPr>
              <p:nvPr/>
            </p:nvSpPr>
            <p:spPr bwMode="auto">
              <a:xfrm>
                <a:off x="3753" y="3651"/>
                <a:ext cx="1" cy="1"/>
              </a:xfrm>
              <a:prstGeom prst="line">
                <a:avLst/>
              </a:prstGeom>
              <a:noFill/>
              <a:ln w="0">
                <a:solidFill>
                  <a:srgbClr val="0000FF"/>
                </a:solidFill>
                <a:round/>
                <a:headEnd/>
                <a:tailEnd/>
              </a:ln>
            </p:spPr>
            <p:txBody>
              <a:bodyPr/>
              <a:lstStyle/>
              <a:p>
                <a:endParaRPr lang="en-US"/>
              </a:p>
            </p:txBody>
          </p:sp>
          <p:sp>
            <p:nvSpPr>
              <p:cNvPr id="235131" name="Line 3707"/>
              <p:cNvSpPr>
                <a:spLocks noChangeShapeType="1"/>
              </p:cNvSpPr>
              <p:nvPr/>
            </p:nvSpPr>
            <p:spPr bwMode="auto">
              <a:xfrm>
                <a:off x="3755" y="3651"/>
                <a:ext cx="1" cy="1"/>
              </a:xfrm>
              <a:prstGeom prst="line">
                <a:avLst/>
              </a:prstGeom>
              <a:noFill/>
              <a:ln w="0">
                <a:solidFill>
                  <a:srgbClr val="0000FF"/>
                </a:solidFill>
                <a:round/>
                <a:headEnd/>
                <a:tailEnd/>
              </a:ln>
            </p:spPr>
            <p:txBody>
              <a:bodyPr/>
              <a:lstStyle/>
              <a:p>
                <a:endParaRPr lang="en-US"/>
              </a:p>
            </p:txBody>
          </p:sp>
          <p:sp>
            <p:nvSpPr>
              <p:cNvPr id="235132" name="Line 3708"/>
              <p:cNvSpPr>
                <a:spLocks noChangeShapeType="1"/>
              </p:cNvSpPr>
              <p:nvPr/>
            </p:nvSpPr>
            <p:spPr bwMode="auto">
              <a:xfrm>
                <a:off x="3758" y="3651"/>
                <a:ext cx="1" cy="1"/>
              </a:xfrm>
              <a:prstGeom prst="line">
                <a:avLst/>
              </a:prstGeom>
              <a:noFill/>
              <a:ln w="0">
                <a:solidFill>
                  <a:srgbClr val="0000FF"/>
                </a:solidFill>
                <a:round/>
                <a:headEnd/>
                <a:tailEnd/>
              </a:ln>
            </p:spPr>
            <p:txBody>
              <a:bodyPr/>
              <a:lstStyle/>
              <a:p>
                <a:endParaRPr lang="en-US"/>
              </a:p>
            </p:txBody>
          </p:sp>
          <p:sp>
            <p:nvSpPr>
              <p:cNvPr id="235133" name="Line 3709"/>
              <p:cNvSpPr>
                <a:spLocks noChangeShapeType="1"/>
              </p:cNvSpPr>
              <p:nvPr/>
            </p:nvSpPr>
            <p:spPr bwMode="auto">
              <a:xfrm>
                <a:off x="3761" y="3651"/>
                <a:ext cx="1" cy="1"/>
              </a:xfrm>
              <a:prstGeom prst="line">
                <a:avLst/>
              </a:prstGeom>
              <a:noFill/>
              <a:ln w="0">
                <a:solidFill>
                  <a:srgbClr val="0000FF"/>
                </a:solidFill>
                <a:round/>
                <a:headEnd/>
                <a:tailEnd/>
              </a:ln>
            </p:spPr>
            <p:txBody>
              <a:bodyPr/>
              <a:lstStyle/>
              <a:p>
                <a:endParaRPr lang="en-US"/>
              </a:p>
            </p:txBody>
          </p:sp>
          <p:sp>
            <p:nvSpPr>
              <p:cNvPr id="235134" name="Line 3710"/>
              <p:cNvSpPr>
                <a:spLocks noChangeShapeType="1"/>
              </p:cNvSpPr>
              <p:nvPr/>
            </p:nvSpPr>
            <p:spPr bwMode="auto">
              <a:xfrm>
                <a:off x="3765" y="3651"/>
                <a:ext cx="1" cy="1"/>
              </a:xfrm>
              <a:prstGeom prst="line">
                <a:avLst/>
              </a:prstGeom>
              <a:noFill/>
              <a:ln w="0">
                <a:solidFill>
                  <a:srgbClr val="0000FF"/>
                </a:solidFill>
                <a:round/>
                <a:headEnd/>
                <a:tailEnd/>
              </a:ln>
            </p:spPr>
            <p:txBody>
              <a:bodyPr/>
              <a:lstStyle/>
              <a:p>
                <a:endParaRPr lang="en-US"/>
              </a:p>
            </p:txBody>
          </p:sp>
          <p:sp>
            <p:nvSpPr>
              <p:cNvPr id="235135" name="Freeform 3711"/>
              <p:cNvSpPr>
                <a:spLocks/>
              </p:cNvSpPr>
              <p:nvPr/>
            </p:nvSpPr>
            <p:spPr bwMode="auto">
              <a:xfrm>
                <a:off x="3771" y="3651"/>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5136" name="Line 3712"/>
              <p:cNvSpPr>
                <a:spLocks noChangeShapeType="1"/>
              </p:cNvSpPr>
              <p:nvPr/>
            </p:nvSpPr>
            <p:spPr bwMode="auto">
              <a:xfrm>
                <a:off x="3775" y="3651"/>
                <a:ext cx="1" cy="1"/>
              </a:xfrm>
              <a:prstGeom prst="line">
                <a:avLst/>
              </a:prstGeom>
              <a:noFill/>
              <a:ln w="0">
                <a:solidFill>
                  <a:srgbClr val="0000FF"/>
                </a:solidFill>
                <a:round/>
                <a:headEnd/>
                <a:tailEnd/>
              </a:ln>
            </p:spPr>
            <p:txBody>
              <a:bodyPr/>
              <a:lstStyle/>
              <a:p>
                <a:endParaRPr lang="en-US"/>
              </a:p>
            </p:txBody>
          </p:sp>
          <p:sp>
            <p:nvSpPr>
              <p:cNvPr id="235137" name="Line 3713"/>
              <p:cNvSpPr>
                <a:spLocks noChangeShapeType="1"/>
              </p:cNvSpPr>
              <p:nvPr/>
            </p:nvSpPr>
            <p:spPr bwMode="auto">
              <a:xfrm>
                <a:off x="3778" y="3651"/>
                <a:ext cx="1" cy="1"/>
              </a:xfrm>
              <a:prstGeom prst="line">
                <a:avLst/>
              </a:prstGeom>
              <a:noFill/>
              <a:ln w="0">
                <a:solidFill>
                  <a:srgbClr val="0000FF"/>
                </a:solidFill>
                <a:round/>
                <a:headEnd/>
                <a:tailEnd/>
              </a:ln>
            </p:spPr>
            <p:txBody>
              <a:bodyPr/>
              <a:lstStyle/>
              <a:p>
                <a:endParaRPr lang="en-US"/>
              </a:p>
            </p:txBody>
          </p:sp>
          <p:sp>
            <p:nvSpPr>
              <p:cNvPr id="235138" name="Line 3714"/>
              <p:cNvSpPr>
                <a:spLocks noChangeShapeType="1"/>
              </p:cNvSpPr>
              <p:nvPr/>
            </p:nvSpPr>
            <p:spPr bwMode="auto">
              <a:xfrm>
                <a:off x="3781" y="3651"/>
                <a:ext cx="1" cy="1"/>
              </a:xfrm>
              <a:prstGeom prst="line">
                <a:avLst/>
              </a:prstGeom>
              <a:noFill/>
              <a:ln w="0">
                <a:solidFill>
                  <a:srgbClr val="0000FF"/>
                </a:solidFill>
                <a:round/>
                <a:headEnd/>
                <a:tailEnd/>
              </a:ln>
            </p:spPr>
            <p:txBody>
              <a:bodyPr/>
              <a:lstStyle/>
              <a:p>
                <a:endParaRPr lang="en-US"/>
              </a:p>
            </p:txBody>
          </p:sp>
          <p:sp>
            <p:nvSpPr>
              <p:cNvPr id="235139" name="Line 3715"/>
              <p:cNvSpPr>
                <a:spLocks noChangeShapeType="1"/>
              </p:cNvSpPr>
              <p:nvPr/>
            </p:nvSpPr>
            <p:spPr bwMode="auto">
              <a:xfrm>
                <a:off x="3786" y="3651"/>
                <a:ext cx="1" cy="1"/>
              </a:xfrm>
              <a:prstGeom prst="line">
                <a:avLst/>
              </a:prstGeom>
              <a:noFill/>
              <a:ln w="0">
                <a:solidFill>
                  <a:srgbClr val="0000FF"/>
                </a:solidFill>
                <a:round/>
                <a:headEnd/>
                <a:tailEnd/>
              </a:ln>
            </p:spPr>
            <p:txBody>
              <a:bodyPr/>
              <a:lstStyle/>
              <a:p>
                <a:endParaRPr lang="en-US"/>
              </a:p>
            </p:txBody>
          </p:sp>
          <p:sp>
            <p:nvSpPr>
              <p:cNvPr id="235140" name="Line 3716"/>
              <p:cNvSpPr>
                <a:spLocks noChangeShapeType="1"/>
              </p:cNvSpPr>
              <p:nvPr/>
            </p:nvSpPr>
            <p:spPr bwMode="auto">
              <a:xfrm>
                <a:off x="3790" y="3651"/>
                <a:ext cx="1" cy="1"/>
              </a:xfrm>
              <a:prstGeom prst="line">
                <a:avLst/>
              </a:prstGeom>
              <a:noFill/>
              <a:ln w="0">
                <a:solidFill>
                  <a:srgbClr val="0000FF"/>
                </a:solidFill>
                <a:round/>
                <a:headEnd/>
                <a:tailEnd/>
              </a:ln>
            </p:spPr>
            <p:txBody>
              <a:bodyPr/>
              <a:lstStyle/>
              <a:p>
                <a:endParaRPr lang="en-US"/>
              </a:p>
            </p:txBody>
          </p:sp>
          <p:sp>
            <p:nvSpPr>
              <p:cNvPr id="235141" name="Line 3717"/>
              <p:cNvSpPr>
                <a:spLocks noChangeShapeType="1"/>
              </p:cNvSpPr>
              <p:nvPr/>
            </p:nvSpPr>
            <p:spPr bwMode="auto">
              <a:xfrm>
                <a:off x="3794" y="3651"/>
                <a:ext cx="1" cy="1"/>
              </a:xfrm>
              <a:prstGeom prst="line">
                <a:avLst/>
              </a:prstGeom>
              <a:noFill/>
              <a:ln w="0">
                <a:solidFill>
                  <a:srgbClr val="0000FF"/>
                </a:solidFill>
                <a:round/>
                <a:headEnd/>
                <a:tailEnd/>
              </a:ln>
            </p:spPr>
            <p:txBody>
              <a:bodyPr/>
              <a:lstStyle/>
              <a:p>
                <a:endParaRPr lang="en-US"/>
              </a:p>
            </p:txBody>
          </p:sp>
          <p:sp>
            <p:nvSpPr>
              <p:cNvPr id="235142" name="Line 3718"/>
              <p:cNvSpPr>
                <a:spLocks noChangeShapeType="1"/>
              </p:cNvSpPr>
              <p:nvPr/>
            </p:nvSpPr>
            <p:spPr bwMode="auto">
              <a:xfrm>
                <a:off x="3798" y="3651"/>
                <a:ext cx="1" cy="1"/>
              </a:xfrm>
              <a:prstGeom prst="line">
                <a:avLst/>
              </a:prstGeom>
              <a:noFill/>
              <a:ln w="0">
                <a:solidFill>
                  <a:srgbClr val="0000FF"/>
                </a:solidFill>
                <a:round/>
                <a:headEnd/>
                <a:tailEnd/>
              </a:ln>
            </p:spPr>
            <p:txBody>
              <a:bodyPr/>
              <a:lstStyle/>
              <a:p>
                <a:endParaRPr lang="en-US"/>
              </a:p>
            </p:txBody>
          </p:sp>
          <p:sp>
            <p:nvSpPr>
              <p:cNvPr id="235143" name="Line 3719"/>
              <p:cNvSpPr>
                <a:spLocks noChangeShapeType="1"/>
              </p:cNvSpPr>
              <p:nvPr/>
            </p:nvSpPr>
            <p:spPr bwMode="auto">
              <a:xfrm>
                <a:off x="3802" y="3651"/>
                <a:ext cx="1" cy="1"/>
              </a:xfrm>
              <a:prstGeom prst="line">
                <a:avLst/>
              </a:prstGeom>
              <a:noFill/>
              <a:ln w="0">
                <a:solidFill>
                  <a:srgbClr val="0000FF"/>
                </a:solidFill>
                <a:round/>
                <a:headEnd/>
                <a:tailEnd/>
              </a:ln>
            </p:spPr>
            <p:txBody>
              <a:bodyPr/>
              <a:lstStyle/>
              <a:p>
                <a:endParaRPr lang="en-US"/>
              </a:p>
            </p:txBody>
          </p:sp>
          <p:sp>
            <p:nvSpPr>
              <p:cNvPr id="235144" name="Line 3720"/>
              <p:cNvSpPr>
                <a:spLocks noChangeShapeType="1"/>
              </p:cNvSpPr>
              <p:nvPr/>
            </p:nvSpPr>
            <p:spPr bwMode="auto">
              <a:xfrm>
                <a:off x="3805" y="3651"/>
                <a:ext cx="1" cy="1"/>
              </a:xfrm>
              <a:prstGeom prst="line">
                <a:avLst/>
              </a:prstGeom>
              <a:noFill/>
              <a:ln w="0">
                <a:solidFill>
                  <a:srgbClr val="0000FF"/>
                </a:solidFill>
                <a:round/>
                <a:headEnd/>
                <a:tailEnd/>
              </a:ln>
            </p:spPr>
            <p:txBody>
              <a:bodyPr/>
              <a:lstStyle/>
              <a:p>
                <a:endParaRPr lang="en-US"/>
              </a:p>
            </p:txBody>
          </p:sp>
          <p:sp>
            <p:nvSpPr>
              <p:cNvPr id="235145" name="Freeform 3721"/>
              <p:cNvSpPr>
                <a:spLocks/>
              </p:cNvSpPr>
              <p:nvPr/>
            </p:nvSpPr>
            <p:spPr bwMode="auto">
              <a:xfrm>
                <a:off x="3806" y="3262"/>
                <a:ext cx="6" cy="389"/>
              </a:xfrm>
              <a:custGeom>
                <a:avLst/>
                <a:gdLst/>
                <a:ahLst/>
                <a:cxnLst>
                  <a:cxn ang="0">
                    <a:pos x="0" y="353"/>
                  </a:cxn>
                  <a:cxn ang="0">
                    <a:pos x="0" y="353"/>
                  </a:cxn>
                  <a:cxn ang="0">
                    <a:pos x="1" y="0"/>
                  </a:cxn>
                  <a:cxn ang="0">
                    <a:pos x="7" y="342"/>
                  </a:cxn>
                  <a:cxn ang="0">
                    <a:pos x="7" y="353"/>
                  </a:cxn>
                </a:cxnLst>
                <a:rect l="0" t="0" r="r" b="b"/>
                <a:pathLst>
                  <a:path w="7" h="353">
                    <a:moveTo>
                      <a:pt x="0" y="353"/>
                    </a:moveTo>
                    <a:lnTo>
                      <a:pt x="0" y="353"/>
                    </a:lnTo>
                    <a:lnTo>
                      <a:pt x="1" y="0"/>
                    </a:lnTo>
                    <a:lnTo>
                      <a:pt x="7" y="342"/>
                    </a:lnTo>
                    <a:lnTo>
                      <a:pt x="7" y="353"/>
                    </a:lnTo>
                  </a:path>
                </a:pathLst>
              </a:custGeom>
              <a:noFill/>
              <a:ln w="0">
                <a:solidFill>
                  <a:srgbClr val="0000FF"/>
                </a:solidFill>
                <a:prstDash val="solid"/>
                <a:round/>
                <a:headEnd/>
                <a:tailEnd/>
              </a:ln>
            </p:spPr>
            <p:txBody>
              <a:bodyPr/>
              <a:lstStyle/>
              <a:p>
                <a:endParaRPr lang="en-US"/>
              </a:p>
            </p:txBody>
          </p:sp>
          <p:sp>
            <p:nvSpPr>
              <p:cNvPr id="235146" name="Line 3722"/>
              <p:cNvSpPr>
                <a:spLocks noChangeShapeType="1"/>
              </p:cNvSpPr>
              <p:nvPr/>
            </p:nvSpPr>
            <p:spPr bwMode="auto">
              <a:xfrm flipV="1">
                <a:off x="3813" y="3583"/>
                <a:ext cx="1" cy="68"/>
              </a:xfrm>
              <a:prstGeom prst="line">
                <a:avLst/>
              </a:prstGeom>
              <a:noFill/>
              <a:ln w="0">
                <a:solidFill>
                  <a:srgbClr val="0000FF"/>
                </a:solidFill>
                <a:round/>
                <a:headEnd/>
                <a:tailEnd/>
              </a:ln>
            </p:spPr>
            <p:txBody>
              <a:bodyPr/>
              <a:lstStyle/>
              <a:p>
                <a:endParaRPr lang="en-US"/>
              </a:p>
            </p:txBody>
          </p:sp>
          <p:sp>
            <p:nvSpPr>
              <p:cNvPr id="235147" name="Line 3723"/>
              <p:cNvSpPr>
                <a:spLocks noChangeShapeType="1"/>
              </p:cNvSpPr>
              <p:nvPr/>
            </p:nvSpPr>
            <p:spPr bwMode="auto">
              <a:xfrm>
                <a:off x="3819" y="3651"/>
                <a:ext cx="1" cy="1"/>
              </a:xfrm>
              <a:prstGeom prst="line">
                <a:avLst/>
              </a:prstGeom>
              <a:noFill/>
              <a:ln w="0">
                <a:solidFill>
                  <a:srgbClr val="0000FF"/>
                </a:solidFill>
                <a:round/>
                <a:headEnd/>
                <a:tailEnd/>
              </a:ln>
            </p:spPr>
            <p:txBody>
              <a:bodyPr/>
              <a:lstStyle/>
              <a:p>
                <a:endParaRPr lang="en-US"/>
              </a:p>
            </p:txBody>
          </p:sp>
          <p:sp>
            <p:nvSpPr>
              <p:cNvPr id="235148" name="Line 3724"/>
              <p:cNvSpPr>
                <a:spLocks noChangeShapeType="1"/>
              </p:cNvSpPr>
              <p:nvPr/>
            </p:nvSpPr>
            <p:spPr bwMode="auto">
              <a:xfrm>
                <a:off x="3821" y="3651"/>
                <a:ext cx="1" cy="1"/>
              </a:xfrm>
              <a:prstGeom prst="line">
                <a:avLst/>
              </a:prstGeom>
              <a:noFill/>
              <a:ln w="0">
                <a:solidFill>
                  <a:srgbClr val="0000FF"/>
                </a:solidFill>
                <a:round/>
                <a:headEnd/>
                <a:tailEnd/>
              </a:ln>
            </p:spPr>
            <p:txBody>
              <a:bodyPr/>
              <a:lstStyle/>
              <a:p>
                <a:endParaRPr lang="en-US"/>
              </a:p>
            </p:txBody>
          </p:sp>
          <p:sp>
            <p:nvSpPr>
              <p:cNvPr id="235149" name="Line 3725"/>
              <p:cNvSpPr>
                <a:spLocks noChangeShapeType="1"/>
              </p:cNvSpPr>
              <p:nvPr/>
            </p:nvSpPr>
            <p:spPr bwMode="auto">
              <a:xfrm>
                <a:off x="3825" y="3651"/>
                <a:ext cx="1" cy="1"/>
              </a:xfrm>
              <a:prstGeom prst="line">
                <a:avLst/>
              </a:prstGeom>
              <a:noFill/>
              <a:ln w="0">
                <a:solidFill>
                  <a:srgbClr val="0000FF"/>
                </a:solidFill>
                <a:round/>
                <a:headEnd/>
                <a:tailEnd/>
              </a:ln>
            </p:spPr>
            <p:txBody>
              <a:bodyPr/>
              <a:lstStyle/>
              <a:p>
                <a:endParaRPr lang="en-US"/>
              </a:p>
            </p:txBody>
          </p:sp>
          <p:sp>
            <p:nvSpPr>
              <p:cNvPr id="235150" name="Line 3726"/>
              <p:cNvSpPr>
                <a:spLocks noChangeShapeType="1"/>
              </p:cNvSpPr>
              <p:nvPr/>
            </p:nvSpPr>
            <p:spPr bwMode="auto">
              <a:xfrm>
                <a:off x="3827" y="3651"/>
                <a:ext cx="1" cy="1"/>
              </a:xfrm>
              <a:prstGeom prst="line">
                <a:avLst/>
              </a:prstGeom>
              <a:noFill/>
              <a:ln w="0">
                <a:solidFill>
                  <a:srgbClr val="0000FF"/>
                </a:solidFill>
                <a:round/>
                <a:headEnd/>
                <a:tailEnd/>
              </a:ln>
            </p:spPr>
            <p:txBody>
              <a:bodyPr/>
              <a:lstStyle/>
              <a:p>
                <a:endParaRPr lang="en-US"/>
              </a:p>
            </p:txBody>
          </p:sp>
          <p:sp>
            <p:nvSpPr>
              <p:cNvPr id="235151" name="Line 3727"/>
              <p:cNvSpPr>
                <a:spLocks noChangeShapeType="1"/>
              </p:cNvSpPr>
              <p:nvPr/>
            </p:nvSpPr>
            <p:spPr bwMode="auto">
              <a:xfrm>
                <a:off x="3829" y="3651"/>
                <a:ext cx="1" cy="1"/>
              </a:xfrm>
              <a:prstGeom prst="line">
                <a:avLst/>
              </a:prstGeom>
              <a:noFill/>
              <a:ln w="0">
                <a:solidFill>
                  <a:srgbClr val="0000FF"/>
                </a:solidFill>
                <a:round/>
                <a:headEnd/>
                <a:tailEnd/>
              </a:ln>
            </p:spPr>
            <p:txBody>
              <a:bodyPr/>
              <a:lstStyle/>
              <a:p>
                <a:endParaRPr lang="en-US"/>
              </a:p>
            </p:txBody>
          </p:sp>
          <p:sp>
            <p:nvSpPr>
              <p:cNvPr id="235152" name="Line 3728"/>
              <p:cNvSpPr>
                <a:spLocks noChangeShapeType="1"/>
              </p:cNvSpPr>
              <p:nvPr/>
            </p:nvSpPr>
            <p:spPr bwMode="auto">
              <a:xfrm>
                <a:off x="3833" y="3651"/>
                <a:ext cx="1" cy="1"/>
              </a:xfrm>
              <a:prstGeom prst="line">
                <a:avLst/>
              </a:prstGeom>
              <a:noFill/>
              <a:ln w="0">
                <a:solidFill>
                  <a:srgbClr val="0000FF"/>
                </a:solidFill>
                <a:round/>
                <a:headEnd/>
                <a:tailEnd/>
              </a:ln>
            </p:spPr>
            <p:txBody>
              <a:bodyPr/>
              <a:lstStyle/>
              <a:p>
                <a:endParaRPr lang="en-US"/>
              </a:p>
            </p:txBody>
          </p:sp>
          <p:sp>
            <p:nvSpPr>
              <p:cNvPr id="235153" name="Line 3729"/>
              <p:cNvSpPr>
                <a:spLocks noChangeShapeType="1"/>
              </p:cNvSpPr>
              <p:nvPr/>
            </p:nvSpPr>
            <p:spPr bwMode="auto">
              <a:xfrm>
                <a:off x="3837" y="3651"/>
                <a:ext cx="1" cy="1"/>
              </a:xfrm>
              <a:prstGeom prst="line">
                <a:avLst/>
              </a:prstGeom>
              <a:noFill/>
              <a:ln w="0">
                <a:solidFill>
                  <a:srgbClr val="0000FF"/>
                </a:solidFill>
                <a:round/>
                <a:headEnd/>
                <a:tailEnd/>
              </a:ln>
            </p:spPr>
            <p:txBody>
              <a:bodyPr/>
              <a:lstStyle/>
              <a:p>
                <a:endParaRPr lang="en-US"/>
              </a:p>
            </p:txBody>
          </p:sp>
          <p:sp>
            <p:nvSpPr>
              <p:cNvPr id="235154" name="Line 3730"/>
              <p:cNvSpPr>
                <a:spLocks noChangeShapeType="1"/>
              </p:cNvSpPr>
              <p:nvPr/>
            </p:nvSpPr>
            <p:spPr bwMode="auto">
              <a:xfrm>
                <a:off x="3840" y="3651"/>
                <a:ext cx="1" cy="1"/>
              </a:xfrm>
              <a:prstGeom prst="line">
                <a:avLst/>
              </a:prstGeom>
              <a:noFill/>
              <a:ln w="0">
                <a:solidFill>
                  <a:srgbClr val="0000FF"/>
                </a:solidFill>
                <a:round/>
                <a:headEnd/>
                <a:tailEnd/>
              </a:ln>
            </p:spPr>
            <p:txBody>
              <a:bodyPr/>
              <a:lstStyle/>
              <a:p>
                <a:endParaRPr lang="en-US"/>
              </a:p>
            </p:txBody>
          </p:sp>
          <p:sp>
            <p:nvSpPr>
              <p:cNvPr id="235155" name="Line 3731"/>
              <p:cNvSpPr>
                <a:spLocks noChangeShapeType="1"/>
              </p:cNvSpPr>
              <p:nvPr/>
            </p:nvSpPr>
            <p:spPr bwMode="auto">
              <a:xfrm>
                <a:off x="3844" y="3651"/>
                <a:ext cx="1" cy="1"/>
              </a:xfrm>
              <a:prstGeom prst="line">
                <a:avLst/>
              </a:prstGeom>
              <a:noFill/>
              <a:ln w="0">
                <a:solidFill>
                  <a:srgbClr val="0000FF"/>
                </a:solidFill>
                <a:round/>
                <a:headEnd/>
                <a:tailEnd/>
              </a:ln>
            </p:spPr>
            <p:txBody>
              <a:bodyPr/>
              <a:lstStyle/>
              <a:p>
                <a:endParaRPr lang="en-US"/>
              </a:p>
            </p:txBody>
          </p:sp>
          <p:sp>
            <p:nvSpPr>
              <p:cNvPr id="235156" name="Line 3732"/>
              <p:cNvSpPr>
                <a:spLocks noChangeShapeType="1"/>
              </p:cNvSpPr>
              <p:nvPr/>
            </p:nvSpPr>
            <p:spPr bwMode="auto">
              <a:xfrm>
                <a:off x="3847" y="3651"/>
                <a:ext cx="1" cy="1"/>
              </a:xfrm>
              <a:prstGeom prst="line">
                <a:avLst/>
              </a:prstGeom>
              <a:noFill/>
              <a:ln w="0">
                <a:solidFill>
                  <a:srgbClr val="0000FF"/>
                </a:solidFill>
                <a:round/>
                <a:headEnd/>
                <a:tailEnd/>
              </a:ln>
            </p:spPr>
            <p:txBody>
              <a:bodyPr/>
              <a:lstStyle/>
              <a:p>
                <a:endParaRPr lang="en-US"/>
              </a:p>
            </p:txBody>
          </p:sp>
          <p:sp>
            <p:nvSpPr>
              <p:cNvPr id="235157" name="Line 3733"/>
              <p:cNvSpPr>
                <a:spLocks noChangeShapeType="1"/>
              </p:cNvSpPr>
              <p:nvPr/>
            </p:nvSpPr>
            <p:spPr bwMode="auto">
              <a:xfrm>
                <a:off x="3850" y="3651"/>
                <a:ext cx="1" cy="1"/>
              </a:xfrm>
              <a:prstGeom prst="line">
                <a:avLst/>
              </a:prstGeom>
              <a:noFill/>
              <a:ln w="0">
                <a:solidFill>
                  <a:srgbClr val="0000FF"/>
                </a:solidFill>
                <a:round/>
                <a:headEnd/>
                <a:tailEnd/>
              </a:ln>
            </p:spPr>
            <p:txBody>
              <a:bodyPr/>
              <a:lstStyle/>
              <a:p>
                <a:endParaRPr lang="en-US"/>
              </a:p>
            </p:txBody>
          </p:sp>
          <p:sp>
            <p:nvSpPr>
              <p:cNvPr id="235158" name="Line 3734"/>
              <p:cNvSpPr>
                <a:spLocks noChangeShapeType="1"/>
              </p:cNvSpPr>
              <p:nvPr/>
            </p:nvSpPr>
            <p:spPr bwMode="auto">
              <a:xfrm>
                <a:off x="3854" y="3651"/>
                <a:ext cx="1" cy="1"/>
              </a:xfrm>
              <a:prstGeom prst="line">
                <a:avLst/>
              </a:prstGeom>
              <a:noFill/>
              <a:ln w="0">
                <a:solidFill>
                  <a:srgbClr val="0000FF"/>
                </a:solidFill>
                <a:round/>
                <a:headEnd/>
                <a:tailEnd/>
              </a:ln>
            </p:spPr>
            <p:txBody>
              <a:bodyPr/>
              <a:lstStyle/>
              <a:p>
                <a:endParaRPr lang="en-US"/>
              </a:p>
            </p:txBody>
          </p:sp>
          <p:sp>
            <p:nvSpPr>
              <p:cNvPr id="235159" name="Line 3735"/>
              <p:cNvSpPr>
                <a:spLocks noChangeShapeType="1"/>
              </p:cNvSpPr>
              <p:nvPr/>
            </p:nvSpPr>
            <p:spPr bwMode="auto">
              <a:xfrm>
                <a:off x="3857" y="3651"/>
                <a:ext cx="1" cy="1"/>
              </a:xfrm>
              <a:prstGeom prst="line">
                <a:avLst/>
              </a:prstGeom>
              <a:noFill/>
              <a:ln w="0">
                <a:solidFill>
                  <a:srgbClr val="0000FF"/>
                </a:solidFill>
                <a:round/>
                <a:headEnd/>
                <a:tailEnd/>
              </a:ln>
            </p:spPr>
            <p:txBody>
              <a:bodyPr/>
              <a:lstStyle/>
              <a:p>
                <a:endParaRPr lang="en-US"/>
              </a:p>
            </p:txBody>
          </p:sp>
          <p:sp>
            <p:nvSpPr>
              <p:cNvPr id="235160" name="Line 3736"/>
              <p:cNvSpPr>
                <a:spLocks noChangeShapeType="1"/>
              </p:cNvSpPr>
              <p:nvPr/>
            </p:nvSpPr>
            <p:spPr bwMode="auto">
              <a:xfrm>
                <a:off x="3860" y="3651"/>
                <a:ext cx="1" cy="1"/>
              </a:xfrm>
              <a:prstGeom prst="line">
                <a:avLst/>
              </a:prstGeom>
              <a:noFill/>
              <a:ln w="0">
                <a:solidFill>
                  <a:srgbClr val="0000FF"/>
                </a:solidFill>
                <a:round/>
                <a:headEnd/>
                <a:tailEnd/>
              </a:ln>
            </p:spPr>
            <p:txBody>
              <a:bodyPr/>
              <a:lstStyle/>
              <a:p>
                <a:endParaRPr lang="en-US"/>
              </a:p>
            </p:txBody>
          </p:sp>
          <p:sp>
            <p:nvSpPr>
              <p:cNvPr id="235161" name="Line 3737"/>
              <p:cNvSpPr>
                <a:spLocks noChangeShapeType="1"/>
              </p:cNvSpPr>
              <p:nvPr/>
            </p:nvSpPr>
            <p:spPr bwMode="auto">
              <a:xfrm>
                <a:off x="3865" y="3651"/>
                <a:ext cx="1" cy="1"/>
              </a:xfrm>
              <a:prstGeom prst="line">
                <a:avLst/>
              </a:prstGeom>
              <a:noFill/>
              <a:ln w="0">
                <a:solidFill>
                  <a:srgbClr val="0000FF"/>
                </a:solidFill>
                <a:round/>
                <a:headEnd/>
                <a:tailEnd/>
              </a:ln>
            </p:spPr>
            <p:txBody>
              <a:bodyPr/>
              <a:lstStyle/>
              <a:p>
                <a:endParaRPr lang="en-US"/>
              </a:p>
            </p:txBody>
          </p:sp>
          <p:sp>
            <p:nvSpPr>
              <p:cNvPr id="235162" name="Line 3738"/>
              <p:cNvSpPr>
                <a:spLocks noChangeShapeType="1"/>
              </p:cNvSpPr>
              <p:nvPr/>
            </p:nvSpPr>
            <p:spPr bwMode="auto">
              <a:xfrm>
                <a:off x="3868" y="3651"/>
                <a:ext cx="1" cy="1"/>
              </a:xfrm>
              <a:prstGeom prst="line">
                <a:avLst/>
              </a:prstGeom>
              <a:noFill/>
              <a:ln w="0">
                <a:solidFill>
                  <a:srgbClr val="0000FF"/>
                </a:solidFill>
                <a:round/>
                <a:headEnd/>
                <a:tailEnd/>
              </a:ln>
            </p:spPr>
            <p:txBody>
              <a:bodyPr/>
              <a:lstStyle/>
              <a:p>
                <a:endParaRPr lang="en-US"/>
              </a:p>
            </p:txBody>
          </p:sp>
          <p:sp>
            <p:nvSpPr>
              <p:cNvPr id="235163" name="Line 3739"/>
              <p:cNvSpPr>
                <a:spLocks noChangeShapeType="1"/>
              </p:cNvSpPr>
              <p:nvPr/>
            </p:nvSpPr>
            <p:spPr bwMode="auto">
              <a:xfrm>
                <a:off x="3871" y="3651"/>
                <a:ext cx="1" cy="1"/>
              </a:xfrm>
              <a:prstGeom prst="line">
                <a:avLst/>
              </a:prstGeom>
              <a:noFill/>
              <a:ln w="0">
                <a:solidFill>
                  <a:srgbClr val="0000FF"/>
                </a:solidFill>
                <a:round/>
                <a:headEnd/>
                <a:tailEnd/>
              </a:ln>
            </p:spPr>
            <p:txBody>
              <a:bodyPr/>
              <a:lstStyle/>
              <a:p>
                <a:endParaRPr lang="en-US"/>
              </a:p>
            </p:txBody>
          </p:sp>
          <p:sp>
            <p:nvSpPr>
              <p:cNvPr id="235164" name="Line 3740"/>
              <p:cNvSpPr>
                <a:spLocks noChangeShapeType="1"/>
              </p:cNvSpPr>
              <p:nvPr/>
            </p:nvSpPr>
            <p:spPr bwMode="auto">
              <a:xfrm>
                <a:off x="3877" y="3651"/>
                <a:ext cx="1" cy="1"/>
              </a:xfrm>
              <a:prstGeom prst="line">
                <a:avLst/>
              </a:prstGeom>
              <a:noFill/>
              <a:ln w="0">
                <a:solidFill>
                  <a:srgbClr val="0000FF"/>
                </a:solidFill>
                <a:round/>
                <a:headEnd/>
                <a:tailEnd/>
              </a:ln>
            </p:spPr>
            <p:txBody>
              <a:bodyPr/>
              <a:lstStyle/>
              <a:p>
                <a:endParaRPr lang="en-US"/>
              </a:p>
            </p:txBody>
          </p:sp>
          <p:sp>
            <p:nvSpPr>
              <p:cNvPr id="235165" name="Line 3741"/>
              <p:cNvSpPr>
                <a:spLocks noChangeShapeType="1"/>
              </p:cNvSpPr>
              <p:nvPr/>
            </p:nvSpPr>
            <p:spPr bwMode="auto">
              <a:xfrm>
                <a:off x="3878" y="3651"/>
                <a:ext cx="1" cy="1"/>
              </a:xfrm>
              <a:prstGeom prst="line">
                <a:avLst/>
              </a:prstGeom>
              <a:noFill/>
              <a:ln w="0">
                <a:solidFill>
                  <a:srgbClr val="0000FF"/>
                </a:solidFill>
                <a:round/>
                <a:headEnd/>
                <a:tailEnd/>
              </a:ln>
            </p:spPr>
            <p:txBody>
              <a:bodyPr/>
              <a:lstStyle/>
              <a:p>
                <a:endParaRPr lang="en-US"/>
              </a:p>
            </p:txBody>
          </p:sp>
          <p:sp>
            <p:nvSpPr>
              <p:cNvPr id="235166" name="Line 3742"/>
              <p:cNvSpPr>
                <a:spLocks noChangeShapeType="1"/>
              </p:cNvSpPr>
              <p:nvPr/>
            </p:nvSpPr>
            <p:spPr bwMode="auto">
              <a:xfrm>
                <a:off x="3883" y="3651"/>
                <a:ext cx="1" cy="1"/>
              </a:xfrm>
              <a:prstGeom prst="line">
                <a:avLst/>
              </a:prstGeom>
              <a:noFill/>
              <a:ln w="0">
                <a:solidFill>
                  <a:srgbClr val="0000FF"/>
                </a:solidFill>
                <a:round/>
                <a:headEnd/>
                <a:tailEnd/>
              </a:ln>
            </p:spPr>
            <p:txBody>
              <a:bodyPr/>
              <a:lstStyle/>
              <a:p>
                <a:endParaRPr lang="en-US"/>
              </a:p>
            </p:txBody>
          </p:sp>
          <p:sp>
            <p:nvSpPr>
              <p:cNvPr id="235167" name="Line 3743"/>
              <p:cNvSpPr>
                <a:spLocks noChangeShapeType="1"/>
              </p:cNvSpPr>
              <p:nvPr/>
            </p:nvSpPr>
            <p:spPr bwMode="auto">
              <a:xfrm>
                <a:off x="3886" y="3651"/>
                <a:ext cx="1" cy="1"/>
              </a:xfrm>
              <a:prstGeom prst="line">
                <a:avLst/>
              </a:prstGeom>
              <a:noFill/>
              <a:ln w="0">
                <a:solidFill>
                  <a:srgbClr val="0000FF"/>
                </a:solidFill>
                <a:round/>
                <a:headEnd/>
                <a:tailEnd/>
              </a:ln>
            </p:spPr>
            <p:txBody>
              <a:bodyPr/>
              <a:lstStyle/>
              <a:p>
                <a:endParaRPr lang="en-US"/>
              </a:p>
            </p:txBody>
          </p:sp>
          <p:sp>
            <p:nvSpPr>
              <p:cNvPr id="235168" name="Line 3744"/>
              <p:cNvSpPr>
                <a:spLocks noChangeShapeType="1"/>
              </p:cNvSpPr>
              <p:nvPr/>
            </p:nvSpPr>
            <p:spPr bwMode="auto">
              <a:xfrm>
                <a:off x="3888" y="3651"/>
                <a:ext cx="1" cy="1"/>
              </a:xfrm>
              <a:prstGeom prst="line">
                <a:avLst/>
              </a:prstGeom>
              <a:noFill/>
              <a:ln w="0">
                <a:solidFill>
                  <a:srgbClr val="0000FF"/>
                </a:solidFill>
                <a:round/>
                <a:headEnd/>
                <a:tailEnd/>
              </a:ln>
            </p:spPr>
            <p:txBody>
              <a:bodyPr/>
              <a:lstStyle/>
              <a:p>
                <a:endParaRPr lang="en-US"/>
              </a:p>
            </p:txBody>
          </p:sp>
          <p:sp>
            <p:nvSpPr>
              <p:cNvPr id="235169" name="Line 3745"/>
              <p:cNvSpPr>
                <a:spLocks noChangeShapeType="1"/>
              </p:cNvSpPr>
              <p:nvPr/>
            </p:nvSpPr>
            <p:spPr bwMode="auto">
              <a:xfrm>
                <a:off x="3892" y="3651"/>
                <a:ext cx="1" cy="1"/>
              </a:xfrm>
              <a:prstGeom prst="line">
                <a:avLst/>
              </a:prstGeom>
              <a:noFill/>
              <a:ln w="0">
                <a:solidFill>
                  <a:srgbClr val="0000FF"/>
                </a:solidFill>
                <a:round/>
                <a:headEnd/>
                <a:tailEnd/>
              </a:ln>
            </p:spPr>
            <p:txBody>
              <a:bodyPr/>
              <a:lstStyle/>
              <a:p>
                <a:endParaRPr lang="en-US"/>
              </a:p>
            </p:txBody>
          </p:sp>
          <p:sp>
            <p:nvSpPr>
              <p:cNvPr id="235170" name="Line 3746"/>
              <p:cNvSpPr>
                <a:spLocks noChangeShapeType="1"/>
              </p:cNvSpPr>
              <p:nvPr/>
            </p:nvSpPr>
            <p:spPr bwMode="auto">
              <a:xfrm>
                <a:off x="3895" y="3651"/>
                <a:ext cx="1" cy="1"/>
              </a:xfrm>
              <a:prstGeom prst="line">
                <a:avLst/>
              </a:prstGeom>
              <a:noFill/>
              <a:ln w="0">
                <a:solidFill>
                  <a:srgbClr val="0000FF"/>
                </a:solidFill>
                <a:round/>
                <a:headEnd/>
                <a:tailEnd/>
              </a:ln>
            </p:spPr>
            <p:txBody>
              <a:bodyPr/>
              <a:lstStyle/>
              <a:p>
                <a:endParaRPr lang="en-US"/>
              </a:p>
            </p:txBody>
          </p:sp>
          <p:sp>
            <p:nvSpPr>
              <p:cNvPr id="235171" name="Line 3747"/>
              <p:cNvSpPr>
                <a:spLocks noChangeShapeType="1"/>
              </p:cNvSpPr>
              <p:nvPr/>
            </p:nvSpPr>
            <p:spPr bwMode="auto">
              <a:xfrm>
                <a:off x="3899" y="3651"/>
                <a:ext cx="1" cy="1"/>
              </a:xfrm>
              <a:prstGeom prst="line">
                <a:avLst/>
              </a:prstGeom>
              <a:noFill/>
              <a:ln w="0">
                <a:solidFill>
                  <a:srgbClr val="0000FF"/>
                </a:solidFill>
                <a:round/>
                <a:headEnd/>
                <a:tailEnd/>
              </a:ln>
            </p:spPr>
            <p:txBody>
              <a:bodyPr/>
              <a:lstStyle/>
              <a:p>
                <a:endParaRPr lang="en-US"/>
              </a:p>
            </p:txBody>
          </p:sp>
          <p:sp>
            <p:nvSpPr>
              <p:cNvPr id="235172" name="Line 3748"/>
              <p:cNvSpPr>
                <a:spLocks noChangeShapeType="1"/>
              </p:cNvSpPr>
              <p:nvPr/>
            </p:nvSpPr>
            <p:spPr bwMode="auto">
              <a:xfrm>
                <a:off x="3903" y="3651"/>
                <a:ext cx="1" cy="1"/>
              </a:xfrm>
              <a:prstGeom prst="line">
                <a:avLst/>
              </a:prstGeom>
              <a:noFill/>
              <a:ln w="0">
                <a:solidFill>
                  <a:srgbClr val="0000FF"/>
                </a:solidFill>
                <a:round/>
                <a:headEnd/>
                <a:tailEnd/>
              </a:ln>
            </p:spPr>
            <p:txBody>
              <a:bodyPr/>
              <a:lstStyle/>
              <a:p>
                <a:endParaRPr lang="en-US"/>
              </a:p>
            </p:txBody>
          </p:sp>
          <p:sp>
            <p:nvSpPr>
              <p:cNvPr id="235173" name="Line 3749"/>
              <p:cNvSpPr>
                <a:spLocks noChangeShapeType="1"/>
              </p:cNvSpPr>
              <p:nvPr/>
            </p:nvSpPr>
            <p:spPr bwMode="auto">
              <a:xfrm>
                <a:off x="3905" y="3651"/>
                <a:ext cx="1" cy="1"/>
              </a:xfrm>
              <a:prstGeom prst="line">
                <a:avLst/>
              </a:prstGeom>
              <a:noFill/>
              <a:ln w="0">
                <a:solidFill>
                  <a:srgbClr val="0000FF"/>
                </a:solidFill>
                <a:round/>
                <a:headEnd/>
                <a:tailEnd/>
              </a:ln>
            </p:spPr>
            <p:txBody>
              <a:bodyPr/>
              <a:lstStyle/>
              <a:p>
                <a:endParaRPr lang="en-US"/>
              </a:p>
            </p:txBody>
          </p:sp>
          <p:sp>
            <p:nvSpPr>
              <p:cNvPr id="235174" name="Line 3750"/>
              <p:cNvSpPr>
                <a:spLocks noChangeShapeType="1"/>
              </p:cNvSpPr>
              <p:nvPr/>
            </p:nvSpPr>
            <p:spPr bwMode="auto">
              <a:xfrm>
                <a:off x="3909" y="3651"/>
                <a:ext cx="1" cy="1"/>
              </a:xfrm>
              <a:prstGeom prst="line">
                <a:avLst/>
              </a:prstGeom>
              <a:noFill/>
              <a:ln w="0">
                <a:solidFill>
                  <a:srgbClr val="0000FF"/>
                </a:solidFill>
                <a:round/>
                <a:headEnd/>
                <a:tailEnd/>
              </a:ln>
            </p:spPr>
            <p:txBody>
              <a:bodyPr/>
              <a:lstStyle/>
              <a:p>
                <a:endParaRPr lang="en-US"/>
              </a:p>
            </p:txBody>
          </p:sp>
          <p:sp>
            <p:nvSpPr>
              <p:cNvPr id="235175" name="Line 3751"/>
              <p:cNvSpPr>
                <a:spLocks noChangeShapeType="1"/>
              </p:cNvSpPr>
              <p:nvPr/>
            </p:nvSpPr>
            <p:spPr bwMode="auto">
              <a:xfrm>
                <a:off x="3913" y="3651"/>
                <a:ext cx="1" cy="1"/>
              </a:xfrm>
              <a:prstGeom prst="line">
                <a:avLst/>
              </a:prstGeom>
              <a:noFill/>
              <a:ln w="0">
                <a:solidFill>
                  <a:srgbClr val="0000FF"/>
                </a:solidFill>
                <a:round/>
                <a:headEnd/>
                <a:tailEnd/>
              </a:ln>
            </p:spPr>
            <p:txBody>
              <a:bodyPr/>
              <a:lstStyle/>
              <a:p>
                <a:endParaRPr lang="en-US"/>
              </a:p>
            </p:txBody>
          </p:sp>
          <p:sp>
            <p:nvSpPr>
              <p:cNvPr id="235176" name="Line 3752"/>
              <p:cNvSpPr>
                <a:spLocks noChangeShapeType="1"/>
              </p:cNvSpPr>
              <p:nvPr/>
            </p:nvSpPr>
            <p:spPr bwMode="auto">
              <a:xfrm>
                <a:off x="3916" y="3651"/>
                <a:ext cx="1" cy="1"/>
              </a:xfrm>
              <a:prstGeom prst="line">
                <a:avLst/>
              </a:prstGeom>
              <a:noFill/>
              <a:ln w="0">
                <a:solidFill>
                  <a:srgbClr val="0000FF"/>
                </a:solidFill>
                <a:round/>
                <a:headEnd/>
                <a:tailEnd/>
              </a:ln>
            </p:spPr>
            <p:txBody>
              <a:bodyPr/>
              <a:lstStyle/>
              <a:p>
                <a:endParaRPr lang="en-US"/>
              </a:p>
            </p:txBody>
          </p:sp>
          <p:sp>
            <p:nvSpPr>
              <p:cNvPr id="235177" name="Line 3753"/>
              <p:cNvSpPr>
                <a:spLocks noChangeShapeType="1"/>
              </p:cNvSpPr>
              <p:nvPr/>
            </p:nvSpPr>
            <p:spPr bwMode="auto">
              <a:xfrm>
                <a:off x="3919" y="3651"/>
                <a:ext cx="1" cy="1"/>
              </a:xfrm>
              <a:prstGeom prst="line">
                <a:avLst/>
              </a:prstGeom>
              <a:noFill/>
              <a:ln w="0">
                <a:solidFill>
                  <a:srgbClr val="0000FF"/>
                </a:solidFill>
                <a:round/>
                <a:headEnd/>
                <a:tailEnd/>
              </a:ln>
            </p:spPr>
            <p:txBody>
              <a:bodyPr/>
              <a:lstStyle/>
              <a:p>
                <a:endParaRPr lang="en-US"/>
              </a:p>
            </p:txBody>
          </p:sp>
          <p:sp>
            <p:nvSpPr>
              <p:cNvPr id="235178" name="Line 3754"/>
              <p:cNvSpPr>
                <a:spLocks noChangeShapeType="1"/>
              </p:cNvSpPr>
              <p:nvPr/>
            </p:nvSpPr>
            <p:spPr bwMode="auto">
              <a:xfrm>
                <a:off x="3922" y="3651"/>
                <a:ext cx="1" cy="1"/>
              </a:xfrm>
              <a:prstGeom prst="line">
                <a:avLst/>
              </a:prstGeom>
              <a:noFill/>
              <a:ln w="0">
                <a:solidFill>
                  <a:srgbClr val="0000FF"/>
                </a:solidFill>
                <a:round/>
                <a:headEnd/>
                <a:tailEnd/>
              </a:ln>
            </p:spPr>
            <p:txBody>
              <a:bodyPr/>
              <a:lstStyle/>
              <a:p>
                <a:endParaRPr lang="en-US"/>
              </a:p>
            </p:txBody>
          </p:sp>
          <p:sp>
            <p:nvSpPr>
              <p:cNvPr id="235179" name="Line 3755"/>
              <p:cNvSpPr>
                <a:spLocks noChangeShapeType="1"/>
              </p:cNvSpPr>
              <p:nvPr/>
            </p:nvSpPr>
            <p:spPr bwMode="auto">
              <a:xfrm>
                <a:off x="3929" y="3651"/>
                <a:ext cx="1" cy="1"/>
              </a:xfrm>
              <a:prstGeom prst="line">
                <a:avLst/>
              </a:prstGeom>
              <a:noFill/>
              <a:ln w="0">
                <a:solidFill>
                  <a:srgbClr val="0000FF"/>
                </a:solidFill>
                <a:round/>
                <a:headEnd/>
                <a:tailEnd/>
              </a:ln>
            </p:spPr>
            <p:txBody>
              <a:bodyPr/>
              <a:lstStyle/>
              <a:p>
                <a:endParaRPr lang="en-US"/>
              </a:p>
            </p:txBody>
          </p:sp>
          <p:sp>
            <p:nvSpPr>
              <p:cNvPr id="235180" name="Line 3756"/>
              <p:cNvSpPr>
                <a:spLocks noChangeShapeType="1"/>
              </p:cNvSpPr>
              <p:nvPr/>
            </p:nvSpPr>
            <p:spPr bwMode="auto">
              <a:xfrm>
                <a:off x="3930" y="3651"/>
                <a:ext cx="1" cy="1"/>
              </a:xfrm>
              <a:prstGeom prst="line">
                <a:avLst/>
              </a:prstGeom>
              <a:noFill/>
              <a:ln w="0">
                <a:solidFill>
                  <a:srgbClr val="0000FF"/>
                </a:solidFill>
                <a:round/>
                <a:headEnd/>
                <a:tailEnd/>
              </a:ln>
            </p:spPr>
            <p:txBody>
              <a:bodyPr/>
              <a:lstStyle/>
              <a:p>
                <a:endParaRPr lang="en-US"/>
              </a:p>
            </p:txBody>
          </p:sp>
          <p:sp>
            <p:nvSpPr>
              <p:cNvPr id="235181" name="Line 3757"/>
              <p:cNvSpPr>
                <a:spLocks noChangeShapeType="1"/>
              </p:cNvSpPr>
              <p:nvPr/>
            </p:nvSpPr>
            <p:spPr bwMode="auto">
              <a:xfrm>
                <a:off x="3933" y="3651"/>
                <a:ext cx="1" cy="1"/>
              </a:xfrm>
              <a:prstGeom prst="line">
                <a:avLst/>
              </a:prstGeom>
              <a:noFill/>
              <a:ln w="0">
                <a:solidFill>
                  <a:srgbClr val="0000FF"/>
                </a:solidFill>
                <a:round/>
                <a:headEnd/>
                <a:tailEnd/>
              </a:ln>
            </p:spPr>
            <p:txBody>
              <a:bodyPr/>
              <a:lstStyle/>
              <a:p>
                <a:endParaRPr lang="en-US"/>
              </a:p>
            </p:txBody>
          </p:sp>
          <p:sp>
            <p:nvSpPr>
              <p:cNvPr id="235182" name="Line 3758"/>
              <p:cNvSpPr>
                <a:spLocks noChangeShapeType="1"/>
              </p:cNvSpPr>
              <p:nvPr/>
            </p:nvSpPr>
            <p:spPr bwMode="auto">
              <a:xfrm>
                <a:off x="3936" y="3651"/>
                <a:ext cx="1" cy="1"/>
              </a:xfrm>
              <a:prstGeom prst="line">
                <a:avLst/>
              </a:prstGeom>
              <a:noFill/>
              <a:ln w="0">
                <a:solidFill>
                  <a:srgbClr val="0000FF"/>
                </a:solidFill>
                <a:round/>
                <a:headEnd/>
                <a:tailEnd/>
              </a:ln>
            </p:spPr>
            <p:txBody>
              <a:bodyPr/>
              <a:lstStyle/>
              <a:p>
                <a:endParaRPr lang="en-US"/>
              </a:p>
            </p:txBody>
          </p:sp>
          <p:sp>
            <p:nvSpPr>
              <p:cNvPr id="235183" name="Freeform 3759"/>
              <p:cNvSpPr>
                <a:spLocks/>
              </p:cNvSpPr>
              <p:nvPr/>
            </p:nvSpPr>
            <p:spPr bwMode="auto">
              <a:xfrm>
                <a:off x="3943" y="3651"/>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5184" name="Line 3760"/>
              <p:cNvSpPr>
                <a:spLocks noChangeShapeType="1"/>
              </p:cNvSpPr>
              <p:nvPr/>
            </p:nvSpPr>
            <p:spPr bwMode="auto">
              <a:xfrm>
                <a:off x="3948" y="3651"/>
                <a:ext cx="1" cy="1"/>
              </a:xfrm>
              <a:prstGeom prst="line">
                <a:avLst/>
              </a:prstGeom>
              <a:noFill/>
              <a:ln w="0">
                <a:solidFill>
                  <a:srgbClr val="0000FF"/>
                </a:solidFill>
                <a:round/>
                <a:headEnd/>
                <a:tailEnd/>
              </a:ln>
            </p:spPr>
            <p:txBody>
              <a:bodyPr/>
              <a:lstStyle/>
              <a:p>
                <a:endParaRPr lang="en-US"/>
              </a:p>
            </p:txBody>
          </p:sp>
          <p:sp>
            <p:nvSpPr>
              <p:cNvPr id="235185" name="Line 3761"/>
              <p:cNvSpPr>
                <a:spLocks noChangeShapeType="1"/>
              </p:cNvSpPr>
              <p:nvPr/>
            </p:nvSpPr>
            <p:spPr bwMode="auto">
              <a:xfrm>
                <a:off x="3951" y="3651"/>
                <a:ext cx="1" cy="1"/>
              </a:xfrm>
              <a:prstGeom prst="line">
                <a:avLst/>
              </a:prstGeom>
              <a:noFill/>
              <a:ln w="0">
                <a:solidFill>
                  <a:srgbClr val="0000FF"/>
                </a:solidFill>
                <a:round/>
                <a:headEnd/>
                <a:tailEnd/>
              </a:ln>
            </p:spPr>
            <p:txBody>
              <a:bodyPr/>
              <a:lstStyle/>
              <a:p>
                <a:endParaRPr lang="en-US"/>
              </a:p>
            </p:txBody>
          </p:sp>
          <p:sp>
            <p:nvSpPr>
              <p:cNvPr id="235186" name="Line 3762"/>
              <p:cNvSpPr>
                <a:spLocks noChangeShapeType="1"/>
              </p:cNvSpPr>
              <p:nvPr/>
            </p:nvSpPr>
            <p:spPr bwMode="auto">
              <a:xfrm>
                <a:off x="3955" y="3651"/>
                <a:ext cx="1" cy="1"/>
              </a:xfrm>
              <a:prstGeom prst="line">
                <a:avLst/>
              </a:prstGeom>
              <a:noFill/>
              <a:ln w="0">
                <a:solidFill>
                  <a:srgbClr val="0000FF"/>
                </a:solidFill>
                <a:round/>
                <a:headEnd/>
                <a:tailEnd/>
              </a:ln>
            </p:spPr>
            <p:txBody>
              <a:bodyPr/>
              <a:lstStyle/>
              <a:p>
                <a:endParaRPr lang="en-US"/>
              </a:p>
            </p:txBody>
          </p:sp>
          <p:sp>
            <p:nvSpPr>
              <p:cNvPr id="235187" name="Line 3763"/>
              <p:cNvSpPr>
                <a:spLocks noChangeShapeType="1"/>
              </p:cNvSpPr>
              <p:nvPr/>
            </p:nvSpPr>
            <p:spPr bwMode="auto">
              <a:xfrm>
                <a:off x="3959" y="3651"/>
                <a:ext cx="1" cy="1"/>
              </a:xfrm>
              <a:prstGeom prst="line">
                <a:avLst/>
              </a:prstGeom>
              <a:noFill/>
              <a:ln w="0">
                <a:solidFill>
                  <a:srgbClr val="0000FF"/>
                </a:solidFill>
                <a:round/>
                <a:headEnd/>
                <a:tailEnd/>
              </a:ln>
            </p:spPr>
            <p:txBody>
              <a:bodyPr/>
              <a:lstStyle/>
              <a:p>
                <a:endParaRPr lang="en-US"/>
              </a:p>
            </p:txBody>
          </p:sp>
          <p:sp>
            <p:nvSpPr>
              <p:cNvPr id="235188" name="Line 3764"/>
              <p:cNvSpPr>
                <a:spLocks noChangeShapeType="1"/>
              </p:cNvSpPr>
              <p:nvPr/>
            </p:nvSpPr>
            <p:spPr bwMode="auto">
              <a:xfrm>
                <a:off x="3960" y="3651"/>
                <a:ext cx="1" cy="1"/>
              </a:xfrm>
              <a:prstGeom prst="line">
                <a:avLst/>
              </a:prstGeom>
              <a:noFill/>
              <a:ln w="0">
                <a:solidFill>
                  <a:srgbClr val="0000FF"/>
                </a:solidFill>
                <a:round/>
                <a:headEnd/>
                <a:tailEnd/>
              </a:ln>
            </p:spPr>
            <p:txBody>
              <a:bodyPr/>
              <a:lstStyle/>
              <a:p>
                <a:endParaRPr lang="en-US"/>
              </a:p>
            </p:txBody>
          </p:sp>
          <p:sp>
            <p:nvSpPr>
              <p:cNvPr id="235189" name="Line 3765"/>
              <p:cNvSpPr>
                <a:spLocks noChangeShapeType="1"/>
              </p:cNvSpPr>
              <p:nvPr/>
            </p:nvSpPr>
            <p:spPr bwMode="auto">
              <a:xfrm>
                <a:off x="3964" y="3651"/>
                <a:ext cx="1" cy="1"/>
              </a:xfrm>
              <a:prstGeom prst="line">
                <a:avLst/>
              </a:prstGeom>
              <a:noFill/>
              <a:ln w="0">
                <a:solidFill>
                  <a:srgbClr val="0000FF"/>
                </a:solidFill>
                <a:round/>
                <a:headEnd/>
                <a:tailEnd/>
              </a:ln>
            </p:spPr>
            <p:txBody>
              <a:bodyPr/>
              <a:lstStyle/>
              <a:p>
                <a:endParaRPr lang="en-US"/>
              </a:p>
            </p:txBody>
          </p:sp>
          <p:sp>
            <p:nvSpPr>
              <p:cNvPr id="235190" name="Line 3766"/>
              <p:cNvSpPr>
                <a:spLocks noChangeShapeType="1"/>
              </p:cNvSpPr>
              <p:nvPr/>
            </p:nvSpPr>
            <p:spPr bwMode="auto">
              <a:xfrm>
                <a:off x="3967" y="3651"/>
                <a:ext cx="1" cy="1"/>
              </a:xfrm>
              <a:prstGeom prst="line">
                <a:avLst/>
              </a:prstGeom>
              <a:noFill/>
              <a:ln w="0">
                <a:solidFill>
                  <a:srgbClr val="0000FF"/>
                </a:solidFill>
                <a:round/>
                <a:headEnd/>
                <a:tailEnd/>
              </a:ln>
            </p:spPr>
            <p:txBody>
              <a:bodyPr/>
              <a:lstStyle/>
              <a:p>
                <a:endParaRPr lang="en-US"/>
              </a:p>
            </p:txBody>
          </p:sp>
          <p:sp>
            <p:nvSpPr>
              <p:cNvPr id="235191" name="Line 3767"/>
              <p:cNvSpPr>
                <a:spLocks noChangeShapeType="1"/>
              </p:cNvSpPr>
              <p:nvPr/>
            </p:nvSpPr>
            <p:spPr bwMode="auto">
              <a:xfrm>
                <a:off x="3974" y="3651"/>
                <a:ext cx="1" cy="1"/>
              </a:xfrm>
              <a:prstGeom prst="line">
                <a:avLst/>
              </a:prstGeom>
              <a:noFill/>
              <a:ln w="0">
                <a:solidFill>
                  <a:srgbClr val="0000FF"/>
                </a:solidFill>
                <a:round/>
                <a:headEnd/>
                <a:tailEnd/>
              </a:ln>
            </p:spPr>
            <p:txBody>
              <a:bodyPr/>
              <a:lstStyle/>
              <a:p>
                <a:endParaRPr lang="en-US"/>
              </a:p>
            </p:txBody>
          </p:sp>
          <p:sp>
            <p:nvSpPr>
              <p:cNvPr id="235192" name="Line 3768"/>
              <p:cNvSpPr>
                <a:spLocks noChangeShapeType="1"/>
              </p:cNvSpPr>
              <p:nvPr/>
            </p:nvSpPr>
            <p:spPr bwMode="auto">
              <a:xfrm>
                <a:off x="3977" y="3651"/>
                <a:ext cx="1" cy="1"/>
              </a:xfrm>
              <a:prstGeom prst="line">
                <a:avLst/>
              </a:prstGeom>
              <a:noFill/>
              <a:ln w="0">
                <a:solidFill>
                  <a:srgbClr val="0000FF"/>
                </a:solidFill>
                <a:round/>
                <a:headEnd/>
                <a:tailEnd/>
              </a:ln>
            </p:spPr>
            <p:txBody>
              <a:bodyPr/>
              <a:lstStyle/>
              <a:p>
                <a:endParaRPr lang="en-US"/>
              </a:p>
            </p:txBody>
          </p:sp>
          <p:sp>
            <p:nvSpPr>
              <p:cNvPr id="235193" name="Line 3769"/>
              <p:cNvSpPr>
                <a:spLocks noChangeShapeType="1"/>
              </p:cNvSpPr>
              <p:nvPr/>
            </p:nvSpPr>
            <p:spPr bwMode="auto">
              <a:xfrm>
                <a:off x="3982" y="3651"/>
                <a:ext cx="1" cy="1"/>
              </a:xfrm>
              <a:prstGeom prst="line">
                <a:avLst/>
              </a:prstGeom>
              <a:noFill/>
              <a:ln w="0">
                <a:solidFill>
                  <a:srgbClr val="0000FF"/>
                </a:solidFill>
                <a:round/>
                <a:headEnd/>
                <a:tailEnd/>
              </a:ln>
            </p:spPr>
            <p:txBody>
              <a:bodyPr/>
              <a:lstStyle/>
              <a:p>
                <a:endParaRPr lang="en-US"/>
              </a:p>
            </p:txBody>
          </p:sp>
          <p:sp>
            <p:nvSpPr>
              <p:cNvPr id="235194" name="Freeform 3770"/>
              <p:cNvSpPr>
                <a:spLocks/>
              </p:cNvSpPr>
              <p:nvPr/>
            </p:nvSpPr>
            <p:spPr bwMode="auto">
              <a:xfrm>
                <a:off x="3990" y="3651"/>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5195" name="Line 3771"/>
              <p:cNvSpPr>
                <a:spLocks noChangeShapeType="1"/>
              </p:cNvSpPr>
              <p:nvPr/>
            </p:nvSpPr>
            <p:spPr bwMode="auto">
              <a:xfrm>
                <a:off x="3995" y="3651"/>
                <a:ext cx="1" cy="1"/>
              </a:xfrm>
              <a:prstGeom prst="line">
                <a:avLst/>
              </a:prstGeom>
              <a:noFill/>
              <a:ln w="0">
                <a:solidFill>
                  <a:srgbClr val="0000FF"/>
                </a:solidFill>
                <a:round/>
                <a:headEnd/>
                <a:tailEnd/>
              </a:ln>
            </p:spPr>
            <p:txBody>
              <a:bodyPr/>
              <a:lstStyle/>
              <a:p>
                <a:endParaRPr lang="en-US"/>
              </a:p>
            </p:txBody>
          </p:sp>
          <p:sp>
            <p:nvSpPr>
              <p:cNvPr id="235196" name="Line 3772"/>
              <p:cNvSpPr>
                <a:spLocks noChangeShapeType="1"/>
              </p:cNvSpPr>
              <p:nvPr/>
            </p:nvSpPr>
            <p:spPr bwMode="auto">
              <a:xfrm>
                <a:off x="4000" y="3651"/>
                <a:ext cx="1" cy="1"/>
              </a:xfrm>
              <a:prstGeom prst="line">
                <a:avLst/>
              </a:prstGeom>
              <a:noFill/>
              <a:ln w="0">
                <a:solidFill>
                  <a:srgbClr val="0000FF"/>
                </a:solidFill>
                <a:round/>
                <a:headEnd/>
                <a:tailEnd/>
              </a:ln>
            </p:spPr>
            <p:txBody>
              <a:bodyPr/>
              <a:lstStyle/>
              <a:p>
                <a:endParaRPr lang="en-US"/>
              </a:p>
            </p:txBody>
          </p:sp>
          <p:sp>
            <p:nvSpPr>
              <p:cNvPr id="235197" name="Line 3773"/>
              <p:cNvSpPr>
                <a:spLocks noChangeShapeType="1"/>
              </p:cNvSpPr>
              <p:nvPr/>
            </p:nvSpPr>
            <p:spPr bwMode="auto">
              <a:xfrm>
                <a:off x="4005" y="3651"/>
                <a:ext cx="1" cy="1"/>
              </a:xfrm>
              <a:prstGeom prst="line">
                <a:avLst/>
              </a:prstGeom>
              <a:noFill/>
              <a:ln w="0">
                <a:solidFill>
                  <a:srgbClr val="0000FF"/>
                </a:solidFill>
                <a:round/>
                <a:headEnd/>
                <a:tailEnd/>
              </a:ln>
            </p:spPr>
            <p:txBody>
              <a:bodyPr/>
              <a:lstStyle/>
              <a:p>
                <a:endParaRPr lang="en-US"/>
              </a:p>
            </p:txBody>
          </p:sp>
          <p:sp>
            <p:nvSpPr>
              <p:cNvPr id="235198" name="Line 3774"/>
              <p:cNvSpPr>
                <a:spLocks noChangeShapeType="1"/>
              </p:cNvSpPr>
              <p:nvPr/>
            </p:nvSpPr>
            <p:spPr bwMode="auto">
              <a:xfrm>
                <a:off x="4005" y="3651"/>
                <a:ext cx="1" cy="1"/>
              </a:xfrm>
              <a:prstGeom prst="line">
                <a:avLst/>
              </a:prstGeom>
              <a:noFill/>
              <a:ln w="0">
                <a:solidFill>
                  <a:srgbClr val="0000FF"/>
                </a:solidFill>
                <a:round/>
                <a:headEnd/>
                <a:tailEnd/>
              </a:ln>
            </p:spPr>
            <p:txBody>
              <a:bodyPr/>
              <a:lstStyle/>
              <a:p>
                <a:endParaRPr lang="en-US"/>
              </a:p>
            </p:txBody>
          </p:sp>
          <p:sp>
            <p:nvSpPr>
              <p:cNvPr id="235199" name="Line 3775"/>
              <p:cNvSpPr>
                <a:spLocks noChangeShapeType="1"/>
              </p:cNvSpPr>
              <p:nvPr/>
            </p:nvSpPr>
            <p:spPr bwMode="auto">
              <a:xfrm>
                <a:off x="4011" y="3651"/>
                <a:ext cx="1" cy="1"/>
              </a:xfrm>
              <a:prstGeom prst="line">
                <a:avLst/>
              </a:prstGeom>
              <a:noFill/>
              <a:ln w="0">
                <a:solidFill>
                  <a:srgbClr val="0000FF"/>
                </a:solidFill>
                <a:round/>
                <a:headEnd/>
                <a:tailEnd/>
              </a:ln>
            </p:spPr>
            <p:txBody>
              <a:bodyPr/>
              <a:lstStyle/>
              <a:p>
                <a:endParaRPr lang="en-US"/>
              </a:p>
            </p:txBody>
          </p:sp>
          <p:sp>
            <p:nvSpPr>
              <p:cNvPr id="235200" name="Line 3776"/>
              <p:cNvSpPr>
                <a:spLocks noChangeShapeType="1"/>
              </p:cNvSpPr>
              <p:nvPr/>
            </p:nvSpPr>
            <p:spPr bwMode="auto">
              <a:xfrm>
                <a:off x="4014" y="3651"/>
                <a:ext cx="1" cy="1"/>
              </a:xfrm>
              <a:prstGeom prst="line">
                <a:avLst/>
              </a:prstGeom>
              <a:noFill/>
              <a:ln w="0">
                <a:solidFill>
                  <a:srgbClr val="0000FF"/>
                </a:solidFill>
                <a:round/>
                <a:headEnd/>
                <a:tailEnd/>
              </a:ln>
            </p:spPr>
            <p:txBody>
              <a:bodyPr/>
              <a:lstStyle/>
              <a:p>
                <a:endParaRPr lang="en-US"/>
              </a:p>
            </p:txBody>
          </p:sp>
          <p:sp>
            <p:nvSpPr>
              <p:cNvPr id="235201" name="Line 3777"/>
              <p:cNvSpPr>
                <a:spLocks noChangeShapeType="1"/>
              </p:cNvSpPr>
              <p:nvPr/>
            </p:nvSpPr>
            <p:spPr bwMode="auto">
              <a:xfrm>
                <a:off x="4016" y="3651"/>
                <a:ext cx="1" cy="1"/>
              </a:xfrm>
              <a:prstGeom prst="line">
                <a:avLst/>
              </a:prstGeom>
              <a:noFill/>
              <a:ln w="0">
                <a:solidFill>
                  <a:srgbClr val="0000FF"/>
                </a:solidFill>
                <a:round/>
                <a:headEnd/>
                <a:tailEnd/>
              </a:ln>
            </p:spPr>
            <p:txBody>
              <a:bodyPr/>
              <a:lstStyle/>
              <a:p>
                <a:endParaRPr lang="en-US"/>
              </a:p>
            </p:txBody>
          </p:sp>
          <p:sp>
            <p:nvSpPr>
              <p:cNvPr id="235202" name="Line 3778"/>
              <p:cNvSpPr>
                <a:spLocks noChangeShapeType="1"/>
              </p:cNvSpPr>
              <p:nvPr/>
            </p:nvSpPr>
            <p:spPr bwMode="auto">
              <a:xfrm>
                <a:off x="4021" y="3651"/>
                <a:ext cx="1" cy="1"/>
              </a:xfrm>
              <a:prstGeom prst="line">
                <a:avLst/>
              </a:prstGeom>
              <a:noFill/>
              <a:ln w="0">
                <a:solidFill>
                  <a:srgbClr val="0000FF"/>
                </a:solidFill>
                <a:round/>
                <a:headEnd/>
                <a:tailEnd/>
              </a:ln>
            </p:spPr>
            <p:txBody>
              <a:bodyPr/>
              <a:lstStyle/>
              <a:p>
                <a:endParaRPr lang="en-US"/>
              </a:p>
            </p:txBody>
          </p:sp>
          <p:sp>
            <p:nvSpPr>
              <p:cNvPr id="235203" name="Line 3779"/>
              <p:cNvSpPr>
                <a:spLocks noChangeShapeType="1"/>
              </p:cNvSpPr>
              <p:nvPr/>
            </p:nvSpPr>
            <p:spPr bwMode="auto">
              <a:xfrm>
                <a:off x="4023" y="3651"/>
                <a:ext cx="1" cy="1"/>
              </a:xfrm>
              <a:prstGeom prst="line">
                <a:avLst/>
              </a:prstGeom>
              <a:noFill/>
              <a:ln w="0">
                <a:solidFill>
                  <a:srgbClr val="0000FF"/>
                </a:solidFill>
                <a:round/>
                <a:headEnd/>
                <a:tailEnd/>
              </a:ln>
            </p:spPr>
            <p:txBody>
              <a:bodyPr/>
              <a:lstStyle/>
              <a:p>
                <a:endParaRPr lang="en-US"/>
              </a:p>
            </p:txBody>
          </p:sp>
          <p:sp>
            <p:nvSpPr>
              <p:cNvPr id="235204" name="Line 3780"/>
              <p:cNvSpPr>
                <a:spLocks noChangeShapeType="1"/>
              </p:cNvSpPr>
              <p:nvPr/>
            </p:nvSpPr>
            <p:spPr bwMode="auto">
              <a:xfrm>
                <a:off x="4028" y="3651"/>
                <a:ext cx="1" cy="1"/>
              </a:xfrm>
              <a:prstGeom prst="line">
                <a:avLst/>
              </a:prstGeom>
              <a:noFill/>
              <a:ln w="0">
                <a:solidFill>
                  <a:srgbClr val="0000FF"/>
                </a:solidFill>
                <a:round/>
                <a:headEnd/>
                <a:tailEnd/>
              </a:ln>
            </p:spPr>
            <p:txBody>
              <a:bodyPr/>
              <a:lstStyle/>
              <a:p>
                <a:endParaRPr lang="en-US"/>
              </a:p>
            </p:txBody>
          </p:sp>
          <p:sp>
            <p:nvSpPr>
              <p:cNvPr id="235205" name="Line 3781"/>
              <p:cNvSpPr>
                <a:spLocks noChangeShapeType="1"/>
              </p:cNvSpPr>
              <p:nvPr/>
            </p:nvSpPr>
            <p:spPr bwMode="auto">
              <a:xfrm>
                <a:off x="4029" y="3651"/>
                <a:ext cx="1" cy="1"/>
              </a:xfrm>
              <a:prstGeom prst="line">
                <a:avLst/>
              </a:prstGeom>
              <a:noFill/>
              <a:ln w="0">
                <a:solidFill>
                  <a:srgbClr val="0000FF"/>
                </a:solidFill>
                <a:round/>
                <a:headEnd/>
                <a:tailEnd/>
              </a:ln>
            </p:spPr>
            <p:txBody>
              <a:bodyPr/>
              <a:lstStyle/>
              <a:p>
                <a:endParaRPr lang="en-US"/>
              </a:p>
            </p:txBody>
          </p:sp>
          <p:sp>
            <p:nvSpPr>
              <p:cNvPr id="235206" name="Line 3782"/>
              <p:cNvSpPr>
                <a:spLocks noChangeShapeType="1"/>
              </p:cNvSpPr>
              <p:nvPr/>
            </p:nvSpPr>
            <p:spPr bwMode="auto">
              <a:xfrm>
                <a:off x="4034" y="3651"/>
                <a:ext cx="1" cy="1"/>
              </a:xfrm>
              <a:prstGeom prst="line">
                <a:avLst/>
              </a:prstGeom>
              <a:noFill/>
              <a:ln w="0">
                <a:solidFill>
                  <a:srgbClr val="0000FF"/>
                </a:solidFill>
                <a:round/>
                <a:headEnd/>
                <a:tailEnd/>
              </a:ln>
            </p:spPr>
            <p:txBody>
              <a:bodyPr/>
              <a:lstStyle/>
              <a:p>
                <a:endParaRPr lang="en-US"/>
              </a:p>
            </p:txBody>
          </p:sp>
          <p:sp>
            <p:nvSpPr>
              <p:cNvPr id="235207" name="Line 3783"/>
              <p:cNvSpPr>
                <a:spLocks noChangeShapeType="1"/>
              </p:cNvSpPr>
              <p:nvPr/>
            </p:nvSpPr>
            <p:spPr bwMode="auto">
              <a:xfrm>
                <a:off x="4036" y="3651"/>
                <a:ext cx="1" cy="1"/>
              </a:xfrm>
              <a:prstGeom prst="line">
                <a:avLst/>
              </a:prstGeom>
              <a:noFill/>
              <a:ln w="0">
                <a:solidFill>
                  <a:srgbClr val="0000FF"/>
                </a:solidFill>
                <a:round/>
                <a:headEnd/>
                <a:tailEnd/>
              </a:ln>
            </p:spPr>
            <p:txBody>
              <a:bodyPr/>
              <a:lstStyle/>
              <a:p>
                <a:endParaRPr lang="en-US"/>
              </a:p>
            </p:txBody>
          </p:sp>
          <p:sp>
            <p:nvSpPr>
              <p:cNvPr id="235208" name="Line 3784"/>
              <p:cNvSpPr>
                <a:spLocks noChangeShapeType="1"/>
              </p:cNvSpPr>
              <p:nvPr/>
            </p:nvSpPr>
            <p:spPr bwMode="auto">
              <a:xfrm>
                <a:off x="4039" y="3651"/>
                <a:ext cx="1" cy="1"/>
              </a:xfrm>
              <a:prstGeom prst="line">
                <a:avLst/>
              </a:prstGeom>
              <a:noFill/>
              <a:ln w="0">
                <a:solidFill>
                  <a:srgbClr val="0000FF"/>
                </a:solidFill>
                <a:round/>
                <a:headEnd/>
                <a:tailEnd/>
              </a:ln>
            </p:spPr>
            <p:txBody>
              <a:bodyPr/>
              <a:lstStyle/>
              <a:p>
                <a:endParaRPr lang="en-US"/>
              </a:p>
            </p:txBody>
          </p:sp>
          <p:sp>
            <p:nvSpPr>
              <p:cNvPr id="235209" name="Line 3785"/>
              <p:cNvSpPr>
                <a:spLocks noChangeShapeType="1"/>
              </p:cNvSpPr>
              <p:nvPr/>
            </p:nvSpPr>
            <p:spPr bwMode="auto">
              <a:xfrm>
                <a:off x="4045" y="3651"/>
                <a:ext cx="1" cy="1"/>
              </a:xfrm>
              <a:prstGeom prst="line">
                <a:avLst/>
              </a:prstGeom>
              <a:noFill/>
              <a:ln w="0">
                <a:solidFill>
                  <a:srgbClr val="0000FF"/>
                </a:solidFill>
                <a:round/>
                <a:headEnd/>
                <a:tailEnd/>
              </a:ln>
            </p:spPr>
            <p:txBody>
              <a:bodyPr/>
              <a:lstStyle/>
              <a:p>
                <a:endParaRPr lang="en-US"/>
              </a:p>
            </p:txBody>
          </p:sp>
          <p:sp>
            <p:nvSpPr>
              <p:cNvPr id="235210" name="Line 3786"/>
              <p:cNvSpPr>
                <a:spLocks noChangeShapeType="1"/>
              </p:cNvSpPr>
              <p:nvPr/>
            </p:nvSpPr>
            <p:spPr bwMode="auto">
              <a:xfrm>
                <a:off x="4046" y="3651"/>
                <a:ext cx="1" cy="1"/>
              </a:xfrm>
              <a:prstGeom prst="line">
                <a:avLst/>
              </a:prstGeom>
              <a:noFill/>
              <a:ln w="0">
                <a:solidFill>
                  <a:srgbClr val="0000FF"/>
                </a:solidFill>
                <a:round/>
                <a:headEnd/>
                <a:tailEnd/>
              </a:ln>
            </p:spPr>
            <p:txBody>
              <a:bodyPr/>
              <a:lstStyle/>
              <a:p>
                <a:endParaRPr lang="en-US"/>
              </a:p>
            </p:txBody>
          </p:sp>
          <p:sp>
            <p:nvSpPr>
              <p:cNvPr id="235211" name="Line 3787"/>
              <p:cNvSpPr>
                <a:spLocks noChangeShapeType="1"/>
              </p:cNvSpPr>
              <p:nvPr/>
            </p:nvSpPr>
            <p:spPr bwMode="auto">
              <a:xfrm>
                <a:off x="4050" y="3651"/>
                <a:ext cx="1" cy="1"/>
              </a:xfrm>
              <a:prstGeom prst="line">
                <a:avLst/>
              </a:prstGeom>
              <a:noFill/>
              <a:ln w="0">
                <a:solidFill>
                  <a:srgbClr val="0000FF"/>
                </a:solidFill>
                <a:round/>
                <a:headEnd/>
                <a:tailEnd/>
              </a:ln>
            </p:spPr>
            <p:txBody>
              <a:bodyPr/>
              <a:lstStyle/>
              <a:p>
                <a:endParaRPr lang="en-US"/>
              </a:p>
            </p:txBody>
          </p:sp>
          <p:sp>
            <p:nvSpPr>
              <p:cNvPr id="235212" name="Line 3788"/>
              <p:cNvSpPr>
                <a:spLocks noChangeShapeType="1"/>
              </p:cNvSpPr>
              <p:nvPr/>
            </p:nvSpPr>
            <p:spPr bwMode="auto">
              <a:xfrm>
                <a:off x="4052" y="3651"/>
                <a:ext cx="1" cy="1"/>
              </a:xfrm>
              <a:prstGeom prst="line">
                <a:avLst/>
              </a:prstGeom>
              <a:noFill/>
              <a:ln w="0">
                <a:solidFill>
                  <a:srgbClr val="0000FF"/>
                </a:solidFill>
                <a:round/>
                <a:headEnd/>
                <a:tailEnd/>
              </a:ln>
            </p:spPr>
            <p:txBody>
              <a:bodyPr/>
              <a:lstStyle/>
              <a:p>
                <a:endParaRPr lang="en-US"/>
              </a:p>
            </p:txBody>
          </p:sp>
          <p:sp>
            <p:nvSpPr>
              <p:cNvPr id="235213" name="Line 3789"/>
              <p:cNvSpPr>
                <a:spLocks noChangeShapeType="1"/>
              </p:cNvSpPr>
              <p:nvPr/>
            </p:nvSpPr>
            <p:spPr bwMode="auto">
              <a:xfrm>
                <a:off x="4056" y="3651"/>
                <a:ext cx="1" cy="1"/>
              </a:xfrm>
              <a:prstGeom prst="line">
                <a:avLst/>
              </a:prstGeom>
              <a:noFill/>
              <a:ln w="0">
                <a:solidFill>
                  <a:srgbClr val="0000FF"/>
                </a:solidFill>
                <a:round/>
                <a:headEnd/>
                <a:tailEnd/>
              </a:ln>
            </p:spPr>
            <p:txBody>
              <a:bodyPr/>
              <a:lstStyle/>
              <a:p>
                <a:endParaRPr lang="en-US"/>
              </a:p>
            </p:txBody>
          </p:sp>
          <p:sp>
            <p:nvSpPr>
              <p:cNvPr id="235214" name="Line 3790"/>
              <p:cNvSpPr>
                <a:spLocks noChangeShapeType="1"/>
              </p:cNvSpPr>
              <p:nvPr/>
            </p:nvSpPr>
            <p:spPr bwMode="auto">
              <a:xfrm>
                <a:off x="4063" y="3651"/>
                <a:ext cx="1" cy="1"/>
              </a:xfrm>
              <a:prstGeom prst="line">
                <a:avLst/>
              </a:prstGeom>
              <a:noFill/>
              <a:ln w="0">
                <a:solidFill>
                  <a:srgbClr val="0000FF"/>
                </a:solidFill>
                <a:round/>
                <a:headEnd/>
                <a:tailEnd/>
              </a:ln>
            </p:spPr>
            <p:txBody>
              <a:bodyPr/>
              <a:lstStyle/>
              <a:p>
                <a:endParaRPr lang="en-US"/>
              </a:p>
            </p:txBody>
          </p:sp>
          <p:sp>
            <p:nvSpPr>
              <p:cNvPr id="235215" name="Line 3791"/>
              <p:cNvSpPr>
                <a:spLocks noChangeShapeType="1"/>
              </p:cNvSpPr>
              <p:nvPr/>
            </p:nvSpPr>
            <p:spPr bwMode="auto">
              <a:xfrm>
                <a:off x="4068" y="3651"/>
                <a:ext cx="1" cy="1"/>
              </a:xfrm>
              <a:prstGeom prst="line">
                <a:avLst/>
              </a:prstGeom>
              <a:noFill/>
              <a:ln w="0">
                <a:solidFill>
                  <a:srgbClr val="0000FF"/>
                </a:solidFill>
                <a:round/>
                <a:headEnd/>
                <a:tailEnd/>
              </a:ln>
            </p:spPr>
            <p:txBody>
              <a:bodyPr/>
              <a:lstStyle/>
              <a:p>
                <a:endParaRPr lang="en-US"/>
              </a:p>
            </p:txBody>
          </p:sp>
          <p:sp>
            <p:nvSpPr>
              <p:cNvPr id="235216" name="Line 3792"/>
              <p:cNvSpPr>
                <a:spLocks noChangeShapeType="1"/>
              </p:cNvSpPr>
              <p:nvPr/>
            </p:nvSpPr>
            <p:spPr bwMode="auto">
              <a:xfrm>
                <a:off x="4071" y="3651"/>
                <a:ext cx="1" cy="1"/>
              </a:xfrm>
              <a:prstGeom prst="line">
                <a:avLst/>
              </a:prstGeom>
              <a:noFill/>
              <a:ln w="0">
                <a:solidFill>
                  <a:srgbClr val="0000FF"/>
                </a:solidFill>
                <a:round/>
                <a:headEnd/>
                <a:tailEnd/>
              </a:ln>
            </p:spPr>
            <p:txBody>
              <a:bodyPr/>
              <a:lstStyle/>
              <a:p>
                <a:endParaRPr lang="en-US"/>
              </a:p>
            </p:txBody>
          </p:sp>
          <p:sp>
            <p:nvSpPr>
              <p:cNvPr id="235217" name="Line 3793"/>
              <p:cNvSpPr>
                <a:spLocks noChangeShapeType="1"/>
              </p:cNvSpPr>
              <p:nvPr/>
            </p:nvSpPr>
            <p:spPr bwMode="auto">
              <a:xfrm>
                <a:off x="4073" y="3651"/>
                <a:ext cx="1" cy="1"/>
              </a:xfrm>
              <a:prstGeom prst="line">
                <a:avLst/>
              </a:prstGeom>
              <a:noFill/>
              <a:ln w="0">
                <a:solidFill>
                  <a:srgbClr val="0000FF"/>
                </a:solidFill>
                <a:round/>
                <a:headEnd/>
                <a:tailEnd/>
              </a:ln>
            </p:spPr>
            <p:txBody>
              <a:bodyPr/>
              <a:lstStyle/>
              <a:p>
                <a:endParaRPr lang="en-US"/>
              </a:p>
            </p:txBody>
          </p:sp>
          <p:sp>
            <p:nvSpPr>
              <p:cNvPr id="235218" name="Line 3794"/>
              <p:cNvSpPr>
                <a:spLocks noChangeShapeType="1"/>
              </p:cNvSpPr>
              <p:nvPr/>
            </p:nvSpPr>
            <p:spPr bwMode="auto">
              <a:xfrm>
                <a:off x="4079" y="3651"/>
                <a:ext cx="1" cy="1"/>
              </a:xfrm>
              <a:prstGeom prst="line">
                <a:avLst/>
              </a:prstGeom>
              <a:noFill/>
              <a:ln w="0">
                <a:solidFill>
                  <a:srgbClr val="0000FF"/>
                </a:solidFill>
                <a:round/>
                <a:headEnd/>
                <a:tailEnd/>
              </a:ln>
            </p:spPr>
            <p:txBody>
              <a:bodyPr/>
              <a:lstStyle/>
              <a:p>
                <a:endParaRPr lang="en-US"/>
              </a:p>
            </p:txBody>
          </p:sp>
          <p:sp>
            <p:nvSpPr>
              <p:cNvPr id="235219" name="Line 3795"/>
              <p:cNvSpPr>
                <a:spLocks noChangeShapeType="1"/>
              </p:cNvSpPr>
              <p:nvPr/>
            </p:nvSpPr>
            <p:spPr bwMode="auto">
              <a:xfrm>
                <a:off x="4081" y="3651"/>
                <a:ext cx="1" cy="1"/>
              </a:xfrm>
              <a:prstGeom prst="line">
                <a:avLst/>
              </a:prstGeom>
              <a:noFill/>
              <a:ln w="0">
                <a:solidFill>
                  <a:srgbClr val="0000FF"/>
                </a:solidFill>
                <a:round/>
                <a:headEnd/>
                <a:tailEnd/>
              </a:ln>
            </p:spPr>
            <p:txBody>
              <a:bodyPr/>
              <a:lstStyle/>
              <a:p>
                <a:endParaRPr lang="en-US"/>
              </a:p>
            </p:txBody>
          </p:sp>
          <p:sp>
            <p:nvSpPr>
              <p:cNvPr id="235220" name="Line 3796"/>
              <p:cNvSpPr>
                <a:spLocks noChangeShapeType="1"/>
              </p:cNvSpPr>
              <p:nvPr/>
            </p:nvSpPr>
            <p:spPr bwMode="auto">
              <a:xfrm>
                <a:off x="4084" y="3651"/>
                <a:ext cx="1" cy="1"/>
              </a:xfrm>
              <a:prstGeom prst="line">
                <a:avLst/>
              </a:prstGeom>
              <a:noFill/>
              <a:ln w="0">
                <a:solidFill>
                  <a:srgbClr val="0000FF"/>
                </a:solidFill>
                <a:round/>
                <a:headEnd/>
                <a:tailEnd/>
              </a:ln>
            </p:spPr>
            <p:txBody>
              <a:bodyPr/>
              <a:lstStyle/>
              <a:p>
                <a:endParaRPr lang="en-US"/>
              </a:p>
            </p:txBody>
          </p:sp>
          <p:sp>
            <p:nvSpPr>
              <p:cNvPr id="235221" name="Line 3797"/>
              <p:cNvSpPr>
                <a:spLocks noChangeShapeType="1"/>
              </p:cNvSpPr>
              <p:nvPr/>
            </p:nvSpPr>
            <p:spPr bwMode="auto">
              <a:xfrm>
                <a:off x="4090" y="3651"/>
                <a:ext cx="1" cy="1"/>
              </a:xfrm>
              <a:prstGeom prst="line">
                <a:avLst/>
              </a:prstGeom>
              <a:noFill/>
              <a:ln w="0">
                <a:solidFill>
                  <a:srgbClr val="0000FF"/>
                </a:solidFill>
                <a:round/>
                <a:headEnd/>
                <a:tailEnd/>
              </a:ln>
            </p:spPr>
            <p:txBody>
              <a:bodyPr/>
              <a:lstStyle/>
              <a:p>
                <a:endParaRPr lang="en-US"/>
              </a:p>
            </p:txBody>
          </p:sp>
          <p:sp>
            <p:nvSpPr>
              <p:cNvPr id="235222" name="Line 3798"/>
              <p:cNvSpPr>
                <a:spLocks noChangeShapeType="1"/>
              </p:cNvSpPr>
              <p:nvPr/>
            </p:nvSpPr>
            <p:spPr bwMode="auto">
              <a:xfrm>
                <a:off x="4091" y="3651"/>
                <a:ext cx="1" cy="1"/>
              </a:xfrm>
              <a:prstGeom prst="line">
                <a:avLst/>
              </a:prstGeom>
              <a:noFill/>
              <a:ln w="0">
                <a:solidFill>
                  <a:srgbClr val="0000FF"/>
                </a:solidFill>
                <a:round/>
                <a:headEnd/>
                <a:tailEnd/>
              </a:ln>
            </p:spPr>
            <p:txBody>
              <a:bodyPr/>
              <a:lstStyle/>
              <a:p>
                <a:endParaRPr lang="en-US"/>
              </a:p>
            </p:txBody>
          </p:sp>
          <p:sp>
            <p:nvSpPr>
              <p:cNvPr id="235223" name="Line 3799"/>
              <p:cNvSpPr>
                <a:spLocks noChangeShapeType="1"/>
              </p:cNvSpPr>
              <p:nvPr/>
            </p:nvSpPr>
            <p:spPr bwMode="auto">
              <a:xfrm>
                <a:off x="4099" y="3651"/>
                <a:ext cx="1" cy="1"/>
              </a:xfrm>
              <a:prstGeom prst="line">
                <a:avLst/>
              </a:prstGeom>
              <a:noFill/>
              <a:ln w="0">
                <a:solidFill>
                  <a:srgbClr val="0000FF"/>
                </a:solidFill>
                <a:round/>
                <a:headEnd/>
                <a:tailEnd/>
              </a:ln>
            </p:spPr>
            <p:txBody>
              <a:bodyPr/>
              <a:lstStyle/>
              <a:p>
                <a:endParaRPr lang="en-US"/>
              </a:p>
            </p:txBody>
          </p:sp>
          <p:sp>
            <p:nvSpPr>
              <p:cNvPr id="235224" name="Line 3800"/>
              <p:cNvSpPr>
                <a:spLocks noChangeShapeType="1"/>
              </p:cNvSpPr>
              <p:nvPr/>
            </p:nvSpPr>
            <p:spPr bwMode="auto">
              <a:xfrm>
                <a:off x="4103" y="3651"/>
                <a:ext cx="1" cy="1"/>
              </a:xfrm>
              <a:prstGeom prst="line">
                <a:avLst/>
              </a:prstGeom>
              <a:noFill/>
              <a:ln w="0">
                <a:solidFill>
                  <a:srgbClr val="0000FF"/>
                </a:solidFill>
                <a:round/>
                <a:headEnd/>
                <a:tailEnd/>
              </a:ln>
            </p:spPr>
            <p:txBody>
              <a:bodyPr/>
              <a:lstStyle/>
              <a:p>
                <a:endParaRPr lang="en-US"/>
              </a:p>
            </p:txBody>
          </p:sp>
          <p:sp>
            <p:nvSpPr>
              <p:cNvPr id="235225" name="Line 3801"/>
              <p:cNvSpPr>
                <a:spLocks noChangeShapeType="1"/>
              </p:cNvSpPr>
              <p:nvPr/>
            </p:nvSpPr>
            <p:spPr bwMode="auto">
              <a:xfrm>
                <a:off x="4105" y="3651"/>
                <a:ext cx="1" cy="1"/>
              </a:xfrm>
              <a:prstGeom prst="line">
                <a:avLst/>
              </a:prstGeom>
              <a:noFill/>
              <a:ln w="0">
                <a:solidFill>
                  <a:srgbClr val="0000FF"/>
                </a:solidFill>
                <a:round/>
                <a:headEnd/>
                <a:tailEnd/>
              </a:ln>
            </p:spPr>
            <p:txBody>
              <a:bodyPr/>
              <a:lstStyle/>
              <a:p>
                <a:endParaRPr lang="en-US"/>
              </a:p>
            </p:txBody>
          </p:sp>
          <p:sp>
            <p:nvSpPr>
              <p:cNvPr id="235226" name="Line 3802"/>
              <p:cNvSpPr>
                <a:spLocks noChangeShapeType="1"/>
              </p:cNvSpPr>
              <p:nvPr/>
            </p:nvSpPr>
            <p:spPr bwMode="auto">
              <a:xfrm>
                <a:off x="4109" y="3651"/>
                <a:ext cx="1" cy="1"/>
              </a:xfrm>
              <a:prstGeom prst="line">
                <a:avLst/>
              </a:prstGeom>
              <a:noFill/>
              <a:ln w="0">
                <a:solidFill>
                  <a:srgbClr val="0000FF"/>
                </a:solidFill>
                <a:round/>
                <a:headEnd/>
                <a:tailEnd/>
              </a:ln>
            </p:spPr>
            <p:txBody>
              <a:bodyPr/>
              <a:lstStyle/>
              <a:p>
                <a:endParaRPr lang="en-US"/>
              </a:p>
            </p:txBody>
          </p:sp>
          <p:sp>
            <p:nvSpPr>
              <p:cNvPr id="235227" name="Line 3803"/>
              <p:cNvSpPr>
                <a:spLocks noChangeShapeType="1"/>
              </p:cNvSpPr>
              <p:nvPr/>
            </p:nvSpPr>
            <p:spPr bwMode="auto">
              <a:xfrm>
                <a:off x="4113" y="3651"/>
                <a:ext cx="1" cy="1"/>
              </a:xfrm>
              <a:prstGeom prst="line">
                <a:avLst/>
              </a:prstGeom>
              <a:noFill/>
              <a:ln w="0">
                <a:solidFill>
                  <a:srgbClr val="0000FF"/>
                </a:solidFill>
                <a:round/>
                <a:headEnd/>
                <a:tailEnd/>
              </a:ln>
            </p:spPr>
            <p:txBody>
              <a:bodyPr/>
              <a:lstStyle/>
              <a:p>
                <a:endParaRPr lang="en-US"/>
              </a:p>
            </p:txBody>
          </p:sp>
          <p:sp>
            <p:nvSpPr>
              <p:cNvPr id="235228" name="Line 3804"/>
              <p:cNvSpPr>
                <a:spLocks noChangeShapeType="1"/>
              </p:cNvSpPr>
              <p:nvPr/>
            </p:nvSpPr>
            <p:spPr bwMode="auto">
              <a:xfrm>
                <a:off x="4114" y="3651"/>
                <a:ext cx="1" cy="1"/>
              </a:xfrm>
              <a:prstGeom prst="line">
                <a:avLst/>
              </a:prstGeom>
              <a:noFill/>
              <a:ln w="0">
                <a:solidFill>
                  <a:srgbClr val="0000FF"/>
                </a:solidFill>
                <a:round/>
                <a:headEnd/>
                <a:tailEnd/>
              </a:ln>
            </p:spPr>
            <p:txBody>
              <a:bodyPr/>
              <a:lstStyle/>
              <a:p>
                <a:endParaRPr lang="en-US"/>
              </a:p>
            </p:txBody>
          </p:sp>
          <p:sp>
            <p:nvSpPr>
              <p:cNvPr id="235229" name="Line 3805"/>
              <p:cNvSpPr>
                <a:spLocks noChangeShapeType="1"/>
              </p:cNvSpPr>
              <p:nvPr/>
            </p:nvSpPr>
            <p:spPr bwMode="auto">
              <a:xfrm>
                <a:off x="4119" y="3651"/>
                <a:ext cx="1" cy="1"/>
              </a:xfrm>
              <a:prstGeom prst="line">
                <a:avLst/>
              </a:prstGeom>
              <a:noFill/>
              <a:ln w="0">
                <a:solidFill>
                  <a:srgbClr val="0000FF"/>
                </a:solidFill>
                <a:round/>
                <a:headEnd/>
                <a:tailEnd/>
              </a:ln>
            </p:spPr>
            <p:txBody>
              <a:bodyPr/>
              <a:lstStyle/>
              <a:p>
                <a:endParaRPr lang="en-US"/>
              </a:p>
            </p:txBody>
          </p:sp>
          <p:sp>
            <p:nvSpPr>
              <p:cNvPr id="235230" name="Line 3806"/>
              <p:cNvSpPr>
                <a:spLocks noChangeShapeType="1"/>
              </p:cNvSpPr>
              <p:nvPr/>
            </p:nvSpPr>
            <p:spPr bwMode="auto">
              <a:xfrm>
                <a:off x="4122" y="3651"/>
                <a:ext cx="1" cy="1"/>
              </a:xfrm>
              <a:prstGeom prst="line">
                <a:avLst/>
              </a:prstGeom>
              <a:noFill/>
              <a:ln w="0">
                <a:solidFill>
                  <a:srgbClr val="0000FF"/>
                </a:solidFill>
                <a:round/>
                <a:headEnd/>
                <a:tailEnd/>
              </a:ln>
            </p:spPr>
            <p:txBody>
              <a:bodyPr/>
              <a:lstStyle/>
              <a:p>
                <a:endParaRPr lang="en-US"/>
              </a:p>
            </p:txBody>
          </p:sp>
          <p:sp>
            <p:nvSpPr>
              <p:cNvPr id="235231" name="Line 3807"/>
              <p:cNvSpPr>
                <a:spLocks noChangeShapeType="1"/>
              </p:cNvSpPr>
              <p:nvPr/>
            </p:nvSpPr>
            <p:spPr bwMode="auto">
              <a:xfrm>
                <a:off x="4126" y="3651"/>
                <a:ext cx="1" cy="1"/>
              </a:xfrm>
              <a:prstGeom prst="line">
                <a:avLst/>
              </a:prstGeom>
              <a:noFill/>
              <a:ln w="0">
                <a:solidFill>
                  <a:srgbClr val="0000FF"/>
                </a:solidFill>
                <a:round/>
                <a:headEnd/>
                <a:tailEnd/>
              </a:ln>
            </p:spPr>
            <p:txBody>
              <a:bodyPr/>
              <a:lstStyle/>
              <a:p>
                <a:endParaRPr lang="en-US"/>
              </a:p>
            </p:txBody>
          </p:sp>
          <p:sp>
            <p:nvSpPr>
              <p:cNvPr id="235232" name="Line 3808"/>
              <p:cNvSpPr>
                <a:spLocks noChangeShapeType="1"/>
              </p:cNvSpPr>
              <p:nvPr/>
            </p:nvSpPr>
            <p:spPr bwMode="auto">
              <a:xfrm>
                <a:off x="4130" y="3651"/>
                <a:ext cx="1" cy="1"/>
              </a:xfrm>
              <a:prstGeom prst="line">
                <a:avLst/>
              </a:prstGeom>
              <a:noFill/>
              <a:ln w="0">
                <a:solidFill>
                  <a:srgbClr val="0000FF"/>
                </a:solidFill>
                <a:round/>
                <a:headEnd/>
                <a:tailEnd/>
              </a:ln>
            </p:spPr>
            <p:txBody>
              <a:bodyPr/>
              <a:lstStyle/>
              <a:p>
                <a:endParaRPr lang="en-US"/>
              </a:p>
            </p:txBody>
          </p:sp>
          <p:sp>
            <p:nvSpPr>
              <p:cNvPr id="235233" name="Line 3809"/>
              <p:cNvSpPr>
                <a:spLocks noChangeShapeType="1"/>
              </p:cNvSpPr>
              <p:nvPr/>
            </p:nvSpPr>
            <p:spPr bwMode="auto">
              <a:xfrm>
                <a:off x="4134" y="3651"/>
                <a:ext cx="1" cy="1"/>
              </a:xfrm>
              <a:prstGeom prst="line">
                <a:avLst/>
              </a:prstGeom>
              <a:noFill/>
              <a:ln w="0">
                <a:solidFill>
                  <a:srgbClr val="0000FF"/>
                </a:solidFill>
                <a:round/>
                <a:headEnd/>
                <a:tailEnd/>
              </a:ln>
            </p:spPr>
            <p:txBody>
              <a:bodyPr/>
              <a:lstStyle/>
              <a:p>
                <a:endParaRPr lang="en-US"/>
              </a:p>
            </p:txBody>
          </p:sp>
          <p:sp>
            <p:nvSpPr>
              <p:cNvPr id="235234" name="Line 3810"/>
              <p:cNvSpPr>
                <a:spLocks noChangeShapeType="1"/>
              </p:cNvSpPr>
              <p:nvPr/>
            </p:nvSpPr>
            <p:spPr bwMode="auto">
              <a:xfrm>
                <a:off x="4138" y="3651"/>
                <a:ext cx="1" cy="1"/>
              </a:xfrm>
              <a:prstGeom prst="line">
                <a:avLst/>
              </a:prstGeom>
              <a:noFill/>
              <a:ln w="0">
                <a:solidFill>
                  <a:srgbClr val="0000FF"/>
                </a:solidFill>
                <a:round/>
                <a:headEnd/>
                <a:tailEnd/>
              </a:ln>
            </p:spPr>
            <p:txBody>
              <a:bodyPr/>
              <a:lstStyle/>
              <a:p>
                <a:endParaRPr lang="en-US"/>
              </a:p>
            </p:txBody>
          </p:sp>
          <p:sp>
            <p:nvSpPr>
              <p:cNvPr id="235235" name="Line 3811"/>
              <p:cNvSpPr>
                <a:spLocks noChangeShapeType="1"/>
              </p:cNvSpPr>
              <p:nvPr/>
            </p:nvSpPr>
            <p:spPr bwMode="auto">
              <a:xfrm>
                <a:off x="4142" y="3651"/>
                <a:ext cx="1" cy="1"/>
              </a:xfrm>
              <a:prstGeom prst="line">
                <a:avLst/>
              </a:prstGeom>
              <a:noFill/>
              <a:ln w="0">
                <a:solidFill>
                  <a:srgbClr val="0000FF"/>
                </a:solidFill>
                <a:round/>
                <a:headEnd/>
                <a:tailEnd/>
              </a:ln>
            </p:spPr>
            <p:txBody>
              <a:bodyPr/>
              <a:lstStyle/>
              <a:p>
                <a:endParaRPr lang="en-US"/>
              </a:p>
            </p:txBody>
          </p:sp>
          <p:sp>
            <p:nvSpPr>
              <p:cNvPr id="235236" name="Line 3812"/>
              <p:cNvSpPr>
                <a:spLocks noChangeShapeType="1"/>
              </p:cNvSpPr>
              <p:nvPr/>
            </p:nvSpPr>
            <p:spPr bwMode="auto">
              <a:xfrm>
                <a:off x="4143" y="3651"/>
                <a:ext cx="1" cy="1"/>
              </a:xfrm>
              <a:prstGeom prst="line">
                <a:avLst/>
              </a:prstGeom>
              <a:noFill/>
              <a:ln w="0">
                <a:solidFill>
                  <a:srgbClr val="0000FF"/>
                </a:solidFill>
                <a:round/>
                <a:headEnd/>
                <a:tailEnd/>
              </a:ln>
            </p:spPr>
            <p:txBody>
              <a:bodyPr/>
              <a:lstStyle/>
              <a:p>
                <a:endParaRPr lang="en-US"/>
              </a:p>
            </p:txBody>
          </p:sp>
          <p:sp>
            <p:nvSpPr>
              <p:cNvPr id="235237" name="Line 3813"/>
              <p:cNvSpPr>
                <a:spLocks noChangeShapeType="1"/>
              </p:cNvSpPr>
              <p:nvPr/>
            </p:nvSpPr>
            <p:spPr bwMode="auto">
              <a:xfrm>
                <a:off x="4147" y="3651"/>
                <a:ext cx="1" cy="1"/>
              </a:xfrm>
              <a:prstGeom prst="line">
                <a:avLst/>
              </a:prstGeom>
              <a:noFill/>
              <a:ln w="0">
                <a:solidFill>
                  <a:srgbClr val="0000FF"/>
                </a:solidFill>
                <a:round/>
                <a:headEnd/>
                <a:tailEnd/>
              </a:ln>
            </p:spPr>
            <p:txBody>
              <a:bodyPr/>
              <a:lstStyle/>
              <a:p>
                <a:endParaRPr lang="en-US"/>
              </a:p>
            </p:txBody>
          </p:sp>
          <p:sp>
            <p:nvSpPr>
              <p:cNvPr id="235238" name="Line 3814"/>
              <p:cNvSpPr>
                <a:spLocks noChangeShapeType="1"/>
              </p:cNvSpPr>
              <p:nvPr/>
            </p:nvSpPr>
            <p:spPr bwMode="auto">
              <a:xfrm>
                <a:off x="4152" y="3651"/>
                <a:ext cx="1" cy="1"/>
              </a:xfrm>
              <a:prstGeom prst="line">
                <a:avLst/>
              </a:prstGeom>
              <a:noFill/>
              <a:ln w="0">
                <a:solidFill>
                  <a:srgbClr val="0000FF"/>
                </a:solidFill>
                <a:round/>
                <a:headEnd/>
                <a:tailEnd/>
              </a:ln>
            </p:spPr>
            <p:txBody>
              <a:bodyPr/>
              <a:lstStyle/>
              <a:p>
                <a:endParaRPr lang="en-US"/>
              </a:p>
            </p:txBody>
          </p:sp>
          <p:sp>
            <p:nvSpPr>
              <p:cNvPr id="235239" name="Line 3815"/>
              <p:cNvSpPr>
                <a:spLocks noChangeShapeType="1"/>
              </p:cNvSpPr>
              <p:nvPr/>
            </p:nvSpPr>
            <p:spPr bwMode="auto">
              <a:xfrm>
                <a:off x="4153" y="3651"/>
                <a:ext cx="1" cy="1"/>
              </a:xfrm>
              <a:prstGeom prst="line">
                <a:avLst/>
              </a:prstGeom>
              <a:noFill/>
              <a:ln w="0">
                <a:solidFill>
                  <a:srgbClr val="0000FF"/>
                </a:solidFill>
                <a:round/>
                <a:headEnd/>
                <a:tailEnd/>
              </a:ln>
            </p:spPr>
            <p:txBody>
              <a:bodyPr/>
              <a:lstStyle/>
              <a:p>
                <a:endParaRPr lang="en-US"/>
              </a:p>
            </p:txBody>
          </p:sp>
          <p:sp>
            <p:nvSpPr>
              <p:cNvPr id="235240" name="Line 3816"/>
              <p:cNvSpPr>
                <a:spLocks noChangeShapeType="1"/>
              </p:cNvSpPr>
              <p:nvPr/>
            </p:nvSpPr>
            <p:spPr bwMode="auto">
              <a:xfrm>
                <a:off x="4162" y="3651"/>
                <a:ext cx="1" cy="1"/>
              </a:xfrm>
              <a:prstGeom prst="line">
                <a:avLst/>
              </a:prstGeom>
              <a:noFill/>
              <a:ln w="0">
                <a:solidFill>
                  <a:srgbClr val="0000FF"/>
                </a:solidFill>
                <a:round/>
                <a:headEnd/>
                <a:tailEnd/>
              </a:ln>
            </p:spPr>
            <p:txBody>
              <a:bodyPr/>
              <a:lstStyle/>
              <a:p>
                <a:endParaRPr lang="en-US"/>
              </a:p>
            </p:txBody>
          </p:sp>
          <p:sp>
            <p:nvSpPr>
              <p:cNvPr id="235241" name="Line 3817"/>
              <p:cNvSpPr>
                <a:spLocks noChangeShapeType="1"/>
              </p:cNvSpPr>
              <p:nvPr/>
            </p:nvSpPr>
            <p:spPr bwMode="auto">
              <a:xfrm>
                <a:off x="4164" y="3651"/>
                <a:ext cx="1" cy="1"/>
              </a:xfrm>
              <a:prstGeom prst="line">
                <a:avLst/>
              </a:prstGeom>
              <a:noFill/>
              <a:ln w="0">
                <a:solidFill>
                  <a:srgbClr val="0000FF"/>
                </a:solidFill>
                <a:round/>
                <a:headEnd/>
                <a:tailEnd/>
              </a:ln>
            </p:spPr>
            <p:txBody>
              <a:bodyPr/>
              <a:lstStyle/>
              <a:p>
                <a:endParaRPr lang="en-US"/>
              </a:p>
            </p:txBody>
          </p:sp>
          <p:sp>
            <p:nvSpPr>
              <p:cNvPr id="235242" name="Line 3818"/>
              <p:cNvSpPr>
                <a:spLocks noChangeShapeType="1"/>
              </p:cNvSpPr>
              <p:nvPr/>
            </p:nvSpPr>
            <p:spPr bwMode="auto">
              <a:xfrm>
                <a:off x="4170" y="3651"/>
                <a:ext cx="1" cy="1"/>
              </a:xfrm>
              <a:prstGeom prst="line">
                <a:avLst/>
              </a:prstGeom>
              <a:noFill/>
              <a:ln w="0">
                <a:solidFill>
                  <a:srgbClr val="0000FF"/>
                </a:solidFill>
                <a:round/>
                <a:headEnd/>
                <a:tailEnd/>
              </a:ln>
            </p:spPr>
            <p:txBody>
              <a:bodyPr/>
              <a:lstStyle/>
              <a:p>
                <a:endParaRPr lang="en-US"/>
              </a:p>
            </p:txBody>
          </p:sp>
          <p:sp>
            <p:nvSpPr>
              <p:cNvPr id="235243" name="Line 3819"/>
              <p:cNvSpPr>
                <a:spLocks noChangeShapeType="1"/>
              </p:cNvSpPr>
              <p:nvPr/>
            </p:nvSpPr>
            <p:spPr bwMode="auto">
              <a:xfrm>
                <a:off x="4174" y="3651"/>
                <a:ext cx="1" cy="1"/>
              </a:xfrm>
              <a:prstGeom prst="line">
                <a:avLst/>
              </a:prstGeom>
              <a:noFill/>
              <a:ln w="0">
                <a:solidFill>
                  <a:srgbClr val="0000FF"/>
                </a:solidFill>
                <a:round/>
                <a:headEnd/>
                <a:tailEnd/>
              </a:ln>
            </p:spPr>
            <p:txBody>
              <a:bodyPr/>
              <a:lstStyle/>
              <a:p>
                <a:endParaRPr lang="en-US"/>
              </a:p>
            </p:txBody>
          </p:sp>
          <p:sp>
            <p:nvSpPr>
              <p:cNvPr id="235244" name="Line 3820"/>
              <p:cNvSpPr>
                <a:spLocks noChangeShapeType="1"/>
              </p:cNvSpPr>
              <p:nvPr/>
            </p:nvSpPr>
            <p:spPr bwMode="auto">
              <a:xfrm>
                <a:off x="4181" y="3651"/>
                <a:ext cx="1" cy="1"/>
              </a:xfrm>
              <a:prstGeom prst="line">
                <a:avLst/>
              </a:prstGeom>
              <a:noFill/>
              <a:ln w="0">
                <a:solidFill>
                  <a:srgbClr val="0000FF"/>
                </a:solidFill>
                <a:round/>
                <a:headEnd/>
                <a:tailEnd/>
              </a:ln>
            </p:spPr>
            <p:txBody>
              <a:bodyPr/>
              <a:lstStyle/>
              <a:p>
                <a:endParaRPr lang="en-US"/>
              </a:p>
            </p:txBody>
          </p:sp>
          <p:sp>
            <p:nvSpPr>
              <p:cNvPr id="235245" name="Line 3821"/>
              <p:cNvSpPr>
                <a:spLocks noChangeShapeType="1"/>
              </p:cNvSpPr>
              <p:nvPr/>
            </p:nvSpPr>
            <p:spPr bwMode="auto">
              <a:xfrm>
                <a:off x="4187" y="3651"/>
                <a:ext cx="1" cy="1"/>
              </a:xfrm>
              <a:prstGeom prst="line">
                <a:avLst/>
              </a:prstGeom>
              <a:noFill/>
              <a:ln w="0">
                <a:solidFill>
                  <a:srgbClr val="0000FF"/>
                </a:solidFill>
                <a:round/>
                <a:headEnd/>
                <a:tailEnd/>
              </a:ln>
            </p:spPr>
            <p:txBody>
              <a:bodyPr/>
              <a:lstStyle/>
              <a:p>
                <a:endParaRPr lang="en-US"/>
              </a:p>
            </p:txBody>
          </p:sp>
          <p:sp>
            <p:nvSpPr>
              <p:cNvPr id="235246" name="Line 3822"/>
              <p:cNvSpPr>
                <a:spLocks noChangeShapeType="1"/>
              </p:cNvSpPr>
              <p:nvPr/>
            </p:nvSpPr>
            <p:spPr bwMode="auto">
              <a:xfrm>
                <a:off x="4187" y="3651"/>
                <a:ext cx="1" cy="1"/>
              </a:xfrm>
              <a:prstGeom prst="line">
                <a:avLst/>
              </a:prstGeom>
              <a:noFill/>
              <a:ln w="0">
                <a:solidFill>
                  <a:srgbClr val="0000FF"/>
                </a:solidFill>
                <a:round/>
                <a:headEnd/>
                <a:tailEnd/>
              </a:ln>
            </p:spPr>
            <p:txBody>
              <a:bodyPr/>
              <a:lstStyle/>
              <a:p>
                <a:endParaRPr lang="en-US"/>
              </a:p>
            </p:txBody>
          </p:sp>
          <p:sp>
            <p:nvSpPr>
              <p:cNvPr id="235247" name="Line 3823"/>
              <p:cNvSpPr>
                <a:spLocks noChangeShapeType="1"/>
              </p:cNvSpPr>
              <p:nvPr/>
            </p:nvSpPr>
            <p:spPr bwMode="auto">
              <a:xfrm>
                <a:off x="4190" y="3651"/>
                <a:ext cx="1" cy="1"/>
              </a:xfrm>
              <a:prstGeom prst="line">
                <a:avLst/>
              </a:prstGeom>
              <a:noFill/>
              <a:ln w="0">
                <a:solidFill>
                  <a:srgbClr val="0000FF"/>
                </a:solidFill>
                <a:round/>
                <a:headEnd/>
                <a:tailEnd/>
              </a:ln>
            </p:spPr>
            <p:txBody>
              <a:bodyPr/>
              <a:lstStyle/>
              <a:p>
                <a:endParaRPr lang="en-US"/>
              </a:p>
            </p:txBody>
          </p:sp>
          <p:sp>
            <p:nvSpPr>
              <p:cNvPr id="235248" name="Line 3824"/>
              <p:cNvSpPr>
                <a:spLocks noChangeShapeType="1"/>
              </p:cNvSpPr>
              <p:nvPr/>
            </p:nvSpPr>
            <p:spPr bwMode="auto">
              <a:xfrm>
                <a:off x="4194" y="3651"/>
                <a:ext cx="1" cy="1"/>
              </a:xfrm>
              <a:prstGeom prst="line">
                <a:avLst/>
              </a:prstGeom>
              <a:noFill/>
              <a:ln w="0">
                <a:solidFill>
                  <a:srgbClr val="0000FF"/>
                </a:solidFill>
                <a:round/>
                <a:headEnd/>
                <a:tailEnd/>
              </a:ln>
            </p:spPr>
            <p:txBody>
              <a:bodyPr/>
              <a:lstStyle/>
              <a:p>
                <a:endParaRPr lang="en-US"/>
              </a:p>
            </p:txBody>
          </p:sp>
          <p:sp>
            <p:nvSpPr>
              <p:cNvPr id="235249" name="Line 3825"/>
              <p:cNvSpPr>
                <a:spLocks noChangeShapeType="1"/>
              </p:cNvSpPr>
              <p:nvPr/>
            </p:nvSpPr>
            <p:spPr bwMode="auto">
              <a:xfrm>
                <a:off x="4200" y="3651"/>
                <a:ext cx="1" cy="1"/>
              </a:xfrm>
              <a:prstGeom prst="line">
                <a:avLst/>
              </a:prstGeom>
              <a:noFill/>
              <a:ln w="0">
                <a:solidFill>
                  <a:srgbClr val="0000FF"/>
                </a:solidFill>
                <a:round/>
                <a:headEnd/>
                <a:tailEnd/>
              </a:ln>
            </p:spPr>
            <p:txBody>
              <a:bodyPr/>
              <a:lstStyle/>
              <a:p>
                <a:endParaRPr lang="en-US"/>
              </a:p>
            </p:txBody>
          </p:sp>
          <p:sp>
            <p:nvSpPr>
              <p:cNvPr id="235250" name="Line 3826"/>
              <p:cNvSpPr>
                <a:spLocks noChangeShapeType="1"/>
              </p:cNvSpPr>
              <p:nvPr/>
            </p:nvSpPr>
            <p:spPr bwMode="auto">
              <a:xfrm>
                <a:off x="4203" y="3651"/>
                <a:ext cx="1" cy="1"/>
              </a:xfrm>
              <a:prstGeom prst="line">
                <a:avLst/>
              </a:prstGeom>
              <a:noFill/>
              <a:ln w="0">
                <a:solidFill>
                  <a:srgbClr val="0000FF"/>
                </a:solidFill>
                <a:round/>
                <a:headEnd/>
                <a:tailEnd/>
              </a:ln>
            </p:spPr>
            <p:txBody>
              <a:bodyPr/>
              <a:lstStyle/>
              <a:p>
                <a:endParaRPr lang="en-US"/>
              </a:p>
            </p:txBody>
          </p:sp>
          <p:sp>
            <p:nvSpPr>
              <p:cNvPr id="235251" name="Line 3827"/>
              <p:cNvSpPr>
                <a:spLocks noChangeShapeType="1"/>
              </p:cNvSpPr>
              <p:nvPr/>
            </p:nvSpPr>
            <p:spPr bwMode="auto">
              <a:xfrm>
                <a:off x="4207" y="3651"/>
                <a:ext cx="1" cy="1"/>
              </a:xfrm>
              <a:prstGeom prst="line">
                <a:avLst/>
              </a:prstGeom>
              <a:noFill/>
              <a:ln w="0">
                <a:solidFill>
                  <a:srgbClr val="0000FF"/>
                </a:solidFill>
                <a:round/>
                <a:headEnd/>
                <a:tailEnd/>
              </a:ln>
            </p:spPr>
            <p:txBody>
              <a:bodyPr/>
              <a:lstStyle/>
              <a:p>
                <a:endParaRPr lang="en-US"/>
              </a:p>
            </p:txBody>
          </p:sp>
          <p:sp>
            <p:nvSpPr>
              <p:cNvPr id="235252" name="Line 3828"/>
              <p:cNvSpPr>
                <a:spLocks noChangeShapeType="1"/>
              </p:cNvSpPr>
              <p:nvPr/>
            </p:nvSpPr>
            <p:spPr bwMode="auto">
              <a:xfrm>
                <a:off x="4209" y="3651"/>
                <a:ext cx="1" cy="1"/>
              </a:xfrm>
              <a:prstGeom prst="line">
                <a:avLst/>
              </a:prstGeom>
              <a:noFill/>
              <a:ln w="0">
                <a:solidFill>
                  <a:srgbClr val="0000FF"/>
                </a:solidFill>
                <a:round/>
                <a:headEnd/>
                <a:tailEnd/>
              </a:ln>
            </p:spPr>
            <p:txBody>
              <a:bodyPr/>
              <a:lstStyle/>
              <a:p>
                <a:endParaRPr lang="en-US"/>
              </a:p>
            </p:txBody>
          </p:sp>
          <p:sp>
            <p:nvSpPr>
              <p:cNvPr id="235253" name="Line 3829"/>
              <p:cNvSpPr>
                <a:spLocks noChangeShapeType="1"/>
              </p:cNvSpPr>
              <p:nvPr/>
            </p:nvSpPr>
            <p:spPr bwMode="auto">
              <a:xfrm>
                <a:off x="4216" y="3651"/>
                <a:ext cx="1" cy="1"/>
              </a:xfrm>
              <a:prstGeom prst="line">
                <a:avLst/>
              </a:prstGeom>
              <a:noFill/>
              <a:ln w="0">
                <a:solidFill>
                  <a:srgbClr val="0000FF"/>
                </a:solidFill>
                <a:round/>
                <a:headEnd/>
                <a:tailEnd/>
              </a:ln>
            </p:spPr>
            <p:txBody>
              <a:bodyPr/>
              <a:lstStyle/>
              <a:p>
                <a:endParaRPr lang="en-US"/>
              </a:p>
            </p:txBody>
          </p:sp>
          <p:sp>
            <p:nvSpPr>
              <p:cNvPr id="235254" name="Line 3830"/>
              <p:cNvSpPr>
                <a:spLocks noChangeShapeType="1"/>
              </p:cNvSpPr>
              <p:nvPr/>
            </p:nvSpPr>
            <p:spPr bwMode="auto">
              <a:xfrm>
                <a:off x="4218" y="3651"/>
                <a:ext cx="1" cy="1"/>
              </a:xfrm>
              <a:prstGeom prst="line">
                <a:avLst/>
              </a:prstGeom>
              <a:noFill/>
              <a:ln w="0">
                <a:solidFill>
                  <a:srgbClr val="0000FF"/>
                </a:solidFill>
                <a:round/>
                <a:headEnd/>
                <a:tailEnd/>
              </a:ln>
            </p:spPr>
            <p:txBody>
              <a:bodyPr/>
              <a:lstStyle/>
              <a:p>
                <a:endParaRPr lang="en-US"/>
              </a:p>
            </p:txBody>
          </p:sp>
          <p:sp>
            <p:nvSpPr>
              <p:cNvPr id="235255" name="Line 3831"/>
              <p:cNvSpPr>
                <a:spLocks noChangeShapeType="1"/>
              </p:cNvSpPr>
              <p:nvPr/>
            </p:nvSpPr>
            <p:spPr bwMode="auto">
              <a:xfrm>
                <a:off x="4221" y="3651"/>
                <a:ext cx="1" cy="1"/>
              </a:xfrm>
              <a:prstGeom prst="line">
                <a:avLst/>
              </a:prstGeom>
              <a:noFill/>
              <a:ln w="0">
                <a:solidFill>
                  <a:srgbClr val="0000FF"/>
                </a:solidFill>
                <a:round/>
                <a:headEnd/>
                <a:tailEnd/>
              </a:ln>
            </p:spPr>
            <p:txBody>
              <a:bodyPr/>
              <a:lstStyle/>
              <a:p>
                <a:endParaRPr lang="en-US"/>
              </a:p>
            </p:txBody>
          </p:sp>
          <p:sp>
            <p:nvSpPr>
              <p:cNvPr id="235256" name="Line 3832"/>
              <p:cNvSpPr>
                <a:spLocks noChangeShapeType="1"/>
              </p:cNvSpPr>
              <p:nvPr/>
            </p:nvSpPr>
            <p:spPr bwMode="auto">
              <a:xfrm>
                <a:off x="4225" y="3651"/>
                <a:ext cx="1" cy="1"/>
              </a:xfrm>
              <a:prstGeom prst="line">
                <a:avLst/>
              </a:prstGeom>
              <a:noFill/>
              <a:ln w="0">
                <a:solidFill>
                  <a:srgbClr val="0000FF"/>
                </a:solidFill>
                <a:round/>
                <a:headEnd/>
                <a:tailEnd/>
              </a:ln>
            </p:spPr>
            <p:txBody>
              <a:bodyPr/>
              <a:lstStyle/>
              <a:p>
                <a:endParaRPr lang="en-US"/>
              </a:p>
            </p:txBody>
          </p:sp>
          <p:sp>
            <p:nvSpPr>
              <p:cNvPr id="235257" name="Line 3833"/>
              <p:cNvSpPr>
                <a:spLocks noChangeShapeType="1"/>
              </p:cNvSpPr>
              <p:nvPr/>
            </p:nvSpPr>
            <p:spPr bwMode="auto">
              <a:xfrm>
                <a:off x="4231" y="3651"/>
                <a:ext cx="1" cy="1"/>
              </a:xfrm>
              <a:prstGeom prst="line">
                <a:avLst/>
              </a:prstGeom>
              <a:noFill/>
              <a:ln w="0">
                <a:solidFill>
                  <a:srgbClr val="0000FF"/>
                </a:solidFill>
                <a:round/>
                <a:headEnd/>
                <a:tailEnd/>
              </a:ln>
            </p:spPr>
            <p:txBody>
              <a:bodyPr/>
              <a:lstStyle/>
              <a:p>
                <a:endParaRPr lang="en-US"/>
              </a:p>
            </p:txBody>
          </p:sp>
          <p:sp>
            <p:nvSpPr>
              <p:cNvPr id="235258" name="Line 3834"/>
              <p:cNvSpPr>
                <a:spLocks noChangeShapeType="1"/>
              </p:cNvSpPr>
              <p:nvPr/>
            </p:nvSpPr>
            <p:spPr bwMode="auto">
              <a:xfrm>
                <a:off x="4233" y="3651"/>
                <a:ext cx="1" cy="1"/>
              </a:xfrm>
              <a:prstGeom prst="line">
                <a:avLst/>
              </a:prstGeom>
              <a:noFill/>
              <a:ln w="0">
                <a:solidFill>
                  <a:srgbClr val="0000FF"/>
                </a:solidFill>
                <a:round/>
                <a:headEnd/>
                <a:tailEnd/>
              </a:ln>
            </p:spPr>
            <p:txBody>
              <a:bodyPr/>
              <a:lstStyle/>
              <a:p>
                <a:endParaRPr lang="en-US"/>
              </a:p>
            </p:txBody>
          </p:sp>
          <p:sp>
            <p:nvSpPr>
              <p:cNvPr id="235259" name="Line 3835"/>
              <p:cNvSpPr>
                <a:spLocks noChangeShapeType="1"/>
              </p:cNvSpPr>
              <p:nvPr/>
            </p:nvSpPr>
            <p:spPr bwMode="auto">
              <a:xfrm>
                <a:off x="4237" y="3651"/>
                <a:ext cx="1" cy="1"/>
              </a:xfrm>
              <a:prstGeom prst="line">
                <a:avLst/>
              </a:prstGeom>
              <a:noFill/>
              <a:ln w="0">
                <a:solidFill>
                  <a:srgbClr val="0000FF"/>
                </a:solidFill>
                <a:round/>
                <a:headEnd/>
                <a:tailEnd/>
              </a:ln>
            </p:spPr>
            <p:txBody>
              <a:bodyPr/>
              <a:lstStyle/>
              <a:p>
                <a:endParaRPr lang="en-US"/>
              </a:p>
            </p:txBody>
          </p:sp>
          <p:sp>
            <p:nvSpPr>
              <p:cNvPr id="235260" name="Line 3836"/>
              <p:cNvSpPr>
                <a:spLocks noChangeShapeType="1"/>
              </p:cNvSpPr>
              <p:nvPr/>
            </p:nvSpPr>
            <p:spPr bwMode="auto">
              <a:xfrm>
                <a:off x="4245" y="3651"/>
                <a:ext cx="1" cy="1"/>
              </a:xfrm>
              <a:prstGeom prst="line">
                <a:avLst/>
              </a:prstGeom>
              <a:noFill/>
              <a:ln w="0">
                <a:solidFill>
                  <a:srgbClr val="0000FF"/>
                </a:solidFill>
                <a:round/>
                <a:headEnd/>
                <a:tailEnd/>
              </a:ln>
            </p:spPr>
            <p:txBody>
              <a:bodyPr/>
              <a:lstStyle/>
              <a:p>
                <a:endParaRPr lang="en-US"/>
              </a:p>
            </p:txBody>
          </p:sp>
          <p:sp>
            <p:nvSpPr>
              <p:cNvPr id="235261" name="Line 3837"/>
              <p:cNvSpPr>
                <a:spLocks noChangeShapeType="1"/>
              </p:cNvSpPr>
              <p:nvPr/>
            </p:nvSpPr>
            <p:spPr bwMode="auto">
              <a:xfrm>
                <a:off x="4246" y="3651"/>
                <a:ext cx="1" cy="1"/>
              </a:xfrm>
              <a:prstGeom prst="line">
                <a:avLst/>
              </a:prstGeom>
              <a:noFill/>
              <a:ln w="0">
                <a:solidFill>
                  <a:srgbClr val="0000FF"/>
                </a:solidFill>
                <a:round/>
                <a:headEnd/>
                <a:tailEnd/>
              </a:ln>
            </p:spPr>
            <p:txBody>
              <a:bodyPr/>
              <a:lstStyle/>
              <a:p>
                <a:endParaRPr lang="en-US"/>
              </a:p>
            </p:txBody>
          </p:sp>
          <p:sp>
            <p:nvSpPr>
              <p:cNvPr id="235262" name="Line 3838"/>
              <p:cNvSpPr>
                <a:spLocks noChangeShapeType="1"/>
              </p:cNvSpPr>
              <p:nvPr/>
            </p:nvSpPr>
            <p:spPr bwMode="auto">
              <a:xfrm>
                <a:off x="4251" y="3651"/>
                <a:ext cx="1" cy="1"/>
              </a:xfrm>
              <a:prstGeom prst="line">
                <a:avLst/>
              </a:prstGeom>
              <a:noFill/>
              <a:ln w="0">
                <a:solidFill>
                  <a:srgbClr val="0000FF"/>
                </a:solidFill>
                <a:round/>
                <a:headEnd/>
                <a:tailEnd/>
              </a:ln>
            </p:spPr>
            <p:txBody>
              <a:bodyPr/>
              <a:lstStyle/>
              <a:p>
                <a:endParaRPr lang="en-US"/>
              </a:p>
            </p:txBody>
          </p:sp>
          <p:sp>
            <p:nvSpPr>
              <p:cNvPr id="235263" name="Line 3839"/>
              <p:cNvSpPr>
                <a:spLocks noChangeShapeType="1"/>
              </p:cNvSpPr>
              <p:nvPr/>
            </p:nvSpPr>
            <p:spPr bwMode="auto">
              <a:xfrm>
                <a:off x="4252" y="3651"/>
                <a:ext cx="1" cy="1"/>
              </a:xfrm>
              <a:prstGeom prst="line">
                <a:avLst/>
              </a:prstGeom>
              <a:noFill/>
              <a:ln w="0">
                <a:solidFill>
                  <a:srgbClr val="0000FF"/>
                </a:solidFill>
                <a:round/>
                <a:headEnd/>
                <a:tailEnd/>
              </a:ln>
            </p:spPr>
            <p:txBody>
              <a:bodyPr/>
              <a:lstStyle/>
              <a:p>
                <a:endParaRPr lang="en-US"/>
              </a:p>
            </p:txBody>
          </p:sp>
          <p:sp>
            <p:nvSpPr>
              <p:cNvPr id="235264" name="Line 3840"/>
              <p:cNvSpPr>
                <a:spLocks noChangeShapeType="1"/>
              </p:cNvSpPr>
              <p:nvPr/>
            </p:nvSpPr>
            <p:spPr bwMode="auto">
              <a:xfrm>
                <a:off x="4258" y="3651"/>
                <a:ext cx="1" cy="1"/>
              </a:xfrm>
              <a:prstGeom prst="line">
                <a:avLst/>
              </a:prstGeom>
              <a:noFill/>
              <a:ln w="0">
                <a:solidFill>
                  <a:srgbClr val="0000FF"/>
                </a:solidFill>
                <a:round/>
                <a:headEnd/>
                <a:tailEnd/>
              </a:ln>
            </p:spPr>
            <p:txBody>
              <a:bodyPr/>
              <a:lstStyle/>
              <a:p>
                <a:endParaRPr lang="en-US"/>
              </a:p>
            </p:txBody>
          </p:sp>
          <p:sp>
            <p:nvSpPr>
              <p:cNvPr id="235265" name="Line 3841"/>
              <p:cNvSpPr>
                <a:spLocks noChangeShapeType="1"/>
              </p:cNvSpPr>
              <p:nvPr/>
            </p:nvSpPr>
            <p:spPr bwMode="auto">
              <a:xfrm>
                <a:off x="4260" y="3651"/>
                <a:ext cx="1" cy="1"/>
              </a:xfrm>
              <a:prstGeom prst="line">
                <a:avLst/>
              </a:prstGeom>
              <a:noFill/>
              <a:ln w="0">
                <a:solidFill>
                  <a:srgbClr val="0000FF"/>
                </a:solidFill>
                <a:round/>
                <a:headEnd/>
                <a:tailEnd/>
              </a:ln>
            </p:spPr>
            <p:txBody>
              <a:bodyPr/>
              <a:lstStyle/>
              <a:p>
                <a:endParaRPr lang="en-US"/>
              </a:p>
            </p:txBody>
          </p:sp>
          <p:sp>
            <p:nvSpPr>
              <p:cNvPr id="235266" name="Line 3842"/>
              <p:cNvSpPr>
                <a:spLocks noChangeShapeType="1"/>
              </p:cNvSpPr>
              <p:nvPr/>
            </p:nvSpPr>
            <p:spPr bwMode="auto">
              <a:xfrm>
                <a:off x="4267" y="3651"/>
                <a:ext cx="1" cy="1"/>
              </a:xfrm>
              <a:prstGeom prst="line">
                <a:avLst/>
              </a:prstGeom>
              <a:noFill/>
              <a:ln w="0">
                <a:solidFill>
                  <a:srgbClr val="0000FF"/>
                </a:solidFill>
                <a:round/>
                <a:headEnd/>
                <a:tailEnd/>
              </a:ln>
            </p:spPr>
            <p:txBody>
              <a:bodyPr/>
              <a:lstStyle/>
              <a:p>
                <a:endParaRPr lang="en-US"/>
              </a:p>
            </p:txBody>
          </p:sp>
          <p:sp>
            <p:nvSpPr>
              <p:cNvPr id="235267" name="Line 3843"/>
              <p:cNvSpPr>
                <a:spLocks noChangeShapeType="1"/>
              </p:cNvSpPr>
              <p:nvPr/>
            </p:nvSpPr>
            <p:spPr bwMode="auto">
              <a:xfrm>
                <a:off x="4271" y="3651"/>
                <a:ext cx="1" cy="1"/>
              </a:xfrm>
              <a:prstGeom prst="line">
                <a:avLst/>
              </a:prstGeom>
              <a:noFill/>
              <a:ln w="0">
                <a:solidFill>
                  <a:srgbClr val="0000FF"/>
                </a:solidFill>
                <a:round/>
                <a:headEnd/>
                <a:tailEnd/>
              </a:ln>
            </p:spPr>
            <p:txBody>
              <a:bodyPr/>
              <a:lstStyle/>
              <a:p>
                <a:endParaRPr lang="en-US"/>
              </a:p>
            </p:txBody>
          </p:sp>
          <p:sp>
            <p:nvSpPr>
              <p:cNvPr id="235268" name="Line 3844"/>
              <p:cNvSpPr>
                <a:spLocks noChangeShapeType="1"/>
              </p:cNvSpPr>
              <p:nvPr/>
            </p:nvSpPr>
            <p:spPr bwMode="auto">
              <a:xfrm>
                <a:off x="4274" y="3651"/>
                <a:ext cx="1" cy="1"/>
              </a:xfrm>
              <a:prstGeom prst="line">
                <a:avLst/>
              </a:prstGeom>
              <a:noFill/>
              <a:ln w="0">
                <a:solidFill>
                  <a:srgbClr val="0000FF"/>
                </a:solidFill>
                <a:round/>
                <a:headEnd/>
                <a:tailEnd/>
              </a:ln>
            </p:spPr>
            <p:txBody>
              <a:bodyPr/>
              <a:lstStyle/>
              <a:p>
                <a:endParaRPr lang="en-US"/>
              </a:p>
            </p:txBody>
          </p:sp>
          <p:sp>
            <p:nvSpPr>
              <p:cNvPr id="235269" name="Line 3845"/>
              <p:cNvSpPr>
                <a:spLocks noChangeShapeType="1"/>
              </p:cNvSpPr>
              <p:nvPr/>
            </p:nvSpPr>
            <p:spPr bwMode="auto">
              <a:xfrm>
                <a:off x="4279" y="3651"/>
                <a:ext cx="1" cy="1"/>
              </a:xfrm>
              <a:prstGeom prst="line">
                <a:avLst/>
              </a:prstGeom>
              <a:noFill/>
              <a:ln w="0">
                <a:solidFill>
                  <a:srgbClr val="0000FF"/>
                </a:solidFill>
                <a:round/>
                <a:headEnd/>
                <a:tailEnd/>
              </a:ln>
            </p:spPr>
            <p:txBody>
              <a:bodyPr/>
              <a:lstStyle/>
              <a:p>
                <a:endParaRPr lang="en-US"/>
              </a:p>
            </p:txBody>
          </p:sp>
          <p:sp>
            <p:nvSpPr>
              <p:cNvPr id="235270" name="Freeform 3846"/>
              <p:cNvSpPr>
                <a:spLocks/>
              </p:cNvSpPr>
              <p:nvPr/>
            </p:nvSpPr>
            <p:spPr bwMode="auto">
              <a:xfrm>
                <a:off x="4283" y="3651"/>
                <a:ext cx="1" cy="1"/>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5271" name="Line 3847"/>
              <p:cNvSpPr>
                <a:spLocks noChangeShapeType="1"/>
              </p:cNvSpPr>
              <p:nvPr/>
            </p:nvSpPr>
            <p:spPr bwMode="auto">
              <a:xfrm>
                <a:off x="4289" y="3651"/>
                <a:ext cx="1" cy="1"/>
              </a:xfrm>
              <a:prstGeom prst="line">
                <a:avLst/>
              </a:prstGeom>
              <a:noFill/>
              <a:ln w="0">
                <a:solidFill>
                  <a:srgbClr val="0000FF"/>
                </a:solidFill>
                <a:round/>
                <a:headEnd/>
                <a:tailEnd/>
              </a:ln>
            </p:spPr>
            <p:txBody>
              <a:bodyPr/>
              <a:lstStyle/>
              <a:p>
                <a:endParaRPr lang="en-US"/>
              </a:p>
            </p:txBody>
          </p:sp>
          <p:sp>
            <p:nvSpPr>
              <p:cNvPr id="235272" name="Line 3848"/>
              <p:cNvSpPr>
                <a:spLocks noChangeShapeType="1"/>
              </p:cNvSpPr>
              <p:nvPr/>
            </p:nvSpPr>
            <p:spPr bwMode="auto">
              <a:xfrm>
                <a:off x="4294" y="3651"/>
                <a:ext cx="1" cy="1"/>
              </a:xfrm>
              <a:prstGeom prst="line">
                <a:avLst/>
              </a:prstGeom>
              <a:noFill/>
              <a:ln w="0">
                <a:solidFill>
                  <a:srgbClr val="0000FF"/>
                </a:solidFill>
                <a:round/>
                <a:headEnd/>
                <a:tailEnd/>
              </a:ln>
            </p:spPr>
            <p:txBody>
              <a:bodyPr/>
              <a:lstStyle/>
              <a:p>
                <a:endParaRPr lang="en-US"/>
              </a:p>
            </p:txBody>
          </p:sp>
          <p:sp>
            <p:nvSpPr>
              <p:cNvPr id="235273" name="Line 3849"/>
              <p:cNvSpPr>
                <a:spLocks noChangeShapeType="1"/>
              </p:cNvSpPr>
              <p:nvPr/>
            </p:nvSpPr>
            <p:spPr bwMode="auto">
              <a:xfrm>
                <a:off x="4302" y="3651"/>
                <a:ext cx="1" cy="1"/>
              </a:xfrm>
              <a:prstGeom prst="line">
                <a:avLst/>
              </a:prstGeom>
              <a:noFill/>
              <a:ln w="0">
                <a:solidFill>
                  <a:srgbClr val="0000FF"/>
                </a:solidFill>
                <a:round/>
                <a:headEnd/>
                <a:tailEnd/>
              </a:ln>
            </p:spPr>
            <p:txBody>
              <a:bodyPr/>
              <a:lstStyle/>
              <a:p>
                <a:endParaRPr lang="en-US"/>
              </a:p>
            </p:txBody>
          </p:sp>
        </p:grpSp>
        <p:sp>
          <p:nvSpPr>
            <p:cNvPr id="235274" name="Line 3850"/>
            <p:cNvSpPr>
              <a:spLocks noChangeShapeType="1"/>
            </p:cNvSpPr>
            <p:nvPr/>
          </p:nvSpPr>
          <p:spPr bwMode="auto">
            <a:xfrm>
              <a:off x="4814" y="3561"/>
              <a:ext cx="0" cy="0"/>
            </a:xfrm>
            <a:prstGeom prst="line">
              <a:avLst/>
            </a:prstGeom>
            <a:noFill/>
            <a:ln w="0">
              <a:solidFill>
                <a:srgbClr val="0000FF"/>
              </a:solidFill>
              <a:round/>
              <a:headEnd/>
              <a:tailEnd/>
            </a:ln>
          </p:spPr>
          <p:txBody>
            <a:bodyPr/>
            <a:lstStyle/>
            <a:p>
              <a:endParaRPr lang="en-US"/>
            </a:p>
          </p:txBody>
        </p:sp>
        <p:sp>
          <p:nvSpPr>
            <p:cNvPr id="235275" name="Line 3851"/>
            <p:cNvSpPr>
              <a:spLocks noChangeShapeType="1"/>
            </p:cNvSpPr>
            <p:nvPr/>
          </p:nvSpPr>
          <p:spPr bwMode="auto">
            <a:xfrm>
              <a:off x="4814" y="3561"/>
              <a:ext cx="0" cy="0"/>
            </a:xfrm>
            <a:prstGeom prst="line">
              <a:avLst/>
            </a:prstGeom>
            <a:noFill/>
            <a:ln w="0">
              <a:solidFill>
                <a:srgbClr val="0000FF"/>
              </a:solidFill>
              <a:round/>
              <a:headEnd/>
              <a:tailEnd/>
            </a:ln>
          </p:spPr>
          <p:txBody>
            <a:bodyPr/>
            <a:lstStyle/>
            <a:p>
              <a:endParaRPr lang="en-US"/>
            </a:p>
          </p:txBody>
        </p:sp>
        <p:sp>
          <p:nvSpPr>
            <p:cNvPr id="235276" name="Line 3852"/>
            <p:cNvSpPr>
              <a:spLocks noChangeShapeType="1"/>
            </p:cNvSpPr>
            <p:nvPr/>
          </p:nvSpPr>
          <p:spPr bwMode="auto">
            <a:xfrm>
              <a:off x="4814" y="3561"/>
              <a:ext cx="0" cy="0"/>
            </a:xfrm>
            <a:prstGeom prst="line">
              <a:avLst/>
            </a:prstGeom>
            <a:noFill/>
            <a:ln w="0">
              <a:solidFill>
                <a:srgbClr val="0000FF"/>
              </a:solidFill>
              <a:round/>
              <a:headEnd/>
              <a:tailEnd/>
            </a:ln>
          </p:spPr>
          <p:txBody>
            <a:bodyPr/>
            <a:lstStyle/>
            <a:p>
              <a:endParaRPr lang="en-US"/>
            </a:p>
          </p:txBody>
        </p:sp>
        <p:sp>
          <p:nvSpPr>
            <p:cNvPr id="235277" name="Line 3853"/>
            <p:cNvSpPr>
              <a:spLocks noChangeShapeType="1"/>
            </p:cNvSpPr>
            <p:nvPr/>
          </p:nvSpPr>
          <p:spPr bwMode="auto">
            <a:xfrm>
              <a:off x="4815" y="3561"/>
              <a:ext cx="1" cy="0"/>
            </a:xfrm>
            <a:prstGeom prst="line">
              <a:avLst/>
            </a:prstGeom>
            <a:noFill/>
            <a:ln w="0">
              <a:solidFill>
                <a:srgbClr val="0000FF"/>
              </a:solidFill>
              <a:round/>
              <a:headEnd/>
              <a:tailEnd/>
            </a:ln>
          </p:spPr>
          <p:txBody>
            <a:bodyPr/>
            <a:lstStyle/>
            <a:p>
              <a:endParaRPr lang="en-US"/>
            </a:p>
          </p:txBody>
        </p:sp>
        <p:sp>
          <p:nvSpPr>
            <p:cNvPr id="235278" name="Line 3854"/>
            <p:cNvSpPr>
              <a:spLocks noChangeShapeType="1"/>
            </p:cNvSpPr>
            <p:nvPr/>
          </p:nvSpPr>
          <p:spPr bwMode="auto">
            <a:xfrm>
              <a:off x="4816" y="3561"/>
              <a:ext cx="1" cy="0"/>
            </a:xfrm>
            <a:prstGeom prst="line">
              <a:avLst/>
            </a:prstGeom>
            <a:noFill/>
            <a:ln w="0">
              <a:solidFill>
                <a:srgbClr val="0000FF"/>
              </a:solidFill>
              <a:round/>
              <a:headEnd/>
              <a:tailEnd/>
            </a:ln>
          </p:spPr>
          <p:txBody>
            <a:bodyPr/>
            <a:lstStyle/>
            <a:p>
              <a:endParaRPr lang="en-US"/>
            </a:p>
          </p:txBody>
        </p:sp>
        <p:sp>
          <p:nvSpPr>
            <p:cNvPr id="235279" name="Line 3855"/>
            <p:cNvSpPr>
              <a:spLocks noChangeShapeType="1"/>
            </p:cNvSpPr>
            <p:nvPr/>
          </p:nvSpPr>
          <p:spPr bwMode="auto">
            <a:xfrm>
              <a:off x="4818" y="3561"/>
              <a:ext cx="0" cy="0"/>
            </a:xfrm>
            <a:prstGeom prst="line">
              <a:avLst/>
            </a:prstGeom>
            <a:noFill/>
            <a:ln w="0">
              <a:solidFill>
                <a:srgbClr val="0000FF"/>
              </a:solidFill>
              <a:round/>
              <a:headEnd/>
              <a:tailEnd/>
            </a:ln>
          </p:spPr>
          <p:txBody>
            <a:bodyPr/>
            <a:lstStyle/>
            <a:p>
              <a:endParaRPr lang="en-US"/>
            </a:p>
          </p:txBody>
        </p:sp>
        <p:sp>
          <p:nvSpPr>
            <p:cNvPr id="235280" name="Line 3856"/>
            <p:cNvSpPr>
              <a:spLocks noChangeShapeType="1"/>
            </p:cNvSpPr>
            <p:nvPr/>
          </p:nvSpPr>
          <p:spPr bwMode="auto">
            <a:xfrm>
              <a:off x="4818" y="3561"/>
              <a:ext cx="0" cy="0"/>
            </a:xfrm>
            <a:prstGeom prst="line">
              <a:avLst/>
            </a:prstGeom>
            <a:noFill/>
            <a:ln w="0">
              <a:solidFill>
                <a:srgbClr val="0000FF"/>
              </a:solidFill>
              <a:round/>
              <a:headEnd/>
              <a:tailEnd/>
            </a:ln>
          </p:spPr>
          <p:txBody>
            <a:bodyPr/>
            <a:lstStyle/>
            <a:p>
              <a:endParaRPr lang="en-US"/>
            </a:p>
          </p:txBody>
        </p:sp>
        <p:sp>
          <p:nvSpPr>
            <p:cNvPr id="235281" name="Line 3857"/>
            <p:cNvSpPr>
              <a:spLocks noChangeShapeType="1"/>
            </p:cNvSpPr>
            <p:nvPr/>
          </p:nvSpPr>
          <p:spPr bwMode="auto">
            <a:xfrm>
              <a:off x="4819" y="3561"/>
              <a:ext cx="0" cy="0"/>
            </a:xfrm>
            <a:prstGeom prst="line">
              <a:avLst/>
            </a:prstGeom>
            <a:noFill/>
            <a:ln w="0">
              <a:solidFill>
                <a:srgbClr val="0000FF"/>
              </a:solidFill>
              <a:round/>
              <a:headEnd/>
              <a:tailEnd/>
            </a:ln>
          </p:spPr>
          <p:txBody>
            <a:bodyPr/>
            <a:lstStyle/>
            <a:p>
              <a:endParaRPr lang="en-US"/>
            </a:p>
          </p:txBody>
        </p:sp>
        <p:sp>
          <p:nvSpPr>
            <p:cNvPr id="235282" name="Line 3858"/>
            <p:cNvSpPr>
              <a:spLocks noChangeShapeType="1"/>
            </p:cNvSpPr>
            <p:nvPr/>
          </p:nvSpPr>
          <p:spPr bwMode="auto">
            <a:xfrm>
              <a:off x="4820" y="3561"/>
              <a:ext cx="0" cy="0"/>
            </a:xfrm>
            <a:prstGeom prst="line">
              <a:avLst/>
            </a:prstGeom>
            <a:noFill/>
            <a:ln w="0">
              <a:solidFill>
                <a:srgbClr val="0000FF"/>
              </a:solidFill>
              <a:round/>
              <a:headEnd/>
              <a:tailEnd/>
            </a:ln>
          </p:spPr>
          <p:txBody>
            <a:bodyPr/>
            <a:lstStyle/>
            <a:p>
              <a:endParaRPr lang="en-US"/>
            </a:p>
          </p:txBody>
        </p:sp>
        <p:sp>
          <p:nvSpPr>
            <p:cNvPr id="235283" name="Line 3859"/>
            <p:cNvSpPr>
              <a:spLocks noChangeShapeType="1"/>
            </p:cNvSpPr>
            <p:nvPr/>
          </p:nvSpPr>
          <p:spPr bwMode="auto">
            <a:xfrm>
              <a:off x="4821" y="3561"/>
              <a:ext cx="0" cy="0"/>
            </a:xfrm>
            <a:prstGeom prst="line">
              <a:avLst/>
            </a:prstGeom>
            <a:noFill/>
            <a:ln w="0">
              <a:solidFill>
                <a:srgbClr val="0000FF"/>
              </a:solidFill>
              <a:round/>
              <a:headEnd/>
              <a:tailEnd/>
            </a:ln>
          </p:spPr>
          <p:txBody>
            <a:bodyPr/>
            <a:lstStyle/>
            <a:p>
              <a:endParaRPr lang="en-US"/>
            </a:p>
          </p:txBody>
        </p:sp>
        <p:sp>
          <p:nvSpPr>
            <p:cNvPr id="235284" name="Line 3860"/>
            <p:cNvSpPr>
              <a:spLocks noChangeShapeType="1"/>
            </p:cNvSpPr>
            <p:nvPr/>
          </p:nvSpPr>
          <p:spPr bwMode="auto">
            <a:xfrm>
              <a:off x="4822" y="3561"/>
              <a:ext cx="0" cy="0"/>
            </a:xfrm>
            <a:prstGeom prst="line">
              <a:avLst/>
            </a:prstGeom>
            <a:noFill/>
            <a:ln w="0">
              <a:solidFill>
                <a:srgbClr val="0000FF"/>
              </a:solidFill>
              <a:round/>
              <a:headEnd/>
              <a:tailEnd/>
            </a:ln>
          </p:spPr>
          <p:txBody>
            <a:bodyPr/>
            <a:lstStyle/>
            <a:p>
              <a:endParaRPr lang="en-US"/>
            </a:p>
          </p:txBody>
        </p:sp>
        <p:sp>
          <p:nvSpPr>
            <p:cNvPr id="235285" name="Line 3861"/>
            <p:cNvSpPr>
              <a:spLocks noChangeShapeType="1"/>
            </p:cNvSpPr>
            <p:nvPr/>
          </p:nvSpPr>
          <p:spPr bwMode="auto">
            <a:xfrm>
              <a:off x="4823" y="3561"/>
              <a:ext cx="0" cy="0"/>
            </a:xfrm>
            <a:prstGeom prst="line">
              <a:avLst/>
            </a:prstGeom>
            <a:noFill/>
            <a:ln w="0">
              <a:solidFill>
                <a:srgbClr val="0000FF"/>
              </a:solidFill>
              <a:round/>
              <a:headEnd/>
              <a:tailEnd/>
            </a:ln>
          </p:spPr>
          <p:txBody>
            <a:bodyPr/>
            <a:lstStyle/>
            <a:p>
              <a:endParaRPr lang="en-US"/>
            </a:p>
          </p:txBody>
        </p:sp>
        <p:sp>
          <p:nvSpPr>
            <p:cNvPr id="235286" name="Line 3862"/>
            <p:cNvSpPr>
              <a:spLocks noChangeShapeType="1"/>
            </p:cNvSpPr>
            <p:nvPr/>
          </p:nvSpPr>
          <p:spPr bwMode="auto">
            <a:xfrm>
              <a:off x="4824" y="3561"/>
              <a:ext cx="1" cy="0"/>
            </a:xfrm>
            <a:prstGeom prst="line">
              <a:avLst/>
            </a:prstGeom>
            <a:noFill/>
            <a:ln w="0">
              <a:solidFill>
                <a:srgbClr val="0000FF"/>
              </a:solidFill>
              <a:round/>
              <a:headEnd/>
              <a:tailEnd/>
            </a:ln>
          </p:spPr>
          <p:txBody>
            <a:bodyPr/>
            <a:lstStyle/>
            <a:p>
              <a:endParaRPr lang="en-US"/>
            </a:p>
          </p:txBody>
        </p:sp>
        <p:sp>
          <p:nvSpPr>
            <p:cNvPr id="235287" name="Line 3863"/>
            <p:cNvSpPr>
              <a:spLocks noChangeShapeType="1"/>
            </p:cNvSpPr>
            <p:nvPr/>
          </p:nvSpPr>
          <p:spPr bwMode="auto">
            <a:xfrm>
              <a:off x="4827" y="3561"/>
              <a:ext cx="0" cy="0"/>
            </a:xfrm>
            <a:prstGeom prst="line">
              <a:avLst/>
            </a:prstGeom>
            <a:noFill/>
            <a:ln w="0">
              <a:solidFill>
                <a:srgbClr val="0000FF"/>
              </a:solidFill>
              <a:round/>
              <a:headEnd/>
              <a:tailEnd/>
            </a:ln>
          </p:spPr>
          <p:txBody>
            <a:bodyPr/>
            <a:lstStyle/>
            <a:p>
              <a:endParaRPr lang="en-US"/>
            </a:p>
          </p:txBody>
        </p:sp>
        <p:sp>
          <p:nvSpPr>
            <p:cNvPr id="235288" name="Line 3864"/>
            <p:cNvSpPr>
              <a:spLocks noChangeShapeType="1"/>
            </p:cNvSpPr>
            <p:nvPr/>
          </p:nvSpPr>
          <p:spPr bwMode="auto">
            <a:xfrm>
              <a:off x="4827" y="3561"/>
              <a:ext cx="0" cy="0"/>
            </a:xfrm>
            <a:prstGeom prst="line">
              <a:avLst/>
            </a:prstGeom>
            <a:noFill/>
            <a:ln w="0">
              <a:solidFill>
                <a:srgbClr val="0000FF"/>
              </a:solidFill>
              <a:round/>
              <a:headEnd/>
              <a:tailEnd/>
            </a:ln>
          </p:spPr>
          <p:txBody>
            <a:bodyPr/>
            <a:lstStyle/>
            <a:p>
              <a:endParaRPr lang="en-US"/>
            </a:p>
          </p:txBody>
        </p:sp>
        <p:sp>
          <p:nvSpPr>
            <p:cNvPr id="235289" name="Line 3865"/>
            <p:cNvSpPr>
              <a:spLocks noChangeShapeType="1"/>
            </p:cNvSpPr>
            <p:nvPr/>
          </p:nvSpPr>
          <p:spPr bwMode="auto">
            <a:xfrm>
              <a:off x="4828" y="3561"/>
              <a:ext cx="0" cy="0"/>
            </a:xfrm>
            <a:prstGeom prst="line">
              <a:avLst/>
            </a:prstGeom>
            <a:noFill/>
            <a:ln w="0">
              <a:solidFill>
                <a:srgbClr val="0000FF"/>
              </a:solidFill>
              <a:round/>
              <a:headEnd/>
              <a:tailEnd/>
            </a:ln>
          </p:spPr>
          <p:txBody>
            <a:bodyPr/>
            <a:lstStyle/>
            <a:p>
              <a:endParaRPr lang="en-US"/>
            </a:p>
          </p:txBody>
        </p:sp>
        <p:sp>
          <p:nvSpPr>
            <p:cNvPr id="235290" name="Line 3866"/>
            <p:cNvSpPr>
              <a:spLocks noChangeShapeType="1"/>
            </p:cNvSpPr>
            <p:nvPr/>
          </p:nvSpPr>
          <p:spPr bwMode="auto">
            <a:xfrm>
              <a:off x="4828" y="3561"/>
              <a:ext cx="1" cy="0"/>
            </a:xfrm>
            <a:prstGeom prst="line">
              <a:avLst/>
            </a:prstGeom>
            <a:noFill/>
            <a:ln w="0">
              <a:solidFill>
                <a:srgbClr val="0000FF"/>
              </a:solidFill>
              <a:round/>
              <a:headEnd/>
              <a:tailEnd/>
            </a:ln>
          </p:spPr>
          <p:txBody>
            <a:bodyPr/>
            <a:lstStyle/>
            <a:p>
              <a:endParaRPr lang="en-US"/>
            </a:p>
          </p:txBody>
        </p:sp>
        <p:sp>
          <p:nvSpPr>
            <p:cNvPr id="235291" name="Line 3867"/>
            <p:cNvSpPr>
              <a:spLocks noChangeShapeType="1"/>
            </p:cNvSpPr>
            <p:nvPr/>
          </p:nvSpPr>
          <p:spPr bwMode="auto">
            <a:xfrm>
              <a:off x="4829" y="3561"/>
              <a:ext cx="1" cy="0"/>
            </a:xfrm>
            <a:prstGeom prst="line">
              <a:avLst/>
            </a:prstGeom>
            <a:noFill/>
            <a:ln w="0">
              <a:solidFill>
                <a:srgbClr val="0000FF"/>
              </a:solidFill>
              <a:round/>
              <a:headEnd/>
              <a:tailEnd/>
            </a:ln>
          </p:spPr>
          <p:txBody>
            <a:bodyPr/>
            <a:lstStyle/>
            <a:p>
              <a:endParaRPr lang="en-US"/>
            </a:p>
          </p:txBody>
        </p:sp>
        <p:sp>
          <p:nvSpPr>
            <p:cNvPr id="235292" name="Line 3868"/>
            <p:cNvSpPr>
              <a:spLocks noChangeShapeType="1"/>
            </p:cNvSpPr>
            <p:nvPr/>
          </p:nvSpPr>
          <p:spPr bwMode="auto">
            <a:xfrm>
              <a:off x="4830" y="3561"/>
              <a:ext cx="0" cy="0"/>
            </a:xfrm>
            <a:prstGeom prst="line">
              <a:avLst/>
            </a:prstGeom>
            <a:noFill/>
            <a:ln w="0">
              <a:solidFill>
                <a:srgbClr val="0000FF"/>
              </a:solidFill>
              <a:round/>
              <a:headEnd/>
              <a:tailEnd/>
            </a:ln>
          </p:spPr>
          <p:txBody>
            <a:bodyPr/>
            <a:lstStyle/>
            <a:p>
              <a:endParaRPr lang="en-US"/>
            </a:p>
          </p:txBody>
        </p:sp>
        <p:sp>
          <p:nvSpPr>
            <p:cNvPr id="235293" name="Line 3869"/>
            <p:cNvSpPr>
              <a:spLocks noChangeShapeType="1"/>
            </p:cNvSpPr>
            <p:nvPr/>
          </p:nvSpPr>
          <p:spPr bwMode="auto">
            <a:xfrm>
              <a:off x="4831" y="3561"/>
              <a:ext cx="0" cy="0"/>
            </a:xfrm>
            <a:prstGeom prst="line">
              <a:avLst/>
            </a:prstGeom>
            <a:noFill/>
            <a:ln w="0">
              <a:solidFill>
                <a:srgbClr val="0000FF"/>
              </a:solidFill>
              <a:round/>
              <a:headEnd/>
              <a:tailEnd/>
            </a:ln>
          </p:spPr>
          <p:txBody>
            <a:bodyPr/>
            <a:lstStyle/>
            <a:p>
              <a:endParaRPr lang="en-US"/>
            </a:p>
          </p:txBody>
        </p:sp>
        <p:sp>
          <p:nvSpPr>
            <p:cNvPr id="235294" name="Line 3870"/>
            <p:cNvSpPr>
              <a:spLocks noChangeShapeType="1"/>
            </p:cNvSpPr>
            <p:nvPr/>
          </p:nvSpPr>
          <p:spPr bwMode="auto">
            <a:xfrm>
              <a:off x="4831" y="3561"/>
              <a:ext cx="1" cy="0"/>
            </a:xfrm>
            <a:prstGeom prst="line">
              <a:avLst/>
            </a:prstGeom>
            <a:noFill/>
            <a:ln w="0">
              <a:solidFill>
                <a:srgbClr val="0000FF"/>
              </a:solidFill>
              <a:round/>
              <a:headEnd/>
              <a:tailEnd/>
            </a:ln>
          </p:spPr>
          <p:txBody>
            <a:bodyPr/>
            <a:lstStyle/>
            <a:p>
              <a:endParaRPr lang="en-US"/>
            </a:p>
          </p:txBody>
        </p:sp>
        <p:sp>
          <p:nvSpPr>
            <p:cNvPr id="235295" name="Line 3871"/>
            <p:cNvSpPr>
              <a:spLocks noChangeShapeType="1"/>
            </p:cNvSpPr>
            <p:nvPr/>
          </p:nvSpPr>
          <p:spPr bwMode="auto">
            <a:xfrm>
              <a:off x="4833" y="3561"/>
              <a:ext cx="0" cy="0"/>
            </a:xfrm>
            <a:prstGeom prst="line">
              <a:avLst/>
            </a:prstGeom>
            <a:noFill/>
            <a:ln w="0">
              <a:solidFill>
                <a:srgbClr val="0000FF"/>
              </a:solidFill>
              <a:round/>
              <a:headEnd/>
              <a:tailEnd/>
            </a:ln>
          </p:spPr>
          <p:txBody>
            <a:bodyPr/>
            <a:lstStyle/>
            <a:p>
              <a:endParaRPr lang="en-US"/>
            </a:p>
          </p:txBody>
        </p:sp>
        <p:sp>
          <p:nvSpPr>
            <p:cNvPr id="235296" name="Line 3872"/>
            <p:cNvSpPr>
              <a:spLocks noChangeShapeType="1"/>
            </p:cNvSpPr>
            <p:nvPr/>
          </p:nvSpPr>
          <p:spPr bwMode="auto">
            <a:xfrm>
              <a:off x="4833" y="3561"/>
              <a:ext cx="0" cy="0"/>
            </a:xfrm>
            <a:prstGeom prst="line">
              <a:avLst/>
            </a:prstGeom>
            <a:noFill/>
            <a:ln w="0">
              <a:solidFill>
                <a:srgbClr val="0000FF"/>
              </a:solidFill>
              <a:round/>
              <a:headEnd/>
              <a:tailEnd/>
            </a:ln>
          </p:spPr>
          <p:txBody>
            <a:bodyPr/>
            <a:lstStyle/>
            <a:p>
              <a:endParaRPr lang="en-US"/>
            </a:p>
          </p:txBody>
        </p:sp>
        <p:sp>
          <p:nvSpPr>
            <p:cNvPr id="235297" name="Line 3873"/>
            <p:cNvSpPr>
              <a:spLocks noChangeShapeType="1"/>
            </p:cNvSpPr>
            <p:nvPr/>
          </p:nvSpPr>
          <p:spPr bwMode="auto">
            <a:xfrm>
              <a:off x="4834" y="3561"/>
              <a:ext cx="0" cy="0"/>
            </a:xfrm>
            <a:prstGeom prst="line">
              <a:avLst/>
            </a:prstGeom>
            <a:noFill/>
            <a:ln w="0">
              <a:solidFill>
                <a:srgbClr val="0000FF"/>
              </a:solidFill>
              <a:round/>
              <a:headEnd/>
              <a:tailEnd/>
            </a:ln>
          </p:spPr>
          <p:txBody>
            <a:bodyPr/>
            <a:lstStyle/>
            <a:p>
              <a:endParaRPr lang="en-US"/>
            </a:p>
          </p:txBody>
        </p:sp>
        <p:sp>
          <p:nvSpPr>
            <p:cNvPr id="235298" name="Line 3874"/>
            <p:cNvSpPr>
              <a:spLocks noChangeShapeType="1"/>
            </p:cNvSpPr>
            <p:nvPr/>
          </p:nvSpPr>
          <p:spPr bwMode="auto">
            <a:xfrm>
              <a:off x="4836" y="3561"/>
              <a:ext cx="0" cy="0"/>
            </a:xfrm>
            <a:prstGeom prst="line">
              <a:avLst/>
            </a:prstGeom>
            <a:noFill/>
            <a:ln w="0">
              <a:solidFill>
                <a:srgbClr val="0000FF"/>
              </a:solidFill>
              <a:round/>
              <a:headEnd/>
              <a:tailEnd/>
            </a:ln>
          </p:spPr>
          <p:txBody>
            <a:bodyPr/>
            <a:lstStyle/>
            <a:p>
              <a:endParaRPr lang="en-US"/>
            </a:p>
          </p:txBody>
        </p:sp>
        <p:sp>
          <p:nvSpPr>
            <p:cNvPr id="235299" name="Freeform 3875"/>
            <p:cNvSpPr>
              <a:spLocks/>
            </p:cNvSpPr>
            <p:nvPr/>
          </p:nvSpPr>
          <p:spPr bwMode="auto">
            <a:xfrm>
              <a:off x="4837" y="356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5300" name="Line 3876"/>
            <p:cNvSpPr>
              <a:spLocks noChangeShapeType="1"/>
            </p:cNvSpPr>
            <p:nvPr/>
          </p:nvSpPr>
          <p:spPr bwMode="auto">
            <a:xfrm>
              <a:off x="4838" y="3561"/>
              <a:ext cx="0" cy="0"/>
            </a:xfrm>
            <a:prstGeom prst="line">
              <a:avLst/>
            </a:prstGeom>
            <a:noFill/>
            <a:ln w="0">
              <a:solidFill>
                <a:srgbClr val="0000FF"/>
              </a:solidFill>
              <a:round/>
              <a:headEnd/>
              <a:tailEnd/>
            </a:ln>
          </p:spPr>
          <p:txBody>
            <a:bodyPr/>
            <a:lstStyle/>
            <a:p>
              <a:endParaRPr lang="en-US"/>
            </a:p>
          </p:txBody>
        </p:sp>
        <p:sp>
          <p:nvSpPr>
            <p:cNvPr id="235301" name="Line 3877"/>
            <p:cNvSpPr>
              <a:spLocks noChangeShapeType="1"/>
            </p:cNvSpPr>
            <p:nvPr/>
          </p:nvSpPr>
          <p:spPr bwMode="auto">
            <a:xfrm>
              <a:off x="4839" y="3561"/>
              <a:ext cx="0" cy="0"/>
            </a:xfrm>
            <a:prstGeom prst="line">
              <a:avLst/>
            </a:prstGeom>
            <a:noFill/>
            <a:ln w="0">
              <a:solidFill>
                <a:srgbClr val="0000FF"/>
              </a:solidFill>
              <a:round/>
              <a:headEnd/>
              <a:tailEnd/>
            </a:ln>
          </p:spPr>
          <p:txBody>
            <a:bodyPr/>
            <a:lstStyle/>
            <a:p>
              <a:endParaRPr lang="en-US"/>
            </a:p>
          </p:txBody>
        </p:sp>
        <p:sp>
          <p:nvSpPr>
            <p:cNvPr id="235302" name="Line 3878"/>
            <p:cNvSpPr>
              <a:spLocks noChangeShapeType="1"/>
            </p:cNvSpPr>
            <p:nvPr/>
          </p:nvSpPr>
          <p:spPr bwMode="auto">
            <a:xfrm>
              <a:off x="4839" y="3561"/>
              <a:ext cx="0" cy="0"/>
            </a:xfrm>
            <a:prstGeom prst="line">
              <a:avLst/>
            </a:prstGeom>
            <a:noFill/>
            <a:ln w="0">
              <a:solidFill>
                <a:srgbClr val="0000FF"/>
              </a:solidFill>
              <a:round/>
              <a:headEnd/>
              <a:tailEnd/>
            </a:ln>
          </p:spPr>
          <p:txBody>
            <a:bodyPr/>
            <a:lstStyle/>
            <a:p>
              <a:endParaRPr lang="en-US"/>
            </a:p>
          </p:txBody>
        </p:sp>
        <p:sp>
          <p:nvSpPr>
            <p:cNvPr id="235303" name="Freeform 3879"/>
            <p:cNvSpPr>
              <a:spLocks/>
            </p:cNvSpPr>
            <p:nvPr/>
          </p:nvSpPr>
          <p:spPr bwMode="auto">
            <a:xfrm>
              <a:off x="4841" y="356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5304" name="Line 3880"/>
            <p:cNvSpPr>
              <a:spLocks noChangeShapeType="1"/>
            </p:cNvSpPr>
            <p:nvPr/>
          </p:nvSpPr>
          <p:spPr bwMode="auto">
            <a:xfrm>
              <a:off x="4842" y="3561"/>
              <a:ext cx="1" cy="0"/>
            </a:xfrm>
            <a:prstGeom prst="line">
              <a:avLst/>
            </a:prstGeom>
            <a:noFill/>
            <a:ln w="0">
              <a:solidFill>
                <a:srgbClr val="0000FF"/>
              </a:solidFill>
              <a:round/>
              <a:headEnd/>
              <a:tailEnd/>
            </a:ln>
          </p:spPr>
          <p:txBody>
            <a:bodyPr/>
            <a:lstStyle/>
            <a:p>
              <a:endParaRPr lang="en-US"/>
            </a:p>
          </p:txBody>
        </p:sp>
        <p:sp>
          <p:nvSpPr>
            <p:cNvPr id="235305" name="Line 3881"/>
            <p:cNvSpPr>
              <a:spLocks noChangeShapeType="1"/>
            </p:cNvSpPr>
            <p:nvPr/>
          </p:nvSpPr>
          <p:spPr bwMode="auto">
            <a:xfrm>
              <a:off x="4843" y="3561"/>
              <a:ext cx="0" cy="0"/>
            </a:xfrm>
            <a:prstGeom prst="line">
              <a:avLst/>
            </a:prstGeom>
            <a:noFill/>
            <a:ln w="0">
              <a:solidFill>
                <a:srgbClr val="0000FF"/>
              </a:solidFill>
              <a:round/>
              <a:headEnd/>
              <a:tailEnd/>
            </a:ln>
          </p:spPr>
          <p:txBody>
            <a:bodyPr/>
            <a:lstStyle/>
            <a:p>
              <a:endParaRPr lang="en-US"/>
            </a:p>
          </p:txBody>
        </p:sp>
        <p:sp>
          <p:nvSpPr>
            <p:cNvPr id="235306" name="Line 3882"/>
            <p:cNvSpPr>
              <a:spLocks noChangeShapeType="1"/>
            </p:cNvSpPr>
            <p:nvPr/>
          </p:nvSpPr>
          <p:spPr bwMode="auto">
            <a:xfrm>
              <a:off x="4844" y="3561"/>
              <a:ext cx="0" cy="0"/>
            </a:xfrm>
            <a:prstGeom prst="line">
              <a:avLst/>
            </a:prstGeom>
            <a:noFill/>
            <a:ln w="0">
              <a:solidFill>
                <a:srgbClr val="0000FF"/>
              </a:solidFill>
              <a:round/>
              <a:headEnd/>
              <a:tailEnd/>
            </a:ln>
          </p:spPr>
          <p:txBody>
            <a:bodyPr/>
            <a:lstStyle/>
            <a:p>
              <a:endParaRPr lang="en-US"/>
            </a:p>
          </p:txBody>
        </p:sp>
        <p:sp>
          <p:nvSpPr>
            <p:cNvPr id="235307" name="Line 3883"/>
            <p:cNvSpPr>
              <a:spLocks noChangeShapeType="1"/>
            </p:cNvSpPr>
            <p:nvPr/>
          </p:nvSpPr>
          <p:spPr bwMode="auto">
            <a:xfrm>
              <a:off x="4844" y="3561"/>
              <a:ext cx="1" cy="0"/>
            </a:xfrm>
            <a:prstGeom prst="line">
              <a:avLst/>
            </a:prstGeom>
            <a:noFill/>
            <a:ln w="0">
              <a:solidFill>
                <a:srgbClr val="0000FF"/>
              </a:solidFill>
              <a:round/>
              <a:headEnd/>
              <a:tailEnd/>
            </a:ln>
          </p:spPr>
          <p:txBody>
            <a:bodyPr/>
            <a:lstStyle/>
            <a:p>
              <a:endParaRPr lang="en-US"/>
            </a:p>
          </p:txBody>
        </p:sp>
        <p:sp>
          <p:nvSpPr>
            <p:cNvPr id="235308" name="Line 3884"/>
            <p:cNvSpPr>
              <a:spLocks noChangeShapeType="1"/>
            </p:cNvSpPr>
            <p:nvPr/>
          </p:nvSpPr>
          <p:spPr bwMode="auto">
            <a:xfrm>
              <a:off x="4845" y="3561"/>
              <a:ext cx="0" cy="0"/>
            </a:xfrm>
            <a:prstGeom prst="line">
              <a:avLst/>
            </a:prstGeom>
            <a:noFill/>
            <a:ln w="0">
              <a:solidFill>
                <a:srgbClr val="0000FF"/>
              </a:solidFill>
              <a:round/>
              <a:headEnd/>
              <a:tailEnd/>
            </a:ln>
          </p:spPr>
          <p:txBody>
            <a:bodyPr/>
            <a:lstStyle/>
            <a:p>
              <a:endParaRPr lang="en-US"/>
            </a:p>
          </p:txBody>
        </p:sp>
        <p:sp>
          <p:nvSpPr>
            <p:cNvPr id="235309" name="Line 3885"/>
            <p:cNvSpPr>
              <a:spLocks noChangeShapeType="1"/>
            </p:cNvSpPr>
            <p:nvPr/>
          </p:nvSpPr>
          <p:spPr bwMode="auto">
            <a:xfrm>
              <a:off x="4846" y="3561"/>
              <a:ext cx="0" cy="0"/>
            </a:xfrm>
            <a:prstGeom prst="line">
              <a:avLst/>
            </a:prstGeom>
            <a:noFill/>
            <a:ln w="0">
              <a:solidFill>
                <a:srgbClr val="0000FF"/>
              </a:solidFill>
              <a:round/>
              <a:headEnd/>
              <a:tailEnd/>
            </a:ln>
          </p:spPr>
          <p:txBody>
            <a:bodyPr/>
            <a:lstStyle/>
            <a:p>
              <a:endParaRPr lang="en-US"/>
            </a:p>
          </p:txBody>
        </p:sp>
        <p:sp>
          <p:nvSpPr>
            <p:cNvPr id="235310" name="Line 3886"/>
            <p:cNvSpPr>
              <a:spLocks noChangeShapeType="1"/>
            </p:cNvSpPr>
            <p:nvPr/>
          </p:nvSpPr>
          <p:spPr bwMode="auto">
            <a:xfrm>
              <a:off x="4849" y="3561"/>
              <a:ext cx="0" cy="0"/>
            </a:xfrm>
            <a:prstGeom prst="line">
              <a:avLst/>
            </a:prstGeom>
            <a:noFill/>
            <a:ln w="0">
              <a:solidFill>
                <a:srgbClr val="0000FF"/>
              </a:solidFill>
              <a:round/>
              <a:headEnd/>
              <a:tailEnd/>
            </a:ln>
          </p:spPr>
          <p:txBody>
            <a:bodyPr/>
            <a:lstStyle/>
            <a:p>
              <a:endParaRPr lang="en-US"/>
            </a:p>
          </p:txBody>
        </p:sp>
        <p:sp>
          <p:nvSpPr>
            <p:cNvPr id="235311" name="Line 3887"/>
            <p:cNvSpPr>
              <a:spLocks noChangeShapeType="1"/>
            </p:cNvSpPr>
            <p:nvPr/>
          </p:nvSpPr>
          <p:spPr bwMode="auto">
            <a:xfrm>
              <a:off x="4849" y="3561"/>
              <a:ext cx="0" cy="0"/>
            </a:xfrm>
            <a:prstGeom prst="line">
              <a:avLst/>
            </a:prstGeom>
            <a:noFill/>
            <a:ln w="0">
              <a:solidFill>
                <a:srgbClr val="0000FF"/>
              </a:solidFill>
              <a:round/>
              <a:headEnd/>
              <a:tailEnd/>
            </a:ln>
          </p:spPr>
          <p:txBody>
            <a:bodyPr/>
            <a:lstStyle/>
            <a:p>
              <a:endParaRPr lang="en-US"/>
            </a:p>
          </p:txBody>
        </p:sp>
        <p:sp>
          <p:nvSpPr>
            <p:cNvPr id="235312" name="Line 3888"/>
            <p:cNvSpPr>
              <a:spLocks noChangeShapeType="1"/>
            </p:cNvSpPr>
            <p:nvPr/>
          </p:nvSpPr>
          <p:spPr bwMode="auto">
            <a:xfrm>
              <a:off x="4850" y="3561"/>
              <a:ext cx="0" cy="0"/>
            </a:xfrm>
            <a:prstGeom prst="line">
              <a:avLst/>
            </a:prstGeom>
            <a:noFill/>
            <a:ln w="0">
              <a:solidFill>
                <a:srgbClr val="0000FF"/>
              </a:solidFill>
              <a:round/>
              <a:headEnd/>
              <a:tailEnd/>
            </a:ln>
          </p:spPr>
          <p:txBody>
            <a:bodyPr/>
            <a:lstStyle/>
            <a:p>
              <a:endParaRPr lang="en-US"/>
            </a:p>
          </p:txBody>
        </p:sp>
        <p:sp>
          <p:nvSpPr>
            <p:cNvPr id="235313" name="Line 3889"/>
            <p:cNvSpPr>
              <a:spLocks noChangeShapeType="1"/>
            </p:cNvSpPr>
            <p:nvPr/>
          </p:nvSpPr>
          <p:spPr bwMode="auto">
            <a:xfrm>
              <a:off x="4850" y="3561"/>
              <a:ext cx="0" cy="0"/>
            </a:xfrm>
            <a:prstGeom prst="line">
              <a:avLst/>
            </a:prstGeom>
            <a:noFill/>
            <a:ln w="0">
              <a:solidFill>
                <a:srgbClr val="0000FF"/>
              </a:solidFill>
              <a:round/>
              <a:headEnd/>
              <a:tailEnd/>
            </a:ln>
          </p:spPr>
          <p:txBody>
            <a:bodyPr/>
            <a:lstStyle/>
            <a:p>
              <a:endParaRPr lang="en-US"/>
            </a:p>
          </p:txBody>
        </p:sp>
        <p:sp>
          <p:nvSpPr>
            <p:cNvPr id="235314" name="Line 3890"/>
            <p:cNvSpPr>
              <a:spLocks noChangeShapeType="1"/>
            </p:cNvSpPr>
            <p:nvPr/>
          </p:nvSpPr>
          <p:spPr bwMode="auto">
            <a:xfrm>
              <a:off x="4851" y="3561"/>
              <a:ext cx="0" cy="0"/>
            </a:xfrm>
            <a:prstGeom prst="line">
              <a:avLst/>
            </a:prstGeom>
            <a:noFill/>
            <a:ln w="0">
              <a:solidFill>
                <a:srgbClr val="0000FF"/>
              </a:solidFill>
              <a:round/>
              <a:headEnd/>
              <a:tailEnd/>
            </a:ln>
          </p:spPr>
          <p:txBody>
            <a:bodyPr/>
            <a:lstStyle/>
            <a:p>
              <a:endParaRPr lang="en-US"/>
            </a:p>
          </p:txBody>
        </p:sp>
        <p:sp>
          <p:nvSpPr>
            <p:cNvPr id="235315" name="Line 3891"/>
            <p:cNvSpPr>
              <a:spLocks noChangeShapeType="1"/>
            </p:cNvSpPr>
            <p:nvPr/>
          </p:nvSpPr>
          <p:spPr bwMode="auto">
            <a:xfrm>
              <a:off x="4852" y="3561"/>
              <a:ext cx="0" cy="0"/>
            </a:xfrm>
            <a:prstGeom prst="line">
              <a:avLst/>
            </a:prstGeom>
            <a:noFill/>
            <a:ln w="0">
              <a:solidFill>
                <a:srgbClr val="0000FF"/>
              </a:solidFill>
              <a:round/>
              <a:headEnd/>
              <a:tailEnd/>
            </a:ln>
          </p:spPr>
          <p:txBody>
            <a:bodyPr/>
            <a:lstStyle/>
            <a:p>
              <a:endParaRPr lang="en-US"/>
            </a:p>
          </p:txBody>
        </p:sp>
        <p:sp>
          <p:nvSpPr>
            <p:cNvPr id="235316" name="Line 3892"/>
            <p:cNvSpPr>
              <a:spLocks noChangeShapeType="1"/>
            </p:cNvSpPr>
            <p:nvPr/>
          </p:nvSpPr>
          <p:spPr bwMode="auto">
            <a:xfrm>
              <a:off x="4852" y="3561"/>
              <a:ext cx="1" cy="0"/>
            </a:xfrm>
            <a:prstGeom prst="line">
              <a:avLst/>
            </a:prstGeom>
            <a:noFill/>
            <a:ln w="0">
              <a:solidFill>
                <a:srgbClr val="0000FF"/>
              </a:solidFill>
              <a:round/>
              <a:headEnd/>
              <a:tailEnd/>
            </a:ln>
          </p:spPr>
          <p:txBody>
            <a:bodyPr/>
            <a:lstStyle/>
            <a:p>
              <a:endParaRPr lang="en-US"/>
            </a:p>
          </p:txBody>
        </p:sp>
        <p:sp>
          <p:nvSpPr>
            <p:cNvPr id="235317" name="Line 3893"/>
            <p:cNvSpPr>
              <a:spLocks noChangeShapeType="1"/>
            </p:cNvSpPr>
            <p:nvPr/>
          </p:nvSpPr>
          <p:spPr bwMode="auto">
            <a:xfrm>
              <a:off x="4853" y="3561"/>
              <a:ext cx="0" cy="0"/>
            </a:xfrm>
            <a:prstGeom prst="line">
              <a:avLst/>
            </a:prstGeom>
            <a:noFill/>
            <a:ln w="0">
              <a:solidFill>
                <a:srgbClr val="0000FF"/>
              </a:solidFill>
              <a:round/>
              <a:headEnd/>
              <a:tailEnd/>
            </a:ln>
          </p:spPr>
          <p:txBody>
            <a:bodyPr/>
            <a:lstStyle/>
            <a:p>
              <a:endParaRPr lang="en-US"/>
            </a:p>
          </p:txBody>
        </p:sp>
        <p:sp>
          <p:nvSpPr>
            <p:cNvPr id="235318" name="Line 3894"/>
            <p:cNvSpPr>
              <a:spLocks noChangeShapeType="1"/>
            </p:cNvSpPr>
            <p:nvPr/>
          </p:nvSpPr>
          <p:spPr bwMode="auto">
            <a:xfrm>
              <a:off x="4854" y="3561"/>
              <a:ext cx="0" cy="0"/>
            </a:xfrm>
            <a:prstGeom prst="line">
              <a:avLst/>
            </a:prstGeom>
            <a:noFill/>
            <a:ln w="0">
              <a:solidFill>
                <a:srgbClr val="0000FF"/>
              </a:solidFill>
              <a:round/>
              <a:headEnd/>
              <a:tailEnd/>
            </a:ln>
          </p:spPr>
          <p:txBody>
            <a:bodyPr/>
            <a:lstStyle/>
            <a:p>
              <a:endParaRPr lang="en-US"/>
            </a:p>
          </p:txBody>
        </p:sp>
        <p:sp>
          <p:nvSpPr>
            <p:cNvPr id="235319" name="Line 3895"/>
            <p:cNvSpPr>
              <a:spLocks noChangeShapeType="1"/>
            </p:cNvSpPr>
            <p:nvPr/>
          </p:nvSpPr>
          <p:spPr bwMode="auto">
            <a:xfrm>
              <a:off x="4855" y="3561"/>
              <a:ext cx="0" cy="0"/>
            </a:xfrm>
            <a:prstGeom prst="line">
              <a:avLst/>
            </a:prstGeom>
            <a:noFill/>
            <a:ln w="0">
              <a:solidFill>
                <a:srgbClr val="0000FF"/>
              </a:solidFill>
              <a:round/>
              <a:headEnd/>
              <a:tailEnd/>
            </a:ln>
          </p:spPr>
          <p:txBody>
            <a:bodyPr/>
            <a:lstStyle/>
            <a:p>
              <a:endParaRPr lang="en-US"/>
            </a:p>
          </p:txBody>
        </p:sp>
        <p:sp>
          <p:nvSpPr>
            <p:cNvPr id="235320" name="Line 3896"/>
            <p:cNvSpPr>
              <a:spLocks noChangeShapeType="1"/>
            </p:cNvSpPr>
            <p:nvPr/>
          </p:nvSpPr>
          <p:spPr bwMode="auto">
            <a:xfrm>
              <a:off x="4856" y="3561"/>
              <a:ext cx="0" cy="0"/>
            </a:xfrm>
            <a:prstGeom prst="line">
              <a:avLst/>
            </a:prstGeom>
            <a:noFill/>
            <a:ln w="0">
              <a:solidFill>
                <a:srgbClr val="0000FF"/>
              </a:solidFill>
              <a:round/>
              <a:headEnd/>
              <a:tailEnd/>
            </a:ln>
          </p:spPr>
          <p:txBody>
            <a:bodyPr/>
            <a:lstStyle/>
            <a:p>
              <a:endParaRPr lang="en-US"/>
            </a:p>
          </p:txBody>
        </p:sp>
        <p:sp>
          <p:nvSpPr>
            <p:cNvPr id="235321" name="Line 3897"/>
            <p:cNvSpPr>
              <a:spLocks noChangeShapeType="1"/>
            </p:cNvSpPr>
            <p:nvPr/>
          </p:nvSpPr>
          <p:spPr bwMode="auto">
            <a:xfrm>
              <a:off x="4856" y="3561"/>
              <a:ext cx="2" cy="0"/>
            </a:xfrm>
            <a:prstGeom prst="line">
              <a:avLst/>
            </a:prstGeom>
            <a:noFill/>
            <a:ln w="0">
              <a:solidFill>
                <a:srgbClr val="0000FF"/>
              </a:solidFill>
              <a:round/>
              <a:headEnd/>
              <a:tailEnd/>
            </a:ln>
          </p:spPr>
          <p:txBody>
            <a:bodyPr/>
            <a:lstStyle/>
            <a:p>
              <a:endParaRPr lang="en-US"/>
            </a:p>
          </p:txBody>
        </p:sp>
        <p:sp>
          <p:nvSpPr>
            <p:cNvPr id="235322" name="Line 3898"/>
            <p:cNvSpPr>
              <a:spLocks noChangeShapeType="1"/>
            </p:cNvSpPr>
            <p:nvPr/>
          </p:nvSpPr>
          <p:spPr bwMode="auto">
            <a:xfrm>
              <a:off x="4858" y="3561"/>
              <a:ext cx="0" cy="0"/>
            </a:xfrm>
            <a:prstGeom prst="line">
              <a:avLst/>
            </a:prstGeom>
            <a:noFill/>
            <a:ln w="0">
              <a:solidFill>
                <a:srgbClr val="0000FF"/>
              </a:solidFill>
              <a:round/>
              <a:headEnd/>
              <a:tailEnd/>
            </a:ln>
          </p:spPr>
          <p:txBody>
            <a:bodyPr/>
            <a:lstStyle/>
            <a:p>
              <a:endParaRPr lang="en-US"/>
            </a:p>
          </p:txBody>
        </p:sp>
        <p:sp>
          <p:nvSpPr>
            <p:cNvPr id="235323" name="Line 3899"/>
            <p:cNvSpPr>
              <a:spLocks noChangeShapeType="1"/>
            </p:cNvSpPr>
            <p:nvPr/>
          </p:nvSpPr>
          <p:spPr bwMode="auto">
            <a:xfrm>
              <a:off x="4858" y="3561"/>
              <a:ext cx="0" cy="0"/>
            </a:xfrm>
            <a:prstGeom prst="line">
              <a:avLst/>
            </a:prstGeom>
            <a:noFill/>
            <a:ln w="0">
              <a:solidFill>
                <a:srgbClr val="0000FF"/>
              </a:solidFill>
              <a:round/>
              <a:headEnd/>
              <a:tailEnd/>
            </a:ln>
          </p:spPr>
          <p:txBody>
            <a:bodyPr/>
            <a:lstStyle/>
            <a:p>
              <a:endParaRPr lang="en-US"/>
            </a:p>
          </p:txBody>
        </p:sp>
        <p:sp>
          <p:nvSpPr>
            <p:cNvPr id="235324" name="Line 3900"/>
            <p:cNvSpPr>
              <a:spLocks noChangeShapeType="1"/>
            </p:cNvSpPr>
            <p:nvPr/>
          </p:nvSpPr>
          <p:spPr bwMode="auto">
            <a:xfrm>
              <a:off x="4860" y="3561"/>
              <a:ext cx="0" cy="0"/>
            </a:xfrm>
            <a:prstGeom prst="line">
              <a:avLst/>
            </a:prstGeom>
            <a:noFill/>
            <a:ln w="0">
              <a:solidFill>
                <a:srgbClr val="0000FF"/>
              </a:solidFill>
              <a:round/>
              <a:headEnd/>
              <a:tailEnd/>
            </a:ln>
          </p:spPr>
          <p:txBody>
            <a:bodyPr/>
            <a:lstStyle/>
            <a:p>
              <a:endParaRPr lang="en-US"/>
            </a:p>
          </p:txBody>
        </p:sp>
        <p:sp>
          <p:nvSpPr>
            <p:cNvPr id="235325" name="Line 3901"/>
            <p:cNvSpPr>
              <a:spLocks noChangeShapeType="1"/>
            </p:cNvSpPr>
            <p:nvPr/>
          </p:nvSpPr>
          <p:spPr bwMode="auto">
            <a:xfrm>
              <a:off x="4860" y="3561"/>
              <a:ext cx="0" cy="0"/>
            </a:xfrm>
            <a:prstGeom prst="line">
              <a:avLst/>
            </a:prstGeom>
            <a:noFill/>
            <a:ln w="0">
              <a:solidFill>
                <a:srgbClr val="0000FF"/>
              </a:solidFill>
              <a:round/>
              <a:headEnd/>
              <a:tailEnd/>
            </a:ln>
          </p:spPr>
          <p:txBody>
            <a:bodyPr/>
            <a:lstStyle/>
            <a:p>
              <a:endParaRPr lang="en-US"/>
            </a:p>
          </p:txBody>
        </p:sp>
        <p:sp>
          <p:nvSpPr>
            <p:cNvPr id="235326" name="Line 3902"/>
            <p:cNvSpPr>
              <a:spLocks noChangeShapeType="1"/>
            </p:cNvSpPr>
            <p:nvPr/>
          </p:nvSpPr>
          <p:spPr bwMode="auto">
            <a:xfrm>
              <a:off x="4861" y="3561"/>
              <a:ext cx="0" cy="0"/>
            </a:xfrm>
            <a:prstGeom prst="line">
              <a:avLst/>
            </a:prstGeom>
            <a:noFill/>
            <a:ln w="0">
              <a:solidFill>
                <a:srgbClr val="0000FF"/>
              </a:solidFill>
              <a:round/>
              <a:headEnd/>
              <a:tailEnd/>
            </a:ln>
          </p:spPr>
          <p:txBody>
            <a:bodyPr/>
            <a:lstStyle/>
            <a:p>
              <a:endParaRPr lang="en-US"/>
            </a:p>
          </p:txBody>
        </p:sp>
        <p:sp>
          <p:nvSpPr>
            <p:cNvPr id="235327" name="Line 3903"/>
            <p:cNvSpPr>
              <a:spLocks noChangeShapeType="1"/>
            </p:cNvSpPr>
            <p:nvPr/>
          </p:nvSpPr>
          <p:spPr bwMode="auto">
            <a:xfrm>
              <a:off x="4861" y="3561"/>
              <a:ext cx="1" cy="0"/>
            </a:xfrm>
            <a:prstGeom prst="line">
              <a:avLst/>
            </a:prstGeom>
            <a:noFill/>
            <a:ln w="0">
              <a:solidFill>
                <a:srgbClr val="0000FF"/>
              </a:solidFill>
              <a:round/>
              <a:headEnd/>
              <a:tailEnd/>
            </a:ln>
          </p:spPr>
          <p:txBody>
            <a:bodyPr/>
            <a:lstStyle/>
            <a:p>
              <a:endParaRPr lang="en-US"/>
            </a:p>
          </p:txBody>
        </p:sp>
        <p:sp>
          <p:nvSpPr>
            <p:cNvPr id="235328" name="Line 3904"/>
            <p:cNvSpPr>
              <a:spLocks noChangeShapeType="1"/>
            </p:cNvSpPr>
            <p:nvPr/>
          </p:nvSpPr>
          <p:spPr bwMode="auto">
            <a:xfrm>
              <a:off x="4862" y="3561"/>
              <a:ext cx="1" cy="0"/>
            </a:xfrm>
            <a:prstGeom prst="line">
              <a:avLst/>
            </a:prstGeom>
            <a:noFill/>
            <a:ln w="0">
              <a:solidFill>
                <a:srgbClr val="0000FF"/>
              </a:solidFill>
              <a:round/>
              <a:headEnd/>
              <a:tailEnd/>
            </a:ln>
          </p:spPr>
          <p:txBody>
            <a:bodyPr/>
            <a:lstStyle/>
            <a:p>
              <a:endParaRPr lang="en-US"/>
            </a:p>
          </p:txBody>
        </p:sp>
        <p:sp>
          <p:nvSpPr>
            <p:cNvPr id="235329" name="Line 3905"/>
            <p:cNvSpPr>
              <a:spLocks noChangeShapeType="1"/>
            </p:cNvSpPr>
            <p:nvPr/>
          </p:nvSpPr>
          <p:spPr bwMode="auto">
            <a:xfrm>
              <a:off x="4864" y="3561"/>
              <a:ext cx="0" cy="0"/>
            </a:xfrm>
            <a:prstGeom prst="line">
              <a:avLst/>
            </a:prstGeom>
            <a:noFill/>
            <a:ln w="0">
              <a:solidFill>
                <a:srgbClr val="0000FF"/>
              </a:solidFill>
              <a:round/>
              <a:headEnd/>
              <a:tailEnd/>
            </a:ln>
          </p:spPr>
          <p:txBody>
            <a:bodyPr/>
            <a:lstStyle/>
            <a:p>
              <a:endParaRPr lang="en-US"/>
            </a:p>
          </p:txBody>
        </p:sp>
        <p:sp>
          <p:nvSpPr>
            <p:cNvPr id="235330" name="Line 3906"/>
            <p:cNvSpPr>
              <a:spLocks noChangeShapeType="1"/>
            </p:cNvSpPr>
            <p:nvPr/>
          </p:nvSpPr>
          <p:spPr bwMode="auto">
            <a:xfrm>
              <a:off x="4865" y="3561"/>
              <a:ext cx="0" cy="0"/>
            </a:xfrm>
            <a:prstGeom prst="line">
              <a:avLst/>
            </a:prstGeom>
            <a:noFill/>
            <a:ln w="0">
              <a:solidFill>
                <a:srgbClr val="0000FF"/>
              </a:solidFill>
              <a:round/>
              <a:headEnd/>
              <a:tailEnd/>
            </a:ln>
          </p:spPr>
          <p:txBody>
            <a:bodyPr/>
            <a:lstStyle/>
            <a:p>
              <a:endParaRPr lang="en-US"/>
            </a:p>
          </p:txBody>
        </p:sp>
        <p:sp>
          <p:nvSpPr>
            <p:cNvPr id="235331" name="Line 3907"/>
            <p:cNvSpPr>
              <a:spLocks noChangeShapeType="1"/>
            </p:cNvSpPr>
            <p:nvPr/>
          </p:nvSpPr>
          <p:spPr bwMode="auto">
            <a:xfrm>
              <a:off x="4865" y="3561"/>
              <a:ext cx="0" cy="0"/>
            </a:xfrm>
            <a:prstGeom prst="line">
              <a:avLst/>
            </a:prstGeom>
            <a:noFill/>
            <a:ln w="0">
              <a:solidFill>
                <a:srgbClr val="0000FF"/>
              </a:solidFill>
              <a:round/>
              <a:headEnd/>
              <a:tailEnd/>
            </a:ln>
          </p:spPr>
          <p:txBody>
            <a:bodyPr/>
            <a:lstStyle/>
            <a:p>
              <a:endParaRPr lang="en-US"/>
            </a:p>
          </p:txBody>
        </p:sp>
        <p:sp>
          <p:nvSpPr>
            <p:cNvPr id="235332" name="Line 3908"/>
            <p:cNvSpPr>
              <a:spLocks noChangeShapeType="1"/>
            </p:cNvSpPr>
            <p:nvPr/>
          </p:nvSpPr>
          <p:spPr bwMode="auto">
            <a:xfrm>
              <a:off x="4866" y="3561"/>
              <a:ext cx="0" cy="0"/>
            </a:xfrm>
            <a:prstGeom prst="line">
              <a:avLst/>
            </a:prstGeom>
            <a:noFill/>
            <a:ln w="0">
              <a:solidFill>
                <a:srgbClr val="0000FF"/>
              </a:solidFill>
              <a:round/>
              <a:headEnd/>
              <a:tailEnd/>
            </a:ln>
          </p:spPr>
          <p:txBody>
            <a:bodyPr/>
            <a:lstStyle/>
            <a:p>
              <a:endParaRPr lang="en-US"/>
            </a:p>
          </p:txBody>
        </p:sp>
        <p:sp>
          <p:nvSpPr>
            <p:cNvPr id="235333" name="Line 3909"/>
            <p:cNvSpPr>
              <a:spLocks noChangeShapeType="1"/>
            </p:cNvSpPr>
            <p:nvPr/>
          </p:nvSpPr>
          <p:spPr bwMode="auto">
            <a:xfrm>
              <a:off x="4867" y="3561"/>
              <a:ext cx="0" cy="0"/>
            </a:xfrm>
            <a:prstGeom prst="line">
              <a:avLst/>
            </a:prstGeom>
            <a:noFill/>
            <a:ln w="0">
              <a:solidFill>
                <a:srgbClr val="0000FF"/>
              </a:solidFill>
              <a:round/>
              <a:headEnd/>
              <a:tailEnd/>
            </a:ln>
          </p:spPr>
          <p:txBody>
            <a:bodyPr/>
            <a:lstStyle/>
            <a:p>
              <a:endParaRPr lang="en-US"/>
            </a:p>
          </p:txBody>
        </p:sp>
        <p:sp>
          <p:nvSpPr>
            <p:cNvPr id="235334" name="Line 3910"/>
            <p:cNvSpPr>
              <a:spLocks noChangeShapeType="1"/>
            </p:cNvSpPr>
            <p:nvPr/>
          </p:nvSpPr>
          <p:spPr bwMode="auto">
            <a:xfrm>
              <a:off x="4867" y="3561"/>
              <a:ext cx="0" cy="0"/>
            </a:xfrm>
            <a:prstGeom prst="line">
              <a:avLst/>
            </a:prstGeom>
            <a:noFill/>
            <a:ln w="0">
              <a:solidFill>
                <a:srgbClr val="0000FF"/>
              </a:solidFill>
              <a:round/>
              <a:headEnd/>
              <a:tailEnd/>
            </a:ln>
          </p:spPr>
          <p:txBody>
            <a:bodyPr/>
            <a:lstStyle/>
            <a:p>
              <a:endParaRPr lang="en-US"/>
            </a:p>
          </p:txBody>
        </p:sp>
        <p:sp>
          <p:nvSpPr>
            <p:cNvPr id="235335" name="Line 3911"/>
            <p:cNvSpPr>
              <a:spLocks noChangeShapeType="1"/>
            </p:cNvSpPr>
            <p:nvPr/>
          </p:nvSpPr>
          <p:spPr bwMode="auto">
            <a:xfrm>
              <a:off x="4868" y="3561"/>
              <a:ext cx="0" cy="0"/>
            </a:xfrm>
            <a:prstGeom prst="line">
              <a:avLst/>
            </a:prstGeom>
            <a:noFill/>
            <a:ln w="0">
              <a:solidFill>
                <a:srgbClr val="0000FF"/>
              </a:solidFill>
              <a:round/>
              <a:headEnd/>
              <a:tailEnd/>
            </a:ln>
          </p:spPr>
          <p:txBody>
            <a:bodyPr/>
            <a:lstStyle/>
            <a:p>
              <a:endParaRPr lang="en-US"/>
            </a:p>
          </p:txBody>
        </p:sp>
        <p:sp>
          <p:nvSpPr>
            <p:cNvPr id="235336" name="Line 3912"/>
            <p:cNvSpPr>
              <a:spLocks noChangeShapeType="1"/>
            </p:cNvSpPr>
            <p:nvPr/>
          </p:nvSpPr>
          <p:spPr bwMode="auto">
            <a:xfrm>
              <a:off x="4869" y="3561"/>
              <a:ext cx="1" cy="0"/>
            </a:xfrm>
            <a:prstGeom prst="line">
              <a:avLst/>
            </a:prstGeom>
            <a:noFill/>
            <a:ln w="0">
              <a:solidFill>
                <a:srgbClr val="0000FF"/>
              </a:solidFill>
              <a:round/>
              <a:headEnd/>
              <a:tailEnd/>
            </a:ln>
          </p:spPr>
          <p:txBody>
            <a:bodyPr/>
            <a:lstStyle/>
            <a:p>
              <a:endParaRPr lang="en-US"/>
            </a:p>
          </p:txBody>
        </p:sp>
        <p:sp>
          <p:nvSpPr>
            <p:cNvPr id="235337" name="Line 3913"/>
            <p:cNvSpPr>
              <a:spLocks noChangeShapeType="1"/>
            </p:cNvSpPr>
            <p:nvPr/>
          </p:nvSpPr>
          <p:spPr bwMode="auto">
            <a:xfrm>
              <a:off x="4870" y="3561"/>
              <a:ext cx="0" cy="0"/>
            </a:xfrm>
            <a:prstGeom prst="line">
              <a:avLst/>
            </a:prstGeom>
            <a:noFill/>
            <a:ln w="0">
              <a:solidFill>
                <a:srgbClr val="0000FF"/>
              </a:solidFill>
              <a:round/>
              <a:headEnd/>
              <a:tailEnd/>
            </a:ln>
          </p:spPr>
          <p:txBody>
            <a:bodyPr/>
            <a:lstStyle/>
            <a:p>
              <a:endParaRPr lang="en-US"/>
            </a:p>
          </p:txBody>
        </p:sp>
        <p:sp>
          <p:nvSpPr>
            <p:cNvPr id="235338" name="Line 3914"/>
            <p:cNvSpPr>
              <a:spLocks noChangeShapeType="1"/>
            </p:cNvSpPr>
            <p:nvPr/>
          </p:nvSpPr>
          <p:spPr bwMode="auto">
            <a:xfrm>
              <a:off x="4870" y="3561"/>
              <a:ext cx="0" cy="0"/>
            </a:xfrm>
            <a:prstGeom prst="line">
              <a:avLst/>
            </a:prstGeom>
            <a:noFill/>
            <a:ln w="0">
              <a:solidFill>
                <a:srgbClr val="0000FF"/>
              </a:solidFill>
              <a:round/>
              <a:headEnd/>
              <a:tailEnd/>
            </a:ln>
          </p:spPr>
          <p:txBody>
            <a:bodyPr/>
            <a:lstStyle/>
            <a:p>
              <a:endParaRPr lang="en-US"/>
            </a:p>
          </p:txBody>
        </p:sp>
        <p:sp>
          <p:nvSpPr>
            <p:cNvPr id="235339" name="Line 3915"/>
            <p:cNvSpPr>
              <a:spLocks noChangeShapeType="1"/>
            </p:cNvSpPr>
            <p:nvPr/>
          </p:nvSpPr>
          <p:spPr bwMode="auto">
            <a:xfrm>
              <a:off x="4871" y="3561"/>
              <a:ext cx="1" cy="0"/>
            </a:xfrm>
            <a:prstGeom prst="line">
              <a:avLst/>
            </a:prstGeom>
            <a:noFill/>
            <a:ln w="0">
              <a:solidFill>
                <a:srgbClr val="0000FF"/>
              </a:solidFill>
              <a:round/>
              <a:headEnd/>
              <a:tailEnd/>
            </a:ln>
          </p:spPr>
          <p:txBody>
            <a:bodyPr/>
            <a:lstStyle/>
            <a:p>
              <a:endParaRPr lang="en-US"/>
            </a:p>
          </p:txBody>
        </p:sp>
        <p:sp>
          <p:nvSpPr>
            <p:cNvPr id="235340" name="Line 3916"/>
            <p:cNvSpPr>
              <a:spLocks noChangeShapeType="1"/>
            </p:cNvSpPr>
            <p:nvPr/>
          </p:nvSpPr>
          <p:spPr bwMode="auto">
            <a:xfrm>
              <a:off x="4872" y="3561"/>
              <a:ext cx="0" cy="0"/>
            </a:xfrm>
            <a:prstGeom prst="line">
              <a:avLst/>
            </a:prstGeom>
            <a:noFill/>
            <a:ln w="0">
              <a:solidFill>
                <a:srgbClr val="0000FF"/>
              </a:solidFill>
              <a:round/>
              <a:headEnd/>
              <a:tailEnd/>
            </a:ln>
          </p:spPr>
          <p:txBody>
            <a:bodyPr/>
            <a:lstStyle/>
            <a:p>
              <a:endParaRPr lang="en-US"/>
            </a:p>
          </p:txBody>
        </p:sp>
        <p:sp>
          <p:nvSpPr>
            <p:cNvPr id="235341" name="Line 3917"/>
            <p:cNvSpPr>
              <a:spLocks noChangeShapeType="1"/>
            </p:cNvSpPr>
            <p:nvPr/>
          </p:nvSpPr>
          <p:spPr bwMode="auto">
            <a:xfrm>
              <a:off x="4874" y="3561"/>
              <a:ext cx="0" cy="0"/>
            </a:xfrm>
            <a:prstGeom prst="line">
              <a:avLst/>
            </a:prstGeom>
            <a:noFill/>
            <a:ln w="0">
              <a:solidFill>
                <a:srgbClr val="0000FF"/>
              </a:solidFill>
              <a:round/>
              <a:headEnd/>
              <a:tailEnd/>
            </a:ln>
          </p:spPr>
          <p:txBody>
            <a:bodyPr/>
            <a:lstStyle/>
            <a:p>
              <a:endParaRPr lang="en-US"/>
            </a:p>
          </p:txBody>
        </p:sp>
        <p:sp>
          <p:nvSpPr>
            <p:cNvPr id="235342" name="Line 3918"/>
            <p:cNvSpPr>
              <a:spLocks noChangeShapeType="1"/>
            </p:cNvSpPr>
            <p:nvPr/>
          </p:nvSpPr>
          <p:spPr bwMode="auto">
            <a:xfrm>
              <a:off x="4874" y="3561"/>
              <a:ext cx="0" cy="0"/>
            </a:xfrm>
            <a:prstGeom prst="line">
              <a:avLst/>
            </a:prstGeom>
            <a:noFill/>
            <a:ln w="0">
              <a:solidFill>
                <a:srgbClr val="0000FF"/>
              </a:solidFill>
              <a:round/>
              <a:headEnd/>
              <a:tailEnd/>
            </a:ln>
          </p:spPr>
          <p:txBody>
            <a:bodyPr/>
            <a:lstStyle/>
            <a:p>
              <a:endParaRPr lang="en-US"/>
            </a:p>
          </p:txBody>
        </p:sp>
        <p:sp>
          <p:nvSpPr>
            <p:cNvPr id="235343" name="Line 3919"/>
            <p:cNvSpPr>
              <a:spLocks noChangeShapeType="1"/>
            </p:cNvSpPr>
            <p:nvPr/>
          </p:nvSpPr>
          <p:spPr bwMode="auto">
            <a:xfrm>
              <a:off x="4877" y="3561"/>
              <a:ext cx="0" cy="0"/>
            </a:xfrm>
            <a:prstGeom prst="line">
              <a:avLst/>
            </a:prstGeom>
            <a:noFill/>
            <a:ln w="0">
              <a:solidFill>
                <a:srgbClr val="0000FF"/>
              </a:solidFill>
              <a:round/>
              <a:headEnd/>
              <a:tailEnd/>
            </a:ln>
          </p:spPr>
          <p:txBody>
            <a:bodyPr/>
            <a:lstStyle/>
            <a:p>
              <a:endParaRPr lang="en-US"/>
            </a:p>
          </p:txBody>
        </p:sp>
        <p:sp>
          <p:nvSpPr>
            <p:cNvPr id="235344" name="Line 3920"/>
            <p:cNvSpPr>
              <a:spLocks noChangeShapeType="1"/>
            </p:cNvSpPr>
            <p:nvPr/>
          </p:nvSpPr>
          <p:spPr bwMode="auto">
            <a:xfrm>
              <a:off x="4877" y="3561"/>
              <a:ext cx="0" cy="0"/>
            </a:xfrm>
            <a:prstGeom prst="line">
              <a:avLst/>
            </a:prstGeom>
            <a:noFill/>
            <a:ln w="0">
              <a:solidFill>
                <a:srgbClr val="0000FF"/>
              </a:solidFill>
              <a:round/>
              <a:headEnd/>
              <a:tailEnd/>
            </a:ln>
          </p:spPr>
          <p:txBody>
            <a:bodyPr/>
            <a:lstStyle/>
            <a:p>
              <a:endParaRPr lang="en-US"/>
            </a:p>
          </p:txBody>
        </p:sp>
        <p:sp>
          <p:nvSpPr>
            <p:cNvPr id="235345" name="Line 3921"/>
            <p:cNvSpPr>
              <a:spLocks noChangeShapeType="1"/>
            </p:cNvSpPr>
            <p:nvPr/>
          </p:nvSpPr>
          <p:spPr bwMode="auto">
            <a:xfrm>
              <a:off x="4877" y="3561"/>
              <a:ext cx="0" cy="0"/>
            </a:xfrm>
            <a:prstGeom prst="line">
              <a:avLst/>
            </a:prstGeom>
            <a:noFill/>
            <a:ln w="0">
              <a:solidFill>
                <a:srgbClr val="0000FF"/>
              </a:solidFill>
              <a:round/>
              <a:headEnd/>
              <a:tailEnd/>
            </a:ln>
          </p:spPr>
          <p:txBody>
            <a:bodyPr/>
            <a:lstStyle/>
            <a:p>
              <a:endParaRPr lang="en-US"/>
            </a:p>
          </p:txBody>
        </p:sp>
        <p:sp>
          <p:nvSpPr>
            <p:cNvPr id="235346" name="Line 3922"/>
            <p:cNvSpPr>
              <a:spLocks noChangeShapeType="1"/>
            </p:cNvSpPr>
            <p:nvPr/>
          </p:nvSpPr>
          <p:spPr bwMode="auto">
            <a:xfrm>
              <a:off x="4879" y="3561"/>
              <a:ext cx="0" cy="0"/>
            </a:xfrm>
            <a:prstGeom prst="line">
              <a:avLst/>
            </a:prstGeom>
            <a:noFill/>
            <a:ln w="0">
              <a:solidFill>
                <a:srgbClr val="0000FF"/>
              </a:solidFill>
              <a:round/>
              <a:headEnd/>
              <a:tailEnd/>
            </a:ln>
          </p:spPr>
          <p:txBody>
            <a:bodyPr/>
            <a:lstStyle/>
            <a:p>
              <a:endParaRPr lang="en-US"/>
            </a:p>
          </p:txBody>
        </p:sp>
        <p:sp>
          <p:nvSpPr>
            <p:cNvPr id="235347" name="Line 3923"/>
            <p:cNvSpPr>
              <a:spLocks noChangeShapeType="1"/>
            </p:cNvSpPr>
            <p:nvPr/>
          </p:nvSpPr>
          <p:spPr bwMode="auto">
            <a:xfrm>
              <a:off x="4880" y="3561"/>
              <a:ext cx="0" cy="0"/>
            </a:xfrm>
            <a:prstGeom prst="line">
              <a:avLst/>
            </a:prstGeom>
            <a:noFill/>
            <a:ln w="0">
              <a:solidFill>
                <a:srgbClr val="0000FF"/>
              </a:solidFill>
              <a:round/>
              <a:headEnd/>
              <a:tailEnd/>
            </a:ln>
          </p:spPr>
          <p:txBody>
            <a:bodyPr/>
            <a:lstStyle/>
            <a:p>
              <a:endParaRPr lang="en-US"/>
            </a:p>
          </p:txBody>
        </p:sp>
        <p:sp>
          <p:nvSpPr>
            <p:cNvPr id="235348" name="Line 3924"/>
            <p:cNvSpPr>
              <a:spLocks noChangeShapeType="1"/>
            </p:cNvSpPr>
            <p:nvPr/>
          </p:nvSpPr>
          <p:spPr bwMode="auto">
            <a:xfrm>
              <a:off x="4881" y="3561"/>
              <a:ext cx="0" cy="0"/>
            </a:xfrm>
            <a:prstGeom prst="line">
              <a:avLst/>
            </a:prstGeom>
            <a:noFill/>
            <a:ln w="0">
              <a:solidFill>
                <a:srgbClr val="0000FF"/>
              </a:solidFill>
              <a:round/>
              <a:headEnd/>
              <a:tailEnd/>
            </a:ln>
          </p:spPr>
          <p:txBody>
            <a:bodyPr/>
            <a:lstStyle/>
            <a:p>
              <a:endParaRPr lang="en-US"/>
            </a:p>
          </p:txBody>
        </p:sp>
        <p:sp>
          <p:nvSpPr>
            <p:cNvPr id="235349" name="Line 3925"/>
            <p:cNvSpPr>
              <a:spLocks noChangeShapeType="1"/>
            </p:cNvSpPr>
            <p:nvPr/>
          </p:nvSpPr>
          <p:spPr bwMode="auto">
            <a:xfrm>
              <a:off x="4882" y="3561"/>
              <a:ext cx="0" cy="0"/>
            </a:xfrm>
            <a:prstGeom prst="line">
              <a:avLst/>
            </a:prstGeom>
            <a:noFill/>
            <a:ln w="0">
              <a:solidFill>
                <a:srgbClr val="0000FF"/>
              </a:solidFill>
              <a:round/>
              <a:headEnd/>
              <a:tailEnd/>
            </a:ln>
          </p:spPr>
          <p:txBody>
            <a:bodyPr/>
            <a:lstStyle/>
            <a:p>
              <a:endParaRPr lang="en-US"/>
            </a:p>
          </p:txBody>
        </p:sp>
        <p:sp>
          <p:nvSpPr>
            <p:cNvPr id="235350" name="Line 3926"/>
            <p:cNvSpPr>
              <a:spLocks noChangeShapeType="1"/>
            </p:cNvSpPr>
            <p:nvPr/>
          </p:nvSpPr>
          <p:spPr bwMode="auto">
            <a:xfrm>
              <a:off x="4882" y="3561"/>
              <a:ext cx="1" cy="0"/>
            </a:xfrm>
            <a:prstGeom prst="line">
              <a:avLst/>
            </a:prstGeom>
            <a:noFill/>
            <a:ln w="0">
              <a:solidFill>
                <a:srgbClr val="0000FF"/>
              </a:solidFill>
              <a:round/>
              <a:headEnd/>
              <a:tailEnd/>
            </a:ln>
          </p:spPr>
          <p:txBody>
            <a:bodyPr/>
            <a:lstStyle/>
            <a:p>
              <a:endParaRPr lang="en-US"/>
            </a:p>
          </p:txBody>
        </p:sp>
        <p:sp>
          <p:nvSpPr>
            <p:cNvPr id="235351" name="Line 3927"/>
            <p:cNvSpPr>
              <a:spLocks noChangeShapeType="1"/>
            </p:cNvSpPr>
            <p:nvPr/>
          </p:nvSpPr>
          <p:spPr bwMode="auto">
            <a:xfrm>
              <a:off x="4883" y="3561"/>
              <a:ext cx="0" cy="0"/>
            </a:xfrm>
            <a:prstGeom prst="line">
              <a:avLst/>
            </a:prstGeom>
            <a:noFill/>
            <a:ln w="0">
              <a:solidFill>
                <a:srgbClr val="0000FF"/>
              </a:solidFill>
              <a:round/>
              <a:headEnd/>
              <a:tailEnd/>
            </a:ln>
          </p:spPr>
          <p:txBody>
            <a:bodyPr/>
            <a:lstStyle/>
            <a:p>
              <a:endParaRPr lang="en-US"/>
            </a:p>
          </p:txBody>
        </p:sp>
        <p:sp>
          <p:nvSpPr>
            <p:cNvPr id="235352" name="Line 3928"/>
            <p:cNvSpPr>
              <a:spLocks noChangeShapeType="1"/>
            </p:cNvSpPr>
            <p:nvPr/>
          </p:nvSpPr>
          <p:spPr bwMode="auto">
            <a:xfrm>
              <a:off x="4883" y="3561"/>
              <a:ext cx="0" cy="0"/>
            </a:xfrm>
            <a:prstGeom prst="line">
              <a:avLst/>
            </a:prstGeom>
            <a:noFill/>
            <a:ln w="0">
              <a:solidFill>
                <a:srgbClr val="0000FF"/>
              </a:solidFill>
              <a:round/>
              <a:headEnd/>
              <a:tailEnd/>
            </a:ln>
          </p:spPr>
          <p:txBody>
            <a:bodyPr/>
            <a:lstStyle/>
            <a:p>
              <a:endParaRPr lang="en-US"/>
            </a:p>
          </p:txBody>
        </p:sp>
        <p:sp>
          <p:nvSpPr>
            <p:cNvPr id="235353" name="Line 3929"/>
            <p:cNvSpPr>
              <a:spLocks noChangeShapeType="1"/>
            </p:cNvSpPr>
            <p:nvPr/>
          </p:nvSpPr>
          <p:spPr bwMode="auto">
            <a:xfrm flipV="1">
              <a:off x="4885" y="3559"/>
              <a:ext cx="0" cy="2"/>
            </a:xfrm>
            <a:prstGeom prst="line">
              <a:avLst/>
            </a:prstGeom>
            <a:noFill/>
            <a:ln w="0">
              <a:solidFill>
                <a:srgbClr val="0000FF"/>
              </a:solidFill>
              <a:round/>
              <a:headEnd/>
              <a:tailEnd/>
            </a:ln>
          </p:spPr>
          <p:txBody>
            <a:bodyPr/>
            <a:lstStyle/>
            <a:p>
              <a:endParaRPr lang="en-US"/>
            </a:p>
          </p:txBody>
        </p:sp>
        <p:sp>
          <p:nvSpPr>
            <p:cNvPr id="235354" name="Line 3930"/>
            <p:cNvSpPr>
              <a:spLocks noChangeShapeType="1"/>
            </p:cNvSpPr>
            <p:nvPr/>
          </p:nvSpPr>
          <p:spPr bwMode="auto">
            <a:xfrm>
              <a:off x="4886" y="3561"/>
              <a:ext cx="0" cy="0"/>
            </a:xfrm>
            <a:prstGeom prst="line">
              <a:avLst/>
            </a:prstGeom>
            <a:noFill/>
            <a:ln w="0">
              <a:solidFill>
                <a:srgbClr val="0000FF"/>
              </a:solidFill>
              <a:round/>
              <a:headEnd/>
              <a:tailEnd/>
            </a:ln>
          </p:spPr>
          <p:txBody>
            <a:bodyPr/>
            <a:lstStyle/>
            <a:p>
              <a:endParaRPr lang="en-US"/>
            </a:p>
          </p:txBody>
        </p:sp>
        <p:sp>
          <p:nvSpPr>
            <p:cNvPr id="235355" name="Line 3931"/>
            <p:cNvSpPr>
              <a:spLocks noChangeShapeType="1"/>
            </p:cNvSpPr>
            <p:nvPr/>
          </p:nvSpPr>
          <p:spPr bwMode="auto">
            <a:xfrm flipV="1">
              <a:off x="4886" y="3561"/>
              <a:ext cx="0" cy="0"/>
            </a:xfrm>
            <a:prstGeom prst="line">
              <a:avLst/>
            </a:prstGeom>
            <a:noFill/>
            <a:ln w="0">
              <a:solidFill>
                <a:srgbClr val="0000FF"/>
              </a:solidFill>
              <a:round/>
              <a:headEnd/>
              <a:tailEnd/>
            </a:ln>
          </p:spPr>
          <p:txBody>
            <a:bodyPr/>
            <a:lstStyle/>
            <a:p>
              <a:endParaRPr lang="en-US"/>
            </a:p>
          </p:txBody>
        </p:sp>
        <p:sp>
          <p:nvSpPr>
            <p:cNvPr id="235356" name="Line 3932"/>
            <p:cNvSpPr>
              <a:spLocks noChangeShapeType="1"/>
            </p:cNvSpPr>
            <p:nvPr/>
          </p:nvSpPr>
          <p:spPr bwMode="auto">
            <a:xfrm>
              <a:off x="4886" y="3561"/>
              <a:ext cx="0" cy="0"/>
            </a:xfrm>
            <a:prstGeom prst="line">
              <a:avLst/>
            </a:prstGeom>
            <a:noFill/>
            <a:ln w="0">
              <a:solidFill>
                <a:srgbClr val="0000FF"/>
              </a:solidFill>
              <a:round/>
              <a:headEnd/>
              <a:tailEnd/>
            </a:ln>
          </p:spPr>
          <p:txBody>
            <a:bodyPr/>
            <a:lstStyle/>
            <a:p>
              <a:endParaRPr lang="en-US"/>
            </a:p>
          </p:txBody>
        </p:sp>
        <p:sp>
          <p:nvSpPr>
            <p:cNvPr id="235357" name="Line 3933"/>
            <p:cNvSpPr>
              <a:spLocks noChangeShapeType="1"/>
            </p:cNvSpPr>
            <p:nvPr/>
          </p:nvSpPr>
          <p:spPr bwMode="auto">
            <a:xfrm>
              <a:off x="4887" y="3561"/>
              <a:ext cx="0" cy="0"/>
            </a:xfrm>
            <a:prstGeom prst="line">
              <a:avLst/>
            </a:prstGeom>
            <a:noFill/>
            <a:ln w="0">
              <a:solidFill>
                <a:srgbClr val="0000FF"/>
              </a:solidFill>
              <a:round/>
              <a:headEnd/>
              <a:tailEnd/>
            </a:ln>
          </p:spPr>
          <p:txBody>
            <a:bodyPr/>
            <a:lstStyle/>
            <a:p>
              <a:endParaRPr lang="en-US"/>
            </a:p>
          </p:txBody>
        </p:sp>
        <p:sp>
          <p:nvSpPr>
            <p:cNvPr id="235358" name="Line 3934"/>
            <p:cNvSpPr>
              <a:spLocks noChangeShapeType="1"/>
            </p:cNvSpPr>
            <p:nvPr/>
          </p:nvSpPr>
          <p:spPr bwMode="auto">
            <a:xfrm>
              <a:off x="4887" y="3561"/>
              <a:ext cx="1" cy="0"/>
            </a:xfrm>
            <a:prstGeom prst="line">
              <a:avLst/>
            </a:prstGeom>
            <a:noFill/>
            <a:ln w="0">
              <a:solidFill>
                <a:srgbClr val="0000FF"/>
              </a:solidFill>
              <a:round/>
              <a:headEnd/>
              <a:tailEnd/>
            </a:ln>
          </p:spPr>
          <p:txBody>
            <a:bodyPr/>
            <a:lstStyle/>
            <a:p>
              <a:endParaRPr lang="en-US"/>
            </a:p>
          </p:txBody>
        </p:sp>
        <p:sp>
          <p:nvSpPr>
            <p:cNvPr id="235359" name="Line 3935"/>
            <p:cNvSpPr>
              <a:spLocks noChangeShapeType="1"/>
            </p:cNvSpPr>
            <p:nvPr/>
          </p:nvSpPr>
          <p:spPr bwMode="auto">
            <a:xfrm>
              <a:off x="4889" y="3561"/>
              <a:ext cx="0" cy="0"/>
            </a:xfrm>
            <a:prstGeom prst="line">
              <a:avLst/>
            </a:prstGeom>
            <a:noFill/>
            <a:ln w="0">
              <a:solidFill>
                <a:srgbClr val="0000FF"/>
              </a:solidFill>
              <a:round/>
              <a:headEnd/>
              <a:tailEnd/>
            </a:ln>
          </p:spPr>
          <p:txBody>
            <a:bodyPr/>
            <a:lstStyle/>
            <a:p>
              <a:endParaRPr lang="en-US"/>
            </a:p>
          </p:txBody>
        </p:sp>
        <p:sp>
          <p:nvSpPr>
            <p:cNvPr id="235360" name="Line 3936"/>
            <p:cNvSpPr>
              <a:spLocks noChangeShapeType="1"/>
            </p:cNvSpPr>
            <p:nvPr/>
          </p:nvSpPr>
          <p:spPr bwMode="auto">
            <a:xfrm>
              <a:off x="4889" y="3561"/>
              <a:ext cx="0" cy="0"/>
            </a:xfrm>
            <a:prstGeom prst="line">
              <a:avLst/>
            </a:prstGeom>
            <a:noFill/>
            <a:ln w="0">
              <a:solidFill>
                <a:srgbClr val="0000FF"/>
              </a:solidFill>
              <a:round/>
              <a:headEnd/>
              <a:tailEnd/>
            </a:ln>
          </p:spPr>
          <p:txBody>
            <a:bodyPr/>
            <a:lstStyle/>
            <a:p>
              <a:endParaRPr lang="en-US"/>
            </a:p>
          </p:txBody>
        </p:sp>
        <p:sp>
          <p:nvSpPr>
            <p:cNvPr id="235361" name="Freeform 3937"/>
            <p:cNvSpPr>
              <a:spLocks/>
            </p:cNvSpPr>
            <p:nvPr/>
          </p:nvSpPr>
          <p:spPr bwMode="auto">
            <a:xfrm>
              <a:off x="4891" y="356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5362" name="Line 3938"/>
            <p:cNvSpPr>
              <a:spLocks noChangeShapeType="1"/>
            </p:cNvSpPr>
            <p:nvPr/>
          </p:nvSpPr>
          <p:spPr bwMode="auto">
            <a:xfrm>
              <a:off x="4892" y="3561"/>
              <a:ext cx="0" cy="0"/>
            </a:xfrm>
            <a:prstGeom prst="line">
              <a:avLst/>
            </a:prstGeom>
            <a:noFill/>
            <a:ln w="0">
              <a:solidFill>
                <a:srgbClr val="0000FF"/>
              </a:solidFill>
              <a:round/>
              <a:headEnd/>
              <a:tailEnd/>
            </a:ln>
          </p:spPr>
          <p:txBody>
            <a:bodyPr/>
            <a:lstStyle/>
            <a:p>
              <a:endParaRPr lang="en-US"/>
            </a:p>
          </p:txBody>
        </p:sp>
        <p:sp>
          <p:nvSpPr>
            <p:cNvPr id="235363" name="Line 3939"/>
            <p:cNvSpPr>
              <a:spLocks noChangeShapeType="1"/>
            </p:cNvSpPr>
            <p:nvPr/>
          </p:nvSpPr>
          <p:spPr bwMode="auto">
            <a:xfrm>
              <a:off x="4892" y="3561"/>
              <a:ext cx="0" cy="0"/>
            </a:xfrm>
            <a:prstGeom prst="line">
              <a:avLst/>
            </a:prstGeom>
            <a:noFill/>
            <a:ln w="0">
              <a:solidFill>
                <a:srgbClr val="0000FF"/>
              </a:solidFill>
              <a:round/>
              <a:headEnd/>
              <a:tailEnd/>
            </a:ln>
          </p:spPr>
          <p:txBody>
            <a:bodyPr/>
            <a:lstStyle/>
            <a:p>
              <a:endParaRPr lang="en-US"/>
            </a:p>
          </p:txBody>
        </p:sp>
        <p:sp>
          <p:nvSpPr>
            <p:cNvPr id="235364" name="Line 3940"/>
            <p:cNvSpPr>
              <a:spLocks noChangeShapeType="1"/>
            </p:cNvSpPr>
            <p:nvPr/>
          </p:nvSpPr>
          <p:spPr bwMode="auto">
            <a:xfrm>
              <a:off x="4893" y="3561"/>
              <a:ext cx="0" cy="0"/>
            </a:xfrm>
            <a:prstGeom prst="line">
              <a:avLst/>
            </a:prstGeom>
            <a:noFill/>
            <a:ln w="0">
              <a:solidFill>
                <a:srgbClr val="0000FF"/>
              </a:solidFill>
              <a:round/>
              <a:headEnd/>
              <a:tailEnd/>
            </a:ln>
          </p:spPr>
          <p:txBody>
            <a:bodyPr/>
            <a:lstStyle/>
            <a:p>
              <a:endParaRPr lang="en-US"/>
            </a:p>
          </p:txBody>
        </p:sp>
        <p:sp>
          <p:nvSpPr>
            <p:cNvPr id="235365" name="Line 3941"/>
            <p:cNvSpPr>
              <a:spLocks noChangeShapeType="1"/>
            </p:cNvSpPr>
            <p:nvPr/>
          </p:nvSpPr>
          <p:spPr bwMode="auto">
            <a:xfrm>
              <a:off x="4895" y="3561"/>
              <a:ext cx="0" cy="0"/>
            </a:xfrm>
            <a:prstGeom prst="line">
              <a:avLst/>
            </a:prstGeom>
            <a:noFill/>
            <a:ln w="0">
              <a:solidFill>
                <a:srgbClr val="0000FF"/>
              </a:solidFill>
              <a:round/>
              <a:headEnd/>
              <a:tailEnd/>
            </a:ln>
          </p:spPr>
          <p:txBody>
            <a:bodyPr/>
            <a:lstStyle/>
            <a:p>
              <a:endParaRPr lang="en-US"/>
            </a:p>
          </p:txBody>
        </p:sp>
        <p:sp>
          <p:nvSpPr>
            <p:cNvPr id="235366" name="Line 3942"/>
            <p:cNvSpPr>
              <a:spLocks noChangeShapeType="1"/>
            </p:cNvSpPr>
            <p:nvPr/>
          </p:nvSpPr>
          <p:spPr bwMode="auto">
            <a:xfrm>
              <a:off x="4895" y="3561"/>
              <a:ext cx="1" cy="0"/>
            </a:xfrm>
            <a:prstGeom prst="line">
              <a:avLst/>
            </a:prstGeom>
            <a:noFill/>
            <a:ln w="0">
              <a:solidFill>
                <a:srgbClr val="0000FF"/>
              </a:solidFill>
              <a:round/>
              <a:headEnd/>
              <a:tailEnd/>
            </a:ln>
          </p:spPr>
          <p:txBody>
            <a:bodyPr/>
            <a:lstStyle/>
            <a:p>
              <a:endParaRPr lang="en-US"/>
            </a:p>
          </p:txBody>
        </p:sp>
        <p:sp>
          <p:nvSpPr>
            <p:cNvPr id="235367" name="Line 3943"/>
            <p:cNvSpPr>
              <a:spLocks noChangeShapeType="1"/>
            </p:cNvSpPr>
            <p:nvPr/>
          </p:nvSpPr>
          <p:spPr bwMode="auto">
            <a:xfrm>
              <a:off x="4896" y="3561"/>
              <a:ext cx="0" cy="0"/>
            </a:xfrm>
            <a:prstGeom prst="line">
              <a:avLst/>
            </a:prstGeom>
            <a:noFill/>
            <a:ln w="0">
              <a:solidFill>
                <a:srgbClr val="0000FF"/>
              </a:solidFill>
              <a:round/>
              <a:headEnd/>
              <a:tailEnd/>
            </a:ln>
          </p:spPr>
          <p:txBody>
            <a:bodyPr/>
            <a:lstStyle/>
            <a:p>
              <a:endParaRPr lang="en-US"/>
            </a:p>
          </p:txBody>
        </p:sp>
        <p:sp>
          <p:nvSpPr>
            <p:cNvPr id="235368" name="Line 3944"/>
            <p:cNvSpPr>
              <a:spLocks noChangeShapeType="1"/>
            </p:cNvSpPr>
            <p:nvPr/>
          </p:nvSpPr>
          <p:spPr bwMode="auto">
            <a:xfrm>
              <a:off x="4896" y="3561"/>
              <a:ext cx="0" cy="0"/>
            </a:xfrm>
            <a:prstGeom prst="line">
              <a:avLst/>
            </a:prstGeom>
            <a:noFill/>
            <a:ln w="0">
              <a:solidFill>
                <a:srgbClr val="0000FF"/>
              </a:solidFill>
              <a:round/>
              <a:headEnd/>
              <a:tailEnd/>
            </a:ln>
          </p:spPr>
          <p:txBody>
            <a:bodyPr/>
            <a:lstStyle/>
            <a:p>
              <a:endParaRPr lang="en-US"/>
            </a:p>
          </p:txBody>
        </p:sp>
        <p:sp>
          <p:nvSpPr>
            <p:cNvPr id="235369" name="Line 3945"/>
            <p:cNvSpPr>
              <a:spLocks noChangeShapeType="1"/>
            </p:cNvSpPr>
            <p:nvPr/>
          </p:nvSpPr>
          <p:spPr bwMode="auto">
            <a:xfrm>
              <a:off x="4897" y="3561"/>
              <a:ext cx="1" cy="0"/>
            </a:xfrm>
            <a:prstGeom prst="line">
              <a:avLst/>
            </a:prstGeom>
            <a:noFill/>
            <a:ln w="0">
              <a:solidFill>
                <a:srgbClr val="0000FF"/>
              </a:solidFill>
              <a:round/>
              <a:headEnd/>
              <a:tailEnd/>
            </a:ln>
          </p:spPr>
          <p:txBody>
            <a:bodyPr/>
            <a:lstStyle/>
            <a:p>
              <a:endParaRPr lang="en-US"/>
            </a:p>
          </p:txBody>
        </p:sp>
        <p:sp>
          <p:nvSpPr>
            <p:cNvPr id="235370" name="Line 3946"/>
            <p:cNvSpPr>
              <a:spLocks noChangeShapeType="1"/>
            </p:cNvSpPr>
            <p:nvPr/>
          </p:nvSpPr>
          <p:spPr bwMode="auto">
            <a:xfrm>
              <a:off x="4899" y="3561"/>
              <a:ext cx="0" cy="0"/>
            </a:xfrm>
            <a:prstGeom prst="line">
              <a:avLst/>
            </a:prstGeom>
            <a:noFill/>
            <a:ln w="0">
              <a:solidFill>
                <a:srgbClr val="0000FF"/>
              </a:solidFill>
              <a:round/>
              <a:headEnd/>
              <a:tailEnd/>
            </a:ln>
          </p:spPr>
          <p:txBody>
            <a:bodyPr/>
            <a:lstStyle/>
            <a:p>
              <a:endParaRPr lang="en-US"/>
            </a:p>
          </p:txBody>
        </p:sp>
        <p:sp>
          <p:nvSpPr>
            <p:cNvPr id="235371" name="Line 3947"/>
            <p:cNvSpPr>
              <a:spLocks noChangeShapeType="1"/>
            </p:cNvSpPr>
            <p:nvPr/>
          </p:nvSpPr>
          <p:spPr bwMode="auto">
            <a:xfrm>
              <a:off x="4899" y="3561"/>
              <a:ext cx="0" cy="0"/>
            </a:xfrm>
            <a:prstGeom prst="line">
              <a:avLst/>
            </a:prstGeom>
            <a:noFill/>
            <a:ln w="0">
              <a:solidFill>
                <a:srgbClr val="0000FF"/>
              </a:solidFill>
              <a:round/>
              <a:headEnd/>
              <a:tailEnd/>
            </a:ln>
          </p:spPr>
          <p:txBody>
            <a:bodyPr/>
            <a:lstStyle/>
            <a:p>
              <a:endParaRPr lang="en-US"/>
            </a:p>
          </p:txBody>
        </p:sp>
        <p:sp>
          <p:nvSpPr>
            <p:cNvPr id="235372" name="Line 3948"/>
            <p:cNvSpPr>
              <a:spLocks noChangeShapeType="1"/>
            </p:cNvSpPr>
            <p:nvPr/>
          </p:nvSpPr>
          <p:spPr bwMode="auto">
            <a:xfrm>
              <a:off x="4900" y="3561"/>
              <a:ext cx="1" cy="0"/>
            </a:xfrm>
            <a:prstGeom prst="line">
              <a:avLst/>
            </a:prstGeom>
            <a:noFill/>
            <a:ln w="0">
              <a:solidFill>
                <a:srgbClr val="0000FF"/>
              </a:solidFill>
              <a:round/>
              <a:headEnd/>
              <a:tailEnd/>
            </a:ln>
          </p:spPr>
          <p:txBody>
            <a:bodyPr/>
            <a:lstStyle/>
            <a:p>
              <a:endParaRPr lang="en-US"/>
            </a:p>
          </p:txBody>
        </p:sp>
        <p:sp>
          <p:nvSpPr>
            <p:cNvPr id="235373" name="Line 3949"/>
            <p:cNvSpPr>
              <a:spLocks noChangeShapeType="1"/>
            </p:cNvSpPr>
            <p:nvPr/>
          </p:nvSpPr>
          <p:spPr bwMode="auto">
            <a:xfrm>
              <a:off x="4902" y="3561"/>
              <a:ext cx="0" cy="0"/>
            </a:xfrm>
            <a:prstGeom prst="line">
              <a:avLst/>
            </a:prstGeom>
            <a:noFill/>
            <a:ln w="0">
              <a:solidFill>
                <a:srgbClr val="0000FF"/>
              </a:solidFill>
              <a:round/>
              <a:headEnd/>
              <a:tailEnd/>
            </a:ln>
          </p:spPr>
          <p:txBody>
            <a:bodyPr/>
            <a:lstStyle/>
            <a:p>
              <a:endParaRPr lang="en-US"/>
            </a:p>
          </p:txBody>
        </p:sp>
        <p:sp>
          <p:nvSpPr>
            <p:cNvPr id="235374" name="Line 3950"/>
            <p:cNvSpPr>
              <a:spLocks noChangeShapeType="1"/>
            </p:cNvSpPr>
            <p:nvPr/>
          </p:nvSpPr>
          <p:spPr bwMode="auto">
            <a:xfrm>
              <a:off x="4902" y="3561"/>
              <a:ext cx="0" cy="0"/>
            </a:xfrm>
            <a:prstGeom prst="line">
              <a:avLst/>
            </a:prstGeom>
            <a:noFill/>
            <a:ln w="0">
              <a:solidFill>
                <a:srgbClr val="0000FF"/>
              </a:solidFill>
              <a:round/>
              <a:headEnd/>
              <a:tailEnd/>
            </a:ln>
          </p:spPr>
          <p:txBody>
            <a:bodyPr/>
            <a:lstStyle/>
            <a:p>
              <a:endParaRPr lang="en-US"/>
            </a:p>
          </p:txBody>
        </p:sp>
        <p:sp>
          <p:nvSpPr>
            <p:cNvPr id="235375" name="Line 3951"/>
            <p:cNvSpPr>
              <a:spLocks noChangeShapeType="1"/>
            </p:cNvSpPr>
            <p:nvPr/>
          </p:nvSpPr>
          <p:spPr bwMode="auto">
            <a:xfrm>
              <a:off x="4902" y="3561"/>
              <a:ext cx="0" cy="0"/>
            </a:xfrm>
            <a:prstGeom prst="line">
              <a:avLst/>
            </a:prstGeom>
            <a:noFill/>
            <a:ln w="0">
              <a:solidFill>
                <a:srgbClr val="0000FF"/>
              </a:solidFill>
              <a:round/>
              <a:headEnd/>
              <a:tailEnd/>
            </a:ln>
          </p:spPr>
          <p:txBody>
            <a:bodyPr/>
            <a:lstStyle/>
            <a:p>
              <a:endParaRPr lang="en-US"/>
            </a:p>
          </p:txBody>
        </p:sp>
        <p:sp>
          <p:nvSpPr>
            <p:cNvPr id="235376" name="Line 3952"/>
            <p:cNvSpPr>
              <a:spLocks noChangeShapeType="1"/>
            </p:cNvSpPr>
            <p:nvPr/>
          </p:nvSpPr>
          <p:spPr bwMode="auto">
            <a:xfrm>
              <a:off x="4904" y="3561"/>
              <a:ext cx="0" cy="0"/>
            </a:xfrm>
            <a:prstGeom prst="line">
              <a:avLst/>
            </a:prstGeom>
            <a:noFill/>
            <a:ln w="0">
              <a:solidFill>
                <a:srgbClr val="0000FF"/>
              </a:solidFill>
              <a:round/>
              <a:headEnd/>
              <a:tailEnd/>
            </a:ln>
          </p:spPr>
          <p:txBody>
            <a:bodyPr/>
            <a:lstStyle/>
            <a:p>
              <a:endParaRPr lang="en-US"/>
            </a:p>
          </p:txBody>
        </p:sp>
        <p:sp>
          <p:nvSpPr>
            <p:cNvPr id="235377" name="Freeform 3953"/>
            <p:cNvSpPr>
              <a:spLocks/>
            </p:cNvSpPr>
            <p:nvPr/>
          </p:nvSpPr>
          <p:spPr bwMode="auto">
            <a:xfrm>
              <a:off x="4905" y="356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5378" name="Line 3954"/>
            <p:cNvSpPr>
              <a:spLocks noChangeShapeType="1"/>
            </p:cNvSpPr>
            <p:nvPr/>
          </p:nvSpPr>
          <p:spPr bwMode="auto">
            <a:xfrm flipV="1">
              <a:off x="4905" y="3549"/>
              <a:ext cx="1" cy="12"/>
            </a:xfrm>
            <a:prstGeom prst="line">
              <a:avLst/>
            </a:prstGeom>
            <a:noFill/>
            <a:ln w="0">
              <a:solidFill>
                <a:srgbClr val="0000FF"/>
              </a:solidFill>
              <a:round/>
              <a:headEnd/>
              <a:tailEnd/>
            </a:ln>
          </p:spPr>
          <p:txBody>
            <a:bodyPr/>
            <a:lstStyle/>
            <a:p>
              <a:endParaRPr lang="en-US"/>
            </a:p>
          </p:txBody>
        </p:sp>
        <p:sp>
          <p:nvSpPr>
            <p:cNvPr id="235379" name="Line 3955"/>
            <p:cNvSpPr>
              <a:spLocks noChangeShapeType="1"/>
            </p:cNvSpPr>
            <p:nvPr/>
          </p:nvSpPr>
          <p:spPr bwMode="auto">
            <a:xfrm flipV="1">
              <a:off x="4905" y="3560"/>
              <a:ext cx="1" cy="1"/>
            </a:xfrm>
            <a:prstGeom prst="line">
              <a:avLst/>
            </a:prstGeom>
            <a:noFill/>
            <a:ln w="0">
              <a:solidFill>
                <a:srgbClr val="0000FF"/>
              </a:solidFill>
              <a:round/>
              <a:headEnd/>
              <a:tailEnd/>
            </a:ln>
          </p:spPr>
          <p:txBody>
            <a:bodyPr/>
            <a:lstStyle/>
            <a:p>
              <a:endParaRPr lang="en-US"/>
            </a:p>
          </p:txBody>
        </p:sp>
        <p:sp>
          <p:nvSpPr>
            <p:cNvPr id="235380" name="Freeform 3956"/>
            <p:cNvSpPr>
              <a:spLocks/>
            </p:cNvSpPr>
            <p:nvPr/>
          </p:nvSpPr>
          <p:spPr bwMode="auto">
            <a:xfrm>
              <a:off x="4906" y="3556"/>
              <a:ext cx="2" cy="5"/>
            </a:xfrm>
            <a:custGeom>
              <a:avLst/>
              <a:gdLst/>
              <a:ahLst/>
              <a:cxnLst>
                <a:cxn ang="0">
                  <a:pos x="0" y="13"/>
                </a:cxn>
                <a:cxn ang="0">
                  <a:pos x="0" y="13"/>
                </a:cxn>
                <a:cxn ang="0">
                  <a:pos x="2" y="0"/>
                </a:cxn>
                <a:cxn ang="0">
                  <a:pos x="4" y="13"/>
                </a:cxn>
                <a:cxn ang="0">
                  <a:pos x="4" y="13"/>
                </a:cxn>
              </a:cxnLst>
              <a:rect l="0" t="0" r="r" b="b"/>
              <a:pathLst>
                <a:path w="4" h="13">
                  <a:moveTo>
                    <a:pt x="0" y="13"/>
                  </a:moveTo>
                  <a:lnTo>
                    <a:pt x="0" y="13"/>
                  </a:lnTo>
                  <a:lnTo>
                    <a:pt x="2" y="0"/>
                  </a:lnTo>
                  <a:lnTo>
                    <a:pt x="4" y="13"/>
                  </a:lnTo>
                  <a:lnTo>
                    <a:pt x="4" y="13"/>
                  </a:lnTo>
                </a:path>
              </a:pathLst>
            </a:custGeom>
            <a:noFill/>
            <a:ln w="0">
              <a:solidFill>
                <a:srgbClr val="0000FF"/>
              </a:solidFill>
              <a:prstDash val="solid"/>
              <a:round/>
              <a:headEnd/>
              <a:tailEnd/>
            </a:ln>
          </p:spPr>
          <p:txBody>
            <a:bodyPr/>
            <a:lstStyle/>
            <a:p>
              <a:endParaRPr lang="en-US"/>
            </a:p>
          </p:txBody>
        </p:sp>
        <p:sp>
          <p:nvSpPr>
            <p:cNvPr id="235381" name="Line 3957"/>
            <p:cNvSpPr>
              <a:spLocks noChangeShapeType="1"/>
            </p:cNvSpPr>
            <p:nvPr/>
          </p:nvSpPr>
          <p:spPr bwMode="auto">
            <a:xfrm>
              <a:off x="4908" y="3561"/>
              <a:ext cx="0" cy="0"/>
            </a:xfrm>
            <a:prstGeom prst="line">
              <a:avLst/>
            </a:prstGeom>
            <a:noFill/>
            <a:ln w="0">
              <a:solidFill>
                <a:srgbClr val="0000FF"/>
              </a:solidFill>
              <a:round/>
              <a:headEnd/>
              <a:tailEnd/>
            </a:ln>
          </p:spPr>
          <p:txBody>
            <a:bodyPr/>
            <a:lstStyle/>
            <a:p>
              <a:endParaRPr lang="en-US"/>
            </a:p>
          </p:txBody>
        </p:sp>
        <p:sp>
          <p:nvSpPr>
            <p:cNvPr id="235382" name="Line 3958"/>
            <p:cNvSpPr>
              <a:spLocks noChangeShapeType="1"/>
            </p:cNvSpPr>
            <p:nvPr/>
          </p:nvSpPr>
          <p:spPr bwMode="auto">
            <a:xfrm>
              <a:off x="4909" y="3561"/>
              <a:ext cx="0" cy="0"/>
            </a:xfrm>
            <a:prstGeom prst="line">
              <a:avLst/>
            </a:prstGeom>
            <a:noFill/>
            <a:ln w="0">
              <a:solidFill>
                <a:srgbClr val="0000FF"/>
              </a:solidFill>
              <a:round/>
              <a:headEnd/>
              <a:tailEnd/>
            </a:ln>
          </p:spPr>
          <p:txBody>
            <a:bodyPr/>
            <a:lstStyle/>
            <a:p>
              <a:endParaRPr lang="en-US"/>
            </a:p>
          </p:txBody>
        </p:sp>
        <p:sp>
          <p:nvSpPr>
            <p:cNvPr id="235383" name="Line 3959"/>
            <p:cNvSpPr>
              <a:spLocks noChangeShapeType="1"/>
            </p:cNvSpPr>
            <p:nvPr/>
          </p:nvSpPr>
          <p:spPr bwMode="auto">
            <a:xfrm>
              <a:off x="4911" y="3561"/>
              <a:ext cx="0" cy="0"/>
            </a:xfrm>
            <a:prstGeom prst="line">
              <a:avLst/>
            </a:prstGeom>
            <a:noFill/>
            <a:ln w="0">
              <a:solidFill>
                <a:srgbClr val="0000FF"/>
              </a:solidFill>
              <a:round/>
              <a:headEnd/>
              <a:tailEnd/>
            </a:ln>
          </p:spPr>
          <p:txBody>
            <a:bodyPr/>
            <a:lstStyle/>
            <a:p>
              <a:endParaRPr lang="en-US"/>
            </a:p>
          </p:txBody>
        </p:sp>
        <p:sp>
          <p:nvSpPr>
            <p:cNvPr id="235384" name="Line 3960"/>
            <p:cNvSpPr>
              <a:spLocks noChangeShapeType="1"/>
            </p:cNvSpPr>
            <p:nvPr/>
          </p:nvSpPr>
          <p:spPr bwMode="auto">
            <a:xfrm>
              <a:off x="4911" y="3561"/>
              <a:ext cx="0" cy="0"/>
            </a:xfrm>
            <a:prstGeom prst="line">
              <a:avLst/>
            </a:prstGeom>
            <a:noFill/>
            <a:ln w="0">
              <a:solidFill>
                <a:srgbClr val="0000FF"/>
              </a:solidFill>
              <a:round/>
              <a:headEnd/>
              <a:tailEnd/>
            </a:ln>
          </p:spPr>
          <p:txBody>
            <a:bodyPr/>
            <a:lstStyle/>
            <a:p>
              <a:endParaRPr lang="en-US"/>
            </a:p>
          </p:txBody>
        </p:sp>
        <p:sp>
          <p:nvSpPr>
            <p:cNvPr id="235385" name="Line 3961"/>
            <p:cNvSpPr>
              <a:spLocks noChangeShapeType="1"/>
            </p:cNvSpPr>
            <p:nvPr/>
          </p:nvSpPr>
          <p:spPr bwMode="auto">
            <a:xfrm>
              <a:off x="4912" y="3561"/>
              <a:ext cx="0" cy="0"/>
            </a:xfrm>
            <a:prstGeom prst="line">
              <a:avLst/>
            </a:prstGeom>
            <a:noFill/>
            <a:ln w="0">
              <a:solidFill>
                <a:srgbClr val="0000FF"/>
              </a:solidFill>
              <a:round/>
              <a:headEnd/>
              <a:tailEnd/>
            </a:ln>
          </p:spPr>
          <p:txBody>
            <a:bodyPr/>
            <a:lstStyle/>
            <a:p>
              <a:endParaRPr lang="en-US"/>
            </a:p>
          </p:txBody>
        </p:sp>
        <p:sp>
          <p:nvSpPr>
            <p:cNvPr id="235386" name="Line 3962"/>
            <p:cNvSpPr>
              <a:spLocks noChangeShapeType="1"/>
            </p:cNvSpPr>
            <p:nvPr/>
          </p:nvSpPr>
          <p:spPr bwMode="auto">
            <a:xfrm>
              <a:off x="4914" y="3561"/>
              <a:ext cx="0" cy="0"/>
            </a:xfrm>
            <a:prstGeom prst="line">
              <a:avLst/>
            </a:prstGeom>
            <a:noFill/>
            <a:ln w="0">
              <a:solidFill>
                <a:srgbClr val="0000FF"/>
              </a:solidFill>
              <a:round/>
              <a:headEnd/>
              <a:tailEnd/>
            </a:ln>
          </p:spPr>
          <p:txBody>
            <a:bodyPr/>
            <a:lstStyle/>
            <a:p>
              <a:endParaRPr lang="en-US"/>
            </a:p>
          </p:txBody>
        </p:sp>
        <p:sp>
          <p:nvSpPr>
            <p:cNvPr id="235387" name="Line 3963"/>
            <p:cNvSpPr>
              <a:spLocks noChangeShapeType="1"/>
            </p:cNvSpPr>
            <p:nvPr/>
          </p:nvSpPr>
          <p:spPr bwMode="auto">
            <a:xfrm>
              <a:off x="4914" y="3561"/>
              <a:ext cx="0" cy="0"/>
            </a:xfrm>
            <a:prstGeom prst="line">
              <a:avLst/>
            </a:prstGeom>
            <a:noFill/>
            <a:ln w="0">
              <a:solidFill>
                <a:srgbClr val="0000FF"/>
              </a:solidFill>
              <a:round/>
              <a:headEnd/>
              <a:tailEnd/>
            </a:ln>
          </p:spPr>
          <p:txBody>
            <a:bodyPr/>
            <a:lstStyle/>
            <a:p>
              <a:endParaRPr lang="en-US"/>
            </a:p>
          </p:txBody>
        </p:sp>
        <p:sp>
          <p:nvSpPr>
            <p:cNvPr id="235388" name="Line 3964"/>
            <p:cNvSpPr>
              <a:spLocks noChangeShapeType="1"/>
            </p:cNvSpPr>
            <p:nvPr/>
          </p:nvSpPr>
          <p:spPr bwMode="auto">
            <a:xfrm>
              <a:off x="4914" y="3561"/>
              <a:ext cx="0" cy="0"/>
            </a:xfrm>
            <a:prstGeom prst="line">
              <a:avLst/>
            </a:prstGeom>
            <a:noFill/>
            <a:ln w="0">
              <a:solidFill>
                <a:srgbClr val="0000FF"/>
              </a:solidFill>
              <a:round/>
              <a:headEnd/>
              <a:tailEnd/>
            </a:ln>
          </p:spPr>
          <p:txBody>
            <a:bodyPr/>
            <a:lstStyle/>
            <a:p>
              <a:endParaRPr lang="en-US"/>
            </a:p>
          </p:txBody>
        </p:sp>
        <p:sp>
          <p:nvSpPr>
            <p:cNvPr id="235389" name="Line 3965"/>
            <p:cNvSpPr>
              <a:spLocks noChangeShapeType="1"/>
            </p:cNvSpPr>
            <p:nvPr/>
          </p:nvSpPr>
          <p:spPr bwMode="auto">
            <a:xfrm>
              <a:off x="4915" y="3561"/>
              <a:ext cx="1" cy="0"/>
            </a:xfrm>
            <a:prstGeom prst="line">
              <a:avLst/>
            </a:prstGeom>
            <a:noFill/>
            <a:ln w="0">
              <a:solidFill>
                <a:srgbClr val="0000FF"/>
              </a:solidFill>
              <a:round/>
              <a:headEnd/>
              <a:tailEnd/>
            </a:ln>
          </p:spPr>
          <p:txBody>
            <a:bodyPr/>
            <a:lstStyle/>
            <a:p>
              <a:endParaRPr lang="en-US"/>
            </a:p>
          </p:txBody>
        </p:sp>
        <p:sp>
          <p:nvSpPr>
            <p:cNvPr id="235390" name="Freeform 3966"/>
            <p:cNvSpPr>
              <a:spLocks/>
            </p:cNvSpPr>
            <p:nvPr/>
          </p:nvSpPr>
          <p:spPr bwMode="auto">
            <a:xfrm>
              <a:off x="4917" y="3561"/>
              <a:ext cx="1" cy="0"/>
            </a:xfrm>
            <a:custGeom>
              <a:avLst/>
              <a:gdLst/>
              <a:ahLst/>
              <a:cxnLst>
                <a:cxn ang="0">
                  <a:pos x="0" y="0"/>
                </a:cxn>
                <a:cxn ang="0">
                  <a:pos x="0" y="0"/>
                </a:cxn>
                <a:cxn ang="0">
                  <a:pos x="0" y="0"/>
                </a:cxn>
              </a:cxnLst>
              <a:rect l="0" t="0" r="r" b="b"/>
              <a:pathLst>
                <a:path>
                  <a:moveTo>
                    <a:pt x="0" y="0"/>
                  </a:moveTo>
                  <a:lnTo>
                    <a:pt x="0" y="0"/>
                  </a:lnTo>
                  <a:lnTo>
                    <a:pt x="0" y="0"/>
                  </a:lnTo>
                </a:path>
              </a:pathLst>
            </a:custGeom>
            <a:noFill/>
            <a:ln w="0">
              <a:solidFill>
                <a:srgbClr val="0000FF"/>
              </a:solidFill>
              <a:prstDash val="solid"/>
              <a:round/>
              <a:headEnd/>
              <a:tailEnd/>
            </a:ln>
          </p:spPr>
          <p:txBody>
            <a:bodyPr/>
            <a:lstStyle/>
            <a:p>
              <a:endParaRPr lang="en-US"/>
            </a:p>
          </p:txBody>
        </p:sp>
        <p:sp>
          <p:nvSpPr>
            <p:cNvPr id="235391" name="Line 3967"/>
            <p:cNvSpPr>
              <a:spLocks noChangeShapeType="1"/>
            </p:cNvSpPr>
            <p:nvPr/>
          </p:nvSpPr>
          <p:spPr bwMode="auto">
            <a:xfrm>
              <a:off x="4918" y="3561"/>
              <a:ext cx="0" cy="0"/>
            </a:xfrm>
            <a:prstGeom prst="line">
              <a:avLst/>
            </a:prstGeom>
            <a:noFill/>
            <a:ln w="0">
              <a:solidFill>
                <a:srgbClr val="0000FF"/>
              </a:solidFill>
              <a:round/>
              <a:headEnd/>
              <a:tailEnd/>
            </a:ln>
          </p:spPr>
          <p:txBody>
            <a:bodyPr/>
            <a:lstStyle/>
            <a:p>
              <a:endParaRPr lang="en-US"/>
            </a:p>
          </p:txBody>
        </p:sp>
        <p:sp>
          <p:nvSpPr>
            <p:cNvPr id="235392" name="Line 3968"/>
            <p:cNvSpPr>
              <a:spLocks noChangeShapeType="1"/>
            </p:cNvSpPr>
            <p:nvPr/>
          </p:nvSpPr>
          <p:spPr bwMode="auto">
            <a:xfrm>
              <a:off x="4918" y="3561"/>
              <a:ext cx="1" cy="0"/>
            </a:xfrm>
            <a:prstGeom prst="line">
              <a:avLst/>
            </a:prstGeom>
            <a:noFill/>
            <a:ln w="0">
              <a:solidFill>
                <a:srgbClr val="0000FF"/>
              </a:solidFill>
              <a:round/>
              <a:headEnd/>
              <a:tailEnd/>
            </a:ln>
          </p:spPr>
          <p:txBody>
            <a:bodyPr/>
            <a:lstStyle/>
            <a:p>
              <a:endParaRPr lang="en-US"/>
            </a:p>
          </p:txBody>
        </p:sp>
        <p:sp>
          <p:nvSpPr>
            <p:cNvPr id="235393" name="Line 3969"/>
            <p:cNvSpPr>
              <a:spLocks noChangeShapeType="1"/>
            </p:cNvSpPr>
            <p:nvPr/>
          </p:nvSpPr>
          <p:spPr bwMode="auto">
            <a:xfrm>
              <a:off x="4919" y="3561"/>
              <a:ext cx="1" cy="0"/>
            </a:xfrm>
            <a:prstGeom prst="line">
              <a:avLst/>
            </a:prstGeom>
            <a:noFill/>
            <a:ln w="0">
              <a:solidFill>
                <a:srgbClr val="0000FF"/>
              </a:solidFill>
              <a:round/>
              <a:headEnd/>
              <a:tailEnd/>
            </a:ln>
          </p:spPr>
          <p:txBody>
            <a:bodyPr/>
            <a:lstStyle/>
            <a:p>
              <a:endParaRPr lang="en-US"/>
            </a:p>
          </p:txBody>
        </p:sp>
        <p:sp>
          <p:nvSpPr>
            <p:cNvPr id="235394" name="Line 3970"/>
            <p:cNvSpPr>
              <a:spLocks noChangeShapeType="1"/>
            </p:cNvSpPr>
            <p:nvPr/>
          </p:nvSpPr>
          <p:spPr bwMode="auto">
            <a:xfrm>
              <a:off x="4920" y="3561"/>
              <a:ext cx="0" cy="0"/>
            </a:xfrm>
            <a:prstGeom prst="line">
              <a:avLst/>
            </a:prstGeom>
            <a:noFill/>
            <a:ln w="0">
              <a:solidFill>
                <a:srgbClr val="0000FF"/>
              </a:solidFill>
              <a:round/>
              <a:headEnd/>
              <a:tailEnd/>
            </a:ln>
          </p:spPr>
          <p:txBody>
            <a:bodyPr/>
            <a:lstStyle/>
            <a:p>
              <a:endParaRPr lang="en-US"/>
            </a:p>
          </p:txBody>
        </p:sp>
        <p:sp>
          <p:nvSpPr>
            <p:cNvPr id="235395" name="Line 3971"/>
            <p:cNvSpPr>
              <a:spLocks noChangeShapeType="1"/>
            </p:cNvSpPr>
            <p:nvPr/>
          </p:nvSpPr>
          <p:spPr bwMode="auto">
            <a:xfrm>
              <a:off x="4921" y="3561"/>
              <a:ext cx="0" cy="0"/>
            </a:xfrm>
            <a:prstGeom prst="line">
              <a:avLst/>
            </a:prstGeom>
            <a:noFill/>
            <a:ln w="0">
              <a:solidFill>
                <a:srgbClr val="0000FF"/>
              </a:solidFill>
              <a:round/>
              <a:headEnd/>
              <a:tailEnd/>
            </a:ln>
          </p:spPr>
          <p:txBody>
            <a:bodyPr/>
            <a:lstStyle/>
            <a:p>
              <a:endParaRPr lang="en-US"/>
            </a:p>
          </p:txBody>
        </p:sp>
        <p:sp>
          <p:nvSpPr>
            <p:cNvPr id="235396" name="Line 3972"/>
            <p:cNvSpPr>
              <a:spLocks noChangeShapeType="1"/>
            </p:cNvSpPr>
            <p:nvPr/>
          </p:nvSpPr>
          <p:spPr bwMode="auto">
            <a:xfrm>
              <a:off x="4921" y="3561"/>
              <a:ext cx="1" cy="0"/>
            </a:xfrm>
            <a:prstGeom prst="line">
              <a:avLst/>
            </a:prstGeom>
            <a:noFill/>
            <a:ln w="0">
              <a:solidFill>
                <a:srgbClr val="0000FF"/>
              </a:solidFill>
              <a:round/>
              <a:headEnd/>
              <a:tailEnd/>
            </a:ln>
          </p:spPr>
          <p:txBody>
            <a:bodyPr/>
            <a:lstStyle/>
            <a:p>
              <a:endParaRPr lang="en-US"/>
            </a:p>
          </p:txBody>
        </p:sp>
        <p:sp>
          <p:nvSpPr>
            <p:cNvPr id="235397" name="Line 3973"/>
            <p:cNvSpPr>
              <a:spLocks noChangeShapeType="1"/>
            </p:cNvSpPr>
            <p:nvPr/>
          </p:nvSpPr>
          <p:spPr bwMode="auto">
            <a:xfrm>
              <a:off x="4923" y="3561"/>
              <a:ext cx="0" cy="0"/>
            </a:xfrm>
            <a:prstGeom prst="line">
              <a:avLst/>
            </a:prstGeom>
            <a:noFill/>
            <a:ln w="0">
              <a:solidFill>
                <a:srgbClr val="0000FF"/>
              </a:solidFill>
              <a:round/>
              <a:headEnd/>
              <a:tailEnd/>
            </a:ln>
          </p:spPr>
          <p:txBody>
            <a:bodyPr/>
            <a:lstStyle/>
            <a:p>
              <a:endParaRPr lang="en-US"/>
            </a:p>
          </p:txBody>
        </p:sp>
        <p:sp>
          <p:nvSpPr>
            <p:cNvPr id="235398" name="Line 3974"/>
            <p:cNvSpPr>
              <a:spLocks noChangeShapeType="1"/>
            </p:cNvSpPr>
            <p:nvPr/>
          </p:nvSpPr>
          <p:spPr bwMode="auto">
            <a:xfrm>
              <a:off x="4923" y="3561"/>
              <a:ext cx="0" cy="0"/>
            </a:xfrm>
            <a:prstGeom prst="line">
              <a:avLst/>
            </a:prstGeom>
            <a:noFill/>
            <a:ln w="0">
              <a:solidFill>
                <a:srgbClr val="0000FF"/>
              </a:solidFill>
              <a:round/>
              <a:headEnd/>
              <a:tailEnd/>
            </a:ln>
          </p:spPr>
          <p:txBody>
            <a:bodyPr/>
            <a:lstStyle/>
            <a:p>
              <a:endParaRPr lang="en-US"/>
            </a:p>
          </p:txBody>
        </p:sp>
        <p:sp>
          <p:nvSpPr>
            <p:cNvPr id="235399" name="Line 3975"/>
            <p:cNvSpPr>
              <a:spLocks noChangeShapeType="1"/>
            </p:cNvSpPr>
            <p:nvPr/>
          </p:nvSpPr>
          <p:spPr bwMode="auto">
            <a:xfrm>
              <a:off x="4925" y="3561"/>
              <a:ext cx="0" cy="0"/>
            </a:xfrm>
            <a:prstGeom prst="line">
              <a:avLst/>
            </a:prstGeom>
            <a:noFill/>
            <a:ln w="0">
              <a:solidFill>
                <a:srgbClr val="0000FF"/>
              </a:solidFill>
              <a:round/>
              <a:headEnd/>
              <a:tailEnd/>
            </a:ln>
          </p:spPr>
          <p:txBody>
            <a:bodyPr/>
            <a:lstStyle/>
            <a:p>
              <a:endParaRPr lang="en-US"/>
            </a:p>
          </p:txBody>
        </p:sp>
        <p:sp>
          <p:nvSpPr>
            <p:cNvPr id="235400" name="Line 3976"/>
            <p:cNvSpPr>
              <a:spLocks noChangeShapeType="1"/>
            </p:cNvSpPr>
            <p:nvPr/>
          </p:nvSpPr>
          <p:spPr bwMode="auto">
            <a:xfrm>
              <a:off x="4926" y="3561"/>
              <a:ext cx="0" cy="0"/>
            </a:xfrm>
            <a:prstGeom prst="line">
              <a:avLst/>
            </a:prstGeom>
            <a:noFill/>
            <a:ln w="0">
              <a:solidFill>
                <a:srgbClr val="0000FF"/>
              </a:solidFill>
              <a:round/>
              <a:headEnd/>
              <a:tailEnd/>
            </a:ln>
          </p:spPr>
          <p:txBody>
            <a:bodyPr/>
            <a:lstStyle/>
            <a:p>
              <a:endParaRPr lang="en-US"/>
            </a:p>
          </p:txBody>
        </p:sp>
        <p:sp>
          <p:nvSpPr>
            <p:cNvPr id="235401" name="Line 3977"/>
            <p:cNvSpPr>
              <a:spLocks noChangeShapeType="1"/>
            </p:cNvSpPr>
            <p:nvPr/>
          </p:nvSpPr>
          <p:spPr bwMode="auto">
            <a:xfrm>
              <a:off x="4927" y="3561"/>
              <a:ext cx="0" cy="0"/>
            </a:xfrm>
            <a:prstGeom prst="line">
              <a:avLst/>
            </a:prstGeom>
            <a:noFill/>
            <a:ln w="0">
              <a:solidFill>
                <a:srgbClr val="0000FF"/>
              </a:solidFill>
              <a:round/>
              <a:headEnd/>
              <a:tailEnd/>
            </a:ln>
          </p:spPr>
          <p:txBody>
            <a:bodyPr/>
            <a:lstStyle/>
            <a:p>
              <a:endParaRPr lang="en-US"/>
            </a:p>
          </p:txBody>
        </p:sp>
        <p:sp>
          <p:nvSpPr>
            <p:cNvPr id="235402" name="Line 3978"/>
            <p:cNvSpPr>
              <a:spLocks noChangeShapeType="1"/>
            </p:cNvSpPr>
            <p:nvPr/>
          </p:nvSpPr>
          <p:spPr bwMode="auto">
            <a:xfrm>
              <a:off x="4928" y="3561"/>
              <a:ext cx="1" cy="0"/>
            </a:xfrm>
            <a:prstGeom prst="line">
              <a:avLst/>
            </a:prstGeom>
            <a:noFill/>
            <a:ln w="0">
              <a:solidFill>
                <a:srgbClr val="0000FF"/>
              </a:solidFill>
              <a:round/>
              <a:headEnd/>
              <a:tailEnd/>
            </a:ln>
          </p:spPr>
          <p:txBody>
            <a:bodyPr/>
            <a:lstStyle/>
            <a:p>
              <a:endParaRPr lang="en-US"/>
            </a:p>
          </p:txBody>
        </p:sp>
        <p:sp>
          <p:nvSpPr>
            <p:cNvPr id="235403" name="Line 3979"/>
            <p:cNvSpPr>
              <a:spLocks noChangeShapeType="1"/>
            </p:cNvSpPr>
            <p:nvPr/>
          </p:nvSpPr>
          <p:spPr bwMode="auto">
            <a:xfrm>
              <a:off x="4930" y="3561"/>
              <a:ext cx="0" cy="0"/>
            </a:xfrm>
            <a:prstGeom prst="line">
              <a:avLst/>
            </a:prstGeom>
            <a:noFill/>
            <a:ln w="0">
              <a:solidFill>
                <a:srgbClr val="0000FF"/>
              </a:solidFill>
              <a:round/>
              <a:headEnd/>
              <a:tailEnd/>
            </a:ln>
          </p:spPr>
          <p:txBody>
            <a:bodyPr/>
            <a:lstStyle/>
            <a:p>
              <a:endParaRPr lang="en-US"/>
            </a:p>
          </p:txBody>
        </p:sp>
        <p:sp>
          <p:nvSpPr>
            <p:cNvPr id="235404" name="Line 3980"/>
            <p:cNvSpPr>
              <a:spLocks noChangeShapeType="1"/>
            </p:cNvSpPr>
            <p:nvPr/>
          </p:nvSpPr>
          <p:spPr bwMode="auto">
            <a:xfrm>
              <a:off x="4930" y="3561"/>
              <a:ext cx="0" cy="0"/>
            </a:xfrm>
            <a:prstGeom prst="line">
              <a:avLst/>
            </a:prstGeom>
            <a:noFill/>
            <a:ln w="0">
              <a:solidFill>
                <a:srgbClr val="0000FF"/>
              </a:solidFill>
              <a:round/>
              <a:headEnd/>
              <a:tailEnd/>
            </a:ln>
          </p:spPr>
          <p:txBody>
            <a:bodyPr/>
            <a:lstStyle/>
            <a:p>
              <a:endParaRPr lang="en-US"/>
            </a:p>
          </p:txBody>
        </p:sp>
        <p:sp>
          <p:nvSpPr>
            <p:cNvPr id="235405" name="Line 3981"/>
            <p:cNvSpPr>
              <a:spLocks noChangeShapeType="1"/>
            </p:cNvSpPr>
            <p:nvPr/>
          </p:nvSpPr>
          <p:spPr bwMode="auto">
            <a:xfrm>
              <a:off x="4930" y="3561"/>
              <a:ext cx="0" cy="0"/>
            </a:xfrm>
            <a:prstGeom prst="line">
              <a:avLst/>
            </a:prstGeom>
            <a:noFill/>
            <a:ln w="0">
              <a:solidFill>
                <a:srgbClr val="0000FF"/>
              </a:solidFill>
              <a:round/>
              <a:headEnd/>
              <a:tailEnd/>
            </a:ln>
          </p:spPr>
          <p:txBody>
            <a:bodyPr/>
            <a:lstStyle/>
            <a:p>
              <a:endParaRPr lang="en-US"/>
            </a:p>
          </p:txBody>
        </p:sp>
        <p:sp>
          <p:nvSpPr>
            <p:cNvPr id="235406" name="Line 3982"/>
            <p:cNvSpPr>
              <a:spLocks noChangeShapeType="1"/>
            </p:cNvSpPr>
            <p:nvPr/>
          </p:nvSpPr>
          <p:spPr bwMode="auto">
            <a:xfrm>
              <a:off x="4932" y="3561"/>
              <a:ext cx="0" cy="0"/>
            </a:xfrm>
            <a:prstGeom prst="line">
              <a:avLst/>
            </a:prstGeom>
            <a:noFill/>
            <a:ln w="0">
              <a:solidFill>
                <a:srgbClr val="0000FF"/>
              </a:solidFill>
              <a:round/>
              <a:headEnd/>
              <a:tailEnd/>
            </a:ln>
          </p:spPr>
          <p:txBody>
            <a:bodyPr/>
            <a:lstStyle/>
            <a:p>
              <a:endParaRPr lang="en-US"/>
            </a:p>
          </p:txBody>
        </p:sp>
        <p:sp>
          <p:nvSpPr>
            <p:cNvPr id="235407" name="Line 3983"/>
            <p:cNvSpPr>
              <a:spLocks noChangeShapeType="1"/>
            </p:cNvSpPr>
            <p:nvPr/>
          </p:nvSpPr>
          <p:spPr bwMode="auto">
            <a:xfrm>
              <a:off x="4933" y="3561"/>
              <a:ext cx="0" cy="0"/>
            </a:xfrm>
            <a:prstGeom prst="line">
              <a:avLst/>
            </a:prstGeom>
            <a:noFill/>
            <a:ln w="0">
              <a:solidFill>
                <a:srgbClr val="0000FF"/>
              </a:solidFill>
              <a:round/>
              <a:headEnd/>
              <a:tailEnd/>
            </a:ln>
          </p:spPr>
          <p:txBody>
            <a:bodyPr/>
            <a:lstStyle/>
            <a:p>
              <a:endParaRPr lang="en-US"/>
            </a:p>
          </p:txBody>
        </p:sp>
        <p:sp>
          <p:nvSpPr>
            <p:cNvPr id="235408" name="Line 3984"/>
            <p:cNvSpPr>
              <a:spLocks noChangeShapeType="1"/>
            </p:cNvSpPr>
            <p:nvPr/>
          </p:nvSpPr>
          <p:spPr bwMode="auto">
            <a:xfrm>
              <a:off x="4934" y="3561"/>
              <a:ext cx="1" cy="0"/>
            </a:xfrm>
            <a:prstGeom prst="line">
              <a:avLst/>
            </a:prstGeom>
            <a:noFill/>
            <a:ln w="0">
              <a:solidFill>
                <a:srgbClr val="0000FF"/>
              </a:solidFill>
              <a:round/>
              <a:headEnd/>
              <a:tailEnd/>
            </a:ln>
          </p:spPr>
          <p:txBody>
            <a:bodyPr/>
            <a:lstStyle/>
            <a:p>
              <a:endParaRPr lang="en-US"/>
            </a:p>
          </p:txBody>
        </p:sp>
        <p:sp>
          <p:nvSpPr>
            <p:cNvPr id="235409" name="Line 3985"/>
            <p:cNvSpPr>
              <a:spLocks noChangeShapeType="1"/>
            </p:cNvSpPr>
            <p:nvPr/>
          </p:nvSpPr>
          <p:spPr bwMode="auto">
            <a:xfrm>
              <a:off x="4935" y="3561"/>
              <a:ext cx="0" cy="0"/>
            </a:xfrm>
            <a:prstGeom prst="line">
              <a:avLst/>
            </a:prstGeom>
            <a:noFill/>
            <a:ln w="0">
              <a:solidFill>
                <a:srgbClr val="0000FF"/>
              </a:solidFill>
              <a:round/>
              <a:headEnd/>
              <a:tailEnd/>
            </a:ln>
          </p:spPr>
          <p:txBody>
            <a:bodyPr/>
            <a:lstStyle/>
            <a:p>
              <a:endParaRPr lang="en-US"/>
            </a:p>
          </p:txBody>
        </p:sp>
        <p:sp>
          <p:nvSpPr>
            <p:cNvPr id="235410" name="Line 3986"/>
            <p:cNvSpPr>
              <a:spLocks noChangeShapeType="1"/>
            </p:cNvSpPr>
            <p:nvPr/>
          </p:nvSpPr>
          <p:spPr bwMode="auto">
            <a:xfrm>
              <a:off x="4935" y="3561"/>
              <a:ext cx="0" cy="0"/>
            </a:xfrm>
            <a:prstGeom prst="line">
              <a:avLst/>
            </a:prstGeom>
            <a:noFill/>
            <a:ln w="0">
              <a:solidFill>
                <a:srgbClr val="0000FF"/>
              </a:solidFill>
              <a:round/>
              <a:headEnd/>
              <a:tailEnd/>
            </a:ln>
          </p:spPr>
          <p:txBody>
            <a:bodyPr/>
            <a:lstStyle/>
            <a:p>
              <a:endParaRPr lang="en-US"/>
            </a:p>
          </p:txBody>
        </p:sp>
        <p:sp>
          <p:nvSpPr>
            <p:cNvPr id="235411" name="Line 3987"/>
            <p:cNvSpPr>
              <a:spLocks noChangeShapeType="1"/>
            </p:cNvSpPr>
            <p:nvPr/>
          </p:nvSpPr>
          <p:spPr bwMode="auto">
            <a:xfrm>
              <a:off x="4936" y="3561"/>
              <a:ext cx="0" cy="0"/>
            </a:xfrm>
            <a:prstGeom prst="line">
              <a:avLst/>
            </a:prstGeom>
            <a:noFill/>
            <a:ln w="0">
              <a:solidFill>
                <a:srgbClr val="0000FF"/>
              </a:solidFill>
              <a:round/>
              <a:headEnd/>
              <a:tailEnd/>
            </a:ln>
          </p:spPr>
          <p:txBody>
            <a:bodyPr/>
            <a:lstStyle/>
            <a:p>
              <a:endParaRPr lang="en-US"/>
            </a:p>
          </p:txBody>
        </p:sp>
        <p:sp>
          <p:nvSpPr>
            <p:cNvPr id="235412" name="Line 3988"/>
            <p:cNvSpPr>
              <a:spLocks noChangeShapeType="1"/>
            </p:cNvSpPr>
            <p:nvPr/>
          </p:nvSpPr>
          <p:spPr bwMode="auto">
            <a:xfrm flipV="1">
              <a:off x="4938" y="3561"/>
              <a:ext cx="1" cy="0"/>
            </a:xfrm>
            <a:prstGeom prst="line">
              <a:avLst/>
            </a:prstGeom>
            <a:noFill/>
            <a:ln w="0">
              <a:solidFill>
                <a:srgbClr val="0000FF"/>
              </a:solidFill>
              <a:round/>
              <a:headEnd/>
              <a:tailEnd/>
            </a:ln>
          </p:spPr>
          <p:txBody>
            <a:bodyPr/>
            <a:lstStyle/>
            <a:p>
              <a:endParaRPr lang="en-US"/>
            </a:p>
          </p:txBody>
        </p:sp>
        <p:sp>
          <p:nvSpPr>
            <p:cNvPr id="235413" name="Line 3989"/>
            <p:cNvSpPr>
              <a:spLocks noChangeShapeType="1"/>
            </p:cNvSpPr>
            <p:nvPr/>
          </p:nvSpPr>
          <p:spPr bwMode="auto">
            <a:xfrm flipV="1">
              <a:off x="4939" y="3561"/>
              <a:ext cx="0" cy="0"/>
            </a:xfrm>
            <a:prstGeom prst="line">
              <a:avLst/>
            </a:prstGeom>
            <a:noFill/>
            <a:ln w="0">
              <a:solidFill>
                <a:srgbClr val="0000FF"/>
              </a:solidFill>
              <a:round/>
              <a:headEnd/>
              <a:tailEnd/>
            </a:ln>
          </p:spPr>
          <p:txBody>
            <a:bodyPr/>
            <a:lstStyle/>
            <a:p>
              <a:endParaRPr lang="en-US"/>
            </a:p>
          </p:txBody>
        </p:sp>
        <p:sp>
          <p:nvSpPr>
            <p:cNvPr id="235414" name="Line 3990"/>
            <p:cNvSpPr>
              <a:spLocks noChangeShapeType="1"/>
            </p:cNvSpPr>
            <p:nvPr/>
          </p:nvSpPr>
          <p:spPr bwMode="auto">
            <a:xfrm>
              <a:off x="4939" y="3561"/>
              <a:ext cx="0" cy="0"/>
            </a:xfrm>
            <a:prstGeom prst="line">
              <a:avLst/>
            </a:prstGeom>
            <a:noFill/>
            <a:ln w="0">
              <a:solidFill>
                <a:srgbClr val="0000FF"/>
              </a:solidFill>
              <a:round/>
              <a:headEnd/>
              <a:tailEnd/>
            </a:ln>
          </p:spPr>
          <p:txBody>
            <a:bodyPr/>
            <a:lstStyle/>
            <a:p>
              <a:endParaRPr lang="en-US"/>
            </a:p>
          </p:txBody>
        </p:sp>
        <p:sp>
          <p:nvSpPr>
            <p:cNvPr id="235415" name="Line 3991"/>
            <p:cNvSpPr>
              <a:spLocks noChangeShapeType="1"/>
            </p:cNvSpPr>
            <p:nvPr/>
          </p:nvSpPr>
          <p:spPr bwMode="auto">
            <a:xfrm>
              <a:off x="4940" y="3561"/>
              <a:ext cx="0" cy="0"/>
            </a:xfrm>
            <a:prstGeom prst="line">
              <a:avLst/>
            </a:prstGeom>
            <a:noFill/>
            <a:ln w="0">
              <a:solidFill>
                <a:srgbClr val="0000FF"/>
              </a:solidFill>
              <a:round/>
              <a:headEnd/>
              <a:tailEnd/>
            </a:ln>
          </p:spPr>
          <p:txBody>
            <a:bodyPr/>
            <a:lstStyle/>
            <a:p>
              <a:endParaRPr lang="en-US"/>
            </a:p>
          </p:txBody>
        </p:sp>
        <p:sp>
          <p:nvSpPr>
            <p:cNvPr id="235416" name="Line 3992"/>
            <p:cNvSpPr>
              <a:spLocks noChangeShapeType="1"/>
            </p:cNvSpPr>
            <p:nvPr/>
          </p:nvSpPr>
          <p:spPr bwMode="auto">
            <a:xfrm>
              <a:off x="4941" y="3561"/>
              <a:ext cx="0" cy="0"/>
            </a:xfrm>
            <a:prstGeom prst="line">
              <a:avLst/>
            </a:prstGeom>
            <a:noFill/>
            <a:ln w="0">
              <a:solidFill>
                <a:srgbClr val="0000FF"/>
              </a:solidFill>
              <a:round/>
              <a:headEnd/>
              <a:tailEnd/>
            </a:ln>
          </p:spPr>
          <p:txBody>
            <a:bodyPr/>
            <a:lstStyle/>
            <a:p>
              <a:endParaRPr lang="en-US"/>
            </a:p>
          </p:txBody>
        </p:sp>
        <p:sp>
          <p:nvSpPr>
            <p:cNvPr id="235417" name="Line 3993"/>
            <p:cNvSpPr>
              <a:spLocks noChangeShapeType="1"/>
            </p:cNvSpPr>
            <p:nvPr/>
          </p:nvSpPr>
          <p:spPr bwMode="auto">
            <a:xfrm>
              <a:off x="4942" y="3561"/>
              <a:ext cx="0" cy="0"/>
            </a:xfrm>
            <a:prstGeom prst="line">
              <a:avLst/>
            </a:prstGeom>
            <a:noFill/>
            <a:ln w="0">
              <a:solidFill>
                <a:srgbClr val="0000FF"/>
              </a:solidFill>
              <a:round/>
              <a:headEnd/>
              <a:tailEnd/>
            </a:ln>
          </p:spPr>
          <p:txBody>
            <a:bodyPr/>
            <a:lstStyle/>
            <a:p>
              <a:endParaRPr lang="en-US"/>
            </a:p>
          </p:txBody>
        </p:sp>
        <p:sp>
          <p:nvSpPr>
            <p:cNvPr id="235418" name="Line 3994"/>
            <p:cNvSpPr>
              <a:spLocks noChangeShapeType="1"/>
            </p:cNvSpPr>
            <p:nvPr/>
          </p:nvSpPr>
          <p:spPr bwMode="auto">
            <a:xfrm>
              <a:off x="4942" y="3561"/>
              <a:ext cx="0" cy="0"/>
            </a:xfrm>
            <a:prstGeom prst="line">
              <a:avLst/>
            </a:prstGeom>
            <a:noFill/>
            <a:ln w="0">
              <a:solidFill>
                <a:srgbClr val="0000FF"/>
              </a:solidFill>
              <a:round/>
              <a:headEnd/>
              <a:tailEnd/>
            </a:ln>
          </p:spPr>
          <p:txBody>
            <a:bodyPr/>
            <a:lstStyle/>
            <a:p>
              <a:endParaRPr lang="en-US"/>
            </a:p>
          </p:txBody>
        </p:sp>
        <p:sp>
          <p:nvSpPr>
            <p:cNvPr id="235419" name="Line 3995"/>
            <p:cNvSpPr>
              <a:spLocks noChangeShapeType="1"/>
            </p:cNvSpPr>
            <p:nvPr/>
          </p:nvSpPr>
          <p:spPr bwMode="auto">
            <a:xfrm>
              <a:off x="4943" y="3561"/>
              <a:ext cx="1" cy="0"/>
            </a:xfrm>
            <a:prstGeom prst="line">
              <a:avLst/>
            </a:prstGeom>
            <a:noFill/>
            <a:ln w="0">
              <a:solidFill>
                <a:srgbClr val="0000FF"/>
              </a:solidFill>
              <a:round/>
              <a:headEnd/>
              <a:tailEnd/>
            </a:ln>
          </p:spPr>
          <p:txBody>
            <a:bodyPr/>
            <a:lstStyle/>
            <a:p>
              <a:endParaRPr lang="en-US"/>
            </a:p>
          </p:txBody>
        </p:sp>
        <p:sp>
          <p:nvSpPr>
            <p:cNvPr id="235420" name="Line 3996"/>
            <p:cNvSpPr>
              <a:spLocks noChangeShapeType="1"/>
            </p:cNvSpPr>
            <p:nvPr/>
          </p:nvSpPr>
          <p:spPr bwMode="auto">
            <a:xfrm>
              <a:off x="4944" y="3561"/>
              <a:ext cx="0" cy="0"/>
            </a:xfrm>
            <a:prstGeom prst="line">
              <a:avLst/>
            </a:prstGeom>
            <a:noFill/>
            <a:ln w="0">
              <a:solidFill>
                <a:srgbClr val="0000FF"/>
              </a:solidFill>
              <a:round/>
              <a:headEnd/>
              <a:tailEnd/>
            </a:ln>
          </p:spPr>
          <p:txBody>
            <a:bodyPr/>
            <a:lstStyle/>
            <a:p>
              <a:endParaRPr lang="en-US"/>
            </a:p>
          </p:txBody>
        </p:sp>
        <p:sp>
          <p:nvSpPr>
            <p:cNvPr id="235421" name="Line 3997"/>
            <p:cNvSpPr>
              <a:spLocks noChangeShapeType="1"/>
            </p:cNvSpPr>
            <p:nvPr/>
          </p:nvSpPr>
          <p:spPr bwMode="auto">
            <a:xfrm>
              <a:off x="4945" y="3561"/>
              <a:ext cx="0" cy="0"/>
            </a:xfrm>
            <a:prstGeom prst="line">
              <a:avLst/>
            </a:prstGeom>
            <a:noFill/>
            <a:ln w="0">
              <a:solidFill>
                <a:srgbClr val="0000FF"/>
              </a:solidFill>
              <a:round/>
              <a:headEnd/>
              <a:tailEnd/>
            </a:ln>
          </p:spPr>
          <p:txBody>
            <a:bodyPr/>
            <a:lstStyle/>
            <a:p>
              <a:endParaRPr lang="en-US"/>
            </a:p>
          </p:txBody>
        </p:sp>
        <p:sp>
          <p:nvSpPr>
            <p:cNvPr id="235422" name="Line 3998"/>
            <p:cNvSpPr>
              <a:spLocks noChangeShapeType="1"/>
            </p:cNvSpPr>
            <p:nvPr/>
          </p:nvSpPr>
          <p:spPr bwMode="auto">
            <a:xfrm>
              <a:off x="4945" y="3561"/>
              <a:ext cx="0" cy="0"/>
            </a:xfrm>
            <a:prstGeom prst="line">
              <a:avLst/>
            </a:prstGeom>
            <a:noFill/>
            <a:ln w="0">
              <a:solidFill>
                <a:srgbClr val="0000FF"/>
              </a:solidFill>
              <a:round/>
              <a:headEnd/>
              <a:tailEnd/>
            </a:ln>
          </p:spPr>
          <p:txBody>
            <a:bodyPr/>
            <a:lstStyle/>
            <a:p>
              <a:endParaRPr lang="en-US"/>
            </a:p>
          </p:txBody>
        </p:sp>
        <p:sp>
          <p:nvSpPr>
            <p:cNvPr id="235423" name="Line 3999"/>
            <p:cNvSpPr>
              <a:spLocks noChangeShapeType="1"/>
            </p:cNvSpPr>
            <p:nvPr/>
          </p:nvSpPr>
          <p:spPr bwMode="auto">
            <a:xfrm>
              <a:off x="4948" y="3561"/>
              <a:ext cx="0" cy="0"/>
            </a:xfrm>
            <a:prstGeom prst="line">
              <a:avLst/>
            </a:prstGeom>
            <a:noFill/>
            <a:ln w="0">
              <a:solidFill>
                <a:srgbClr val="0000FF"/>
              </a:solidFill>
              <a:round/>
              <a:headEnd/>
              <a:tailEnd/>
            </a:ln>
          </p:spPr>
          <p:txBody>
            <a:bodyPr/>
            <a:lstStyle/>
            <a:p>
              <a:endParaRPr lang="en-US"/>
            </a:p>
          </p:txBody>
        </p:sp>
        <p:sp>
          <p:nvSpPr>
            <p:cNvPr id="235424" name="Line 4000"/>
            <p:cNvSpPr>
              <a:spLocks noChangeShapeType="1"/>
            </p:cNvSpPr>
            <p:nvPr/>
          </p:nvSpPr>
          <p:spPr bwMode="auto">
            <a:xfrm>
              <a:off x="4948" y="3561"/>
              <a:ext cx="0" cy="0"/>
            </a:xfrm>
            <a:prstGeom prst="line">
              <a:avLst/>
            </a:prstGeom>
            <a:noFill/>
            <a:ln w="0">
              <a:solidFill>
                <a:srgbClr val="0000FF"/>
              </a:solidFill>
              <a:round/>
              <a:headEnd/>
              <a:tailEnd/>
            </a:ln>
          </p:spPr>
          <p:txBody>
            <a:bodyPr/>
            <a:lstStyle/>
            <a:p>
              <a:endParaRPr lang="en-US"/>
            </a:p>
          </p:txBody>
        </p:sp>
        <p:sp>
          <p:nvSpPr>
            <p:cNvPr id="235425" name="Line 4001"/>
            <p:cNvSpPr>
              <a:spLocks noChangeShapeType="1"/>
            </p:cNvSpPr>
            <p:nvPr/>
          </p:nvSpPr>
          <p:spPr bwMode="auto">
            <a:xfrm>
              <a:off x="4950" y="3561"/>
              <a:ext cx="0" cy="0"/>
            </a:xfrm>
            <a:prstGeom prst="line">
              <a:avLst/>
            </a:prstGeom>
            <a:noFill/>
            <a:ln w="0">
              <a:solidFill>
                <a:srgbClr val="0000FF"/>
              </a:solidFill>
              <a:round/>
              <a:headEnd/>
              <a:tailEnd/>
            </a:ln>
          </p:spPr>
          <p:txBody>
            <a:bodyPr/>
            <a:lstStyle/>
            <a:p>
              <a:endParaRPr lang="en-US"/>
            </a:p>
          </p:txBody>
        </p:sp>
        <p:sp>
          <p:nvSpPr>
            <p:cNvPr id="235426" name="Line 4002"/>
            <p:cNvSpPr>
              <a:spLocks noChangeShapeType="1"/>
            </p:cNvSpPr>
            <p:nvPr/>
          </p:nvSpPr>
          <p:spPr bwMode="auto">
            <a:xfrm>
              <a:off x="4951" y="3561"/>
              <a:ext cx="1" cy="0"/>
            </a:xfrm>
            <a:prstGeom prst="line">
              <a:avLst/>
            </a:prstGeom>
            <a:noFill/>
            <a:ln w="0">
              <a:solidFill>
                <a:srgbClr val="0000FF"/>
              </a:solidFill>
              <a:round/>
              <a:headEnd/>
              <a:tailEnd/>
            </a:ln>
          </p:spPr>
          <p:txBody>
            <a:bodyPr/>
            <a:lstStyle/>
            <a:p>
              <a:endParaRPr lang="en-US"/>
            </a:p>
          </p:txBody>
        </p:sp>
        <p:sp>
          <p:nvSpPr>
            <p:cNvPr id="235427" name="Line 4003"/>
            <p:cNvSpPr>
              <a:spLocks noChangeShapeType="1"/>
            </p:cNvSpPr>
            <p:nvPr/>
          </p:nvSpPr>
          <p:spPr bwMode="auto">
            <a:xfrm>
              <a:off x="4952" y="3561"/>
              <a:ext cx="1" cy="0"/>
            </a:xfrm>
            <a:prstGeom prst="line">
              <a:avLst/>
            </a:prstGeom>
            <a:noFill/>
            <a:ln w="0">
              <a:solidFill>
                <a:srgbClr val="0000FF"/>
              </a:solidFill>
              <a:round/>
              <a:headEnd/>
              <a:tailEnd/>
            </a:ln>
          </p:spPr>
          <p:txBody>
            <a:bodyPr/>
            <a:lstStyle/>
            <a:p>
              <a:endParaRPr lang="en-US"/>
            </a:p>
          </p:txBody>
        </p:sp>
        <p:sp>
          <p:nvSpPr>
            <p:cNvPr id="235428" name="Line 4004"/>
            <p:cNvSpPr>
              <a:spLocks noChangeShapeType="1"/>
            </p:cNvSpPr>
            <p:nvPr/>
          </p:nvSpPr>
          <p:spPr bwMode="auto">
            <a:xfrm>
              <a:off x="4953" y="3561"/>
              <a:ext cx="0" cy="0"/>
            </a:xfrm>
            <a:prstGeom prst="line">
              <a:avLst/>
            </a:prstGeom>
            <a:noFill/>
            <a:ln w="0">
              <a:solidFill>
                <a:srgbClr val="0000FF"/>
              </a:solidFill>
              <a:round/>
              <a:headEnd/>
              <a:tailEnd/>
            </a:ln>
          </p:spPr>
          <p:txBody>
            <a:bodyPr/>
            <a:lstStyle/>
            <a:p>
              <a:endParaRPr lang="en-US"/>
            </a:p>
          </p:txBody>
        </p:sp>
        <p:sp>
          <p:nvSpPr>
            <p:cNvPr id="235429" name="Line 4005"/>
            <p:cNvSpPr>
              <a:spLocks noChangeShapeType="1"/>
            </p:cNvSpPr>
            <p:nvPr/>
          </p:nvSpPr>
          <p:spPr bwMode="auto">
            <a:xfrm>
              <a:off x="4953" y="3561"/>
              <a:ext cx="0" cy="0"/>
            </a:xfrm>
            <a:prstGeom prst="line">
              <a:avLst/>
            </a:prstGeom>
            <a:noFill/>
            <a:ln w="0">
              <a:solidFill>
                <a:srgbClr val="0000FF"/>
              </a:solidFill>
              <a:round/>
              <a:headEnd/>
              <a:tailEnd/>
            </a:ln>
          </p:spPr>
          <p:txBody>
            <a:bodyPr/>
            <a:lstStyle/>
            <a:p>
              <a:endParaRPr lang="en-US"/>
            </a:p>
          </p:txBody>
        </p:sp>
        <p:sp>
          <p:nvSpPr>
            <p:cNvPr id="235430" name="Line 4006"/>
            <p:cNvSpPr>
              <a:spLocks noChangeShapeType="1"/>
            </p:cNvSpPr>
            <p:nvPr/>
          </p:nvSpPr>
          <p:spPr bwMode="auto">
            <a:xfrm>
              <a:off x="4954" y="3561"/>
              <a:ext cx="0" cy="0"/>
            </a:xfrm>
            <a:prstGeom prst="line">
              <a:avLst/>
            </a:prstGeom>
            <a:noFill/>
            <a:ln w="0">
              <a:solidFill>
                <a:srgbClr val="0000FF"/>
              </a:solidFill>
              <a:round/>
              <a:headEnd/>
              <a:tailEnd/>
            </a:ln>
          </p:spPr>
          <p:txBody>
            <a:bodyPr/>
            <a:lstStyle/>
            <a:p>
              <a:endParaRPr lang="en-US"/>
            </a:p>
          </p:txBody>
        </p:sp>
        <p:sp>
          <p:nvSpPr>
            <p:cNvPr id="235431" name="Line 4007"/>
            <p:cNvSpPr>
              <a:spLocks noChangeShapeType="1"/>
            </p:cNvSpPr>
            <p:nvPr/>
          </p:nvSpPr>
          <p:spPr bwMode="auto">
            <a:xfrm>
              <a:off x="4955" y="3561"/>
              <a:ext cx="0" cy="0"/>
            </a:xfrm>
            <a:prstGeom prst="line">
              <a:avLst/>
            </a:prstGeom>
            <a:noFill/>
            <a:ln w="0">
              <a:solidFill>
                <a:srgbClr val="0000FF"/>
              </a:solidFill>
              <a:round/>
              <a:headEnd/>
              <a:tailEnd/>
            </a:ln>
          </p:spPr>
          <p:txBody>
            <a:bodyPr/>
            <a:lstStyle/>
            <a:p>
              <a:endParaRPr lang="en-US"/>
            </a:p>
          </p:txBody>
        </p:sp>
        <p:sp>
          <p:nvSpPr>
            <p:cNvPr id="235432" name="Line 4008"/>
            <p:cNvSpPr>
              <a:spLocks noChangeShapeType="1"/>
            </p:cNvSpPr>
            <p:nvPr/>
          </p:nvSpPr>
          <p:spPr bwMode="auto">
            <a:xfrm>
              <a:off x="4955" y="3561"/>
              <a:ext cx="0" cy="0"/>
            </a:xfrm>
            <a:prstGeom prst="line">
              <a:avLst/>
            </a:prstGeom>
            <a:noFill/>
            <a:ln w="0">
              <a:solidFill>
                <a:srgbClr val="0000FF"/>
              </a:solidFill>
              <a:round/>
              <a:headEnd/>
              <a:tailEnd/>
            </a:ln>
          </p:spPr>
          <p:txBody>
            <a:bodyPr/>
            <a:lstStyle/>
            <a:p>
              <a:endParaRPr lang="en-US"/>
            </a:p>
          </p:txBody>
        </p:sp>
        <p:sp>
          <p:nvSpPr>
            <p:cNvPr id="235433" name="Line 4009"/>
            <p:cNvSpPr>
              <a:spLocks noChangeShapeType="1"/>
            </p:cNvSpPr>
            <p:nvPr/>
          </p:nvSpPr>
          <p:spPr bwMode="auto">
            <a:xfrm>
              <a:off x="4957" y="3561"/>
              <a:ext cx="0" cy="0"/>
            </a:xfrm>
            <a:prstGeom prst="line">
              <a:avLst/>
            </a:prstGeom>
            <a:noFill/>
            <a:ln w="0">
              <a:solidFill>
                <a:srgbClr val="0000FF"/>
              </a:solidFill>
              <a:round/>
              <a:headEnd/>
              <a:tailEnd/>
            </a:ln>
          </p:spPr>
          <p:txBody>
            <a:bodyPr/>
            <a:lstStyle/>
            <a:p>
              <a:endParaRPr lang="en-US"/>
            </a:p>
          </p:txBody>
        </p:sp>
        <p:sp>
          <p:nvSpPr>
            <p:cNvPr id="235434" name="Line 4010"/>
            <p:cNvSpPr>
              <a:spLocks noChangeShapeType="1"/>
            </p:cNvSpPr>
            <p:nvPr/>
          </p:nvSpPr>
          <p:spPr bwMode="auto">
            <a:xfrm>
              <a:off x="4957" y="3561"/>
              <a:ext cx="0" cy="0"/>
            </a:xfrm>
            <a:prstGeom prst="line">
              <a:avLst/>
            </a:prstGeom>
            <a:noFill/>
            <a:ln w="0">
              <a:solidFill>
                <a:srgbClr val="0000FF"/>
              </a:solidFill>
              <a:round/>
              <a:headEnd/>
              <a:tailEnd/>
            </a:ln>
          </p:spPr>
          <p:txBody>
            <a:bodyPr/>
            <a:lstStyle/>
            <a:p>
              <a:endParaRPr lang="en-US"/>
            </a:p>
          </p:txBody>
        </p:sp>
        <p:sp>
          <p:nvSpPr>
            <p:cNvPr id="235435" name="Line 4011"/>
            <p:cNvSpPr>
              <a:spLocks noChangeShapeType="1"/>
            </p:cNvSpPr>
            <p:nvPr/>
          </p:nvSpPr>
          <p:spPr bwMode="auto">
            <a:xfrm>
              <a:off x="4958" y="3561"/>
              <a:ext cx="0" cy="0"/>
            </a:xfrm>
            <a:prstGeom prst="line">
              <a:avLst/>
            </a:prstGeom>
            <a:noFill/>
            <a:ln w="0">
              <a:solidFill>
                <a:srgbClr val="0000FF"/>
              </a:solidFill>
              <a:round/>
              <a:headEnd/>
              <a:tailEnd/>
            </a:ln>
          </p:spPr>
          <p:txBody>
            <a:bodyPr/>
            <a:lstStyle/>
            <a:p>
              <a:endParaRPr lang="en-US"/>
            </a:p>
          </p:txBody>
        </p:sp>
        <p:sp>
          <p:nvSpPr>
            <p:cNvPr id="235436" name="Line 4012"/>
            <p:cNvSpPr>
              <a:spLocks noChangeShapeType="1"/>
            </p:cNvSpPr>
            <p:nvPr/>
          </p:nvSpPr>
          <p:spPr bwMode="auto">
            <a:xfrm>
              <a:off x="4961" y="3561"/>
              <a:ext cx="0" cy="0"/>
            </a:xfrm>
            <a:prstGeom prst="line">
              <a:avLst/>
            </a:prstGeom>
            <a:noFill/>
            <a:ln w="0">
              <a:solidFill>
                <a:srgbClr val="0000FF"/>
              </a:solidFill>
              <a:round/>
              <a:headEnd/>
              <a:tailEnd/>
            </a:ln>
          </p:spPr>
          <p:txBody>
            <a:bodyPr/>
            <a:lstStyle/>
            <a:p>
              <a:endParaRPr lang="en-US"/>
            </a:p>
          </p:txBody>
        </p:sp>
        <p:sp>
          <p:nvSpPr>
            <p:cNvPr id="235437" name="Line 4013"/>
            <p:cNvSpPr>
              <a:spLocks noChangeShapeType="1"/>
            </p:cNvSpPr>
            <p:nvPr/>
          </p:nvSpPr>
          <p:spPr bwMode="auto">
            <a:xfrm>
              <a:off x="4961" y="3561"/>
              <a:ext cx="0" cy="0"/>
            </a:xfrm>
            <a:prstGeom prst="line">
              <a:avLst/>
            </a:prstGeom>
            <a:noFill/>
            <a:ln w="0">
              <a:solidFill>
                <a:srgbClr val="0000FF"/>
              </a:solidFill>
              <a:round/>
              <a:headEnd/>
              <a:tailEnd/>
            </a:ln>
          </p:spPr>
          <p:txBody>
            <a:bodyPr/>
            <a:lstStyle/>
            <a:p>
              <a:endParaRPr lang="en-US"/>
            </a:p>
          </p:txBody>
        </p:sp>
        <p:sp>
          <p:nvSpPr>
            <p:cNvPr id="235438" name="Line 4014"/>
            <p:cNvSpPr>
              <a:spLocks noChangeShapeType="1"/>
            </p:cNvSpPr>
            <p:nvPr/>
          </p:nvSpPr>
          <p:spPr bwMode="auto">
            <a:xfrm>
              <a:off x="4961" y="3561"/>
              <a:ext cx="0" cy="0"/>
            </a:xfrm>
            <a:prstGeom prst="line">
              <a:avLst/>
            </a:prstGeom>
            <a:noFill/>
            <a:ln w="0">
              <a:solidFill>
                <a:srgbClr val="0000FF"/>
              </a:solidFill>
              <a:round/>
              <a:headEnd/>
              <a:tailEnd/>
            </a:ln>
          </p:spPr>
          <p:txBody>
            <a:bodyPr/>
            <a:lstStyle/>
            <a:p>
              <a:endParaRPr lang="en-US"/>
            </a:p>
          </p:txBody>
        </p:sp>
        <p:sp>
          <p:nvSpPr>
            <p:cNvPr id="235439" name="Line 4015"/>
            <p:cNvSpPr>
              <a:spLocks noChangeShapeType="1"/>
            </p:cNvSpPr>
            <p:nvPr/>
          </p:nvSpPr>
          <p:spPr bwMode="auto">
            <a:xfrm>
              <a:off x="4962" y="3561"/>
              <a:ext cx="0" cy="0"/>
            </a:xfrm>
            <a:prstGeom prst="line">
              <a:avLst/>
            </a:prstGeom>
            <a:noFill/>
            <a:ln w="0">
              <a:solidFill>
                <a:srgbClr val="0000FF"/>
              </a:solidFill>
              <a:round/>
              <a:headEnd/>
              <a:tailEnd/>
            </a:ln>
          </p:spPr>
          <p:txBody>
            <a:bodyPr/>
            <a:lstStyle/>
            <a:p>
              <a:endParaRPr lang="en-US"/>
            </a:p>
          </p:txBody>
        </p:sp>
        <p:sp>
          <p:nvSpPr>
            <p:cNvPr id="235440" name="Line 4016"/>
            <p:cNvSpPr>
              <a:spLocks noChangeShapeType="1"/>
            </p:cNvSpPr>
            <p:nvPr/>
          </p:nvSpPr>
          <p:spPr bwMode="auto">
            <a:xfrm>
              <a:off x="4964" y="3561"/>
              <a:ext cx="0" cy="0"/>
            </a:xfrm>
            <a:prstGeom prst="line">
              <a:avLst/>
            </a:prstGeom>
            <a:noFill/>
            <a:ln w="0">
              <a:solidFill>
                <a:srgbClr val="0000FF"/>
              </a:solidFill>
              <a:round/>
              <a:headEnd/>
              <a:tailEnd/>
            </a:ln>
          </p:spPr>
          <p:txBody>
            <a:bodyPr/>
            <a:lstStyle/>
            <a:p>
              <a:endParaRPr lang="en-US"/>
            </a:p>
          </p:txBody>
        </p:sp>
        <p:sp>
          <p:nvSpPr>
            <p:cNvPr id="235441" name="Rectangle 4017"/>
            <p:cNvSpPr>
              <a:spLocks noChangeArrowheads="1"/>
            </p:cNvSpPr>
            <p:nvPr/>
          </p:nvSpPr>
          <p:spPr bwMode="auto">
            <a:xfrm>
              <a:off x="4435" y="2872"/>
              <a:ext cx="242"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571.80</a:t>
              </a:r>
              <a:endParaRPr lang="en-AU" sz="1000">
                <a:latin typeface="Arial" pitchFamily="34" charset="0"/>
              </a:endParaRPr>
            </a:p>
          </p:txBody>
        </p:sp>
        <p:sp>
          <p:nvSpPr>
            <p:cNvPr id="235442" name="Rectangle 4018"/>
            <p:cNvSpPr>
              <a:spLocks noChangeArrowheads="1"/>
            </p:cNvSpPr>
            <p:nvPr/>
          </p:nvSpPr>
          <p:spPr bwMode="auto">
            <a:xfrm>
              <a:off x="4061" y="3152"/>
              <a:ext cx="242"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324.19</a:t>
              </a:r>
              <a:endParaRPr lang="en-AU" sz="1000">
                <a:latin typeface="Arial" pitchFamily="34" charset="0"/>
              </a:endParaRPr>
            </a:p>
          </p:txBody>
        </p:sp>
        <p:sp>
          <p:nvSpPr>
            <p:cNvPr id="235443" name="Rectangle 4019"/>
            <p:cNvSpPr>
              <a:spLocks noChangeArrowheads="1"/>
            </p:cNvSpPr>
            <p:nvPr/>
          </p:nvSpPr>
          <p:spPr bwMode="auto">
            <a:xfrm>
              <a:off x="4569" y="3347"/>
              <a:ext cx="242"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819.45</a:t>
              </a:r>
              <a:endParaRPr lang="en-AU" sz="1000">
                <a:latin typeface="Arial" pitchFamily="34" charset="0"/>
              </a:endParaRPr>
            </a:p>
          </p:txBody>
        </p:sp>
        <p:sp>
          <p:nvSpPr>
            <p:cNvPr id="235444" name="Rectangle 4020"/>
            <p:cNvSpPr>
              <a:spLocks noChangeArrowheads="1"/>
            </p:cNvSpPr>
            <p:nvPr/>
          </p:nvSpPr>
          <p:spPr bwMode="auto">
            <a:xfrm>
              <a:off x="4134" y="3356"/>
              <a:ext cx="242" cy="96"/>
            </a:xfrm>
            <a:prstGeom prst="rect">
              <a:avLst/>
            </a:prstGeom>
            <a:noFill/>
            <a:ln w="9525">
              <a:noFill/>
              <a:miter lim="800000"/>
              <a:headEnd/>
              <a:tailEnd/>
            </a:ln>
          </p:spPr>
          <p:txBody>
            <a:bodyPr wrap="none" lIns="0" tIns="0" rIns="0" bIns="0">
              <a:spAutoFit/>
            </a:bodyPr>
            <a:lstStyle/>
            <a:p>
              <a:pPr algn="l" fontAlgn="base"/>
              <a:r>
                <a:rPr lang="en-AU" sz="1000">
                  <a:solidFill>
                    <a:srgbClr val="000000"/>
                  </a:solidFill>
                  <a:latin typeface="Arial" pitchFamily="34" charset="0"/>
                </a:rPr>
                <a:t>491.29</a:t>
              </a:r>
              <a:endParaRPr lang="en-AU" sz="1000">
                <a:latin typeface="Arial" pitchFamily="34" charset="0"/>
              </a:endParaRPr>
            </a:p>
          </p:txBody>
        </p:sp>
        <p:sp>
          <p:nvSpPr>
            <p:cNvPr id="235445" name="Line 4021"/>
            <p:cNvSpPr>
              <a:spLocks noChangeShapeType="1"/>
            </p:cNvSpPr>
            <p:nvPr/>
          </p:nvSpPr>
          <p:spPr bwMode="auto">
            <a:xfrm flipH="1">
              <a:off x="4028" y="2838"/>
              <a:ext cx="36" cy="0"/>
            </a:xfrm>
            <a:prstGeom prst="line">
              <a:avLst/>
            </a:prstGeom>
            <a:noFill/>
            <a:ln w="9525">
              <a:solidFill>
                <a:schemeClr val="tx1"/>
              </a:solidFill>
              <a:round/>
              <a:headEnd/>
              <a:tailEnd/>
            </a:ln>
            <a:effectLst/>
          </p:spPr>
          <p:txBody>
            <a:bodyPr/>
            <a:lstStyle/>
            <a:p>
              <a:endParaRPr lang="en-US"/>
            </a:p>
          </p:txBody>
        </p:sp>
        <p:sp>
          <p:nvSpPr>
            <p:cNvPr id="235446" name="Text Box 4022"/>
            <p:cNvSpPr txBox="1">
              <a:spLocks noChangeArrowheads="1"/>
            </p:cNvSpPr>
            <p:nvPr/>
          </p:nvSpPr>
          <p:spPr bwMode="auto">
            <a:xfrm>
              <a:off x="4335" y="3527"/>
              <a:ext cx="245" cy="154"/>
            </a:xfrm>
            <a:prstGeom prst="rect">
              <a:avLst/>
            </a:prstGeom>
            <a:noFill/>
            <a:ln w="9525">
              <a:noFill/>
              <a:miter lim="800000"/>
              <a:headEnd/>
              <a:tailEnd/>
            </a:ln>
            <a:effectLst/>
          </p:spPr>
          <p:txBody>
            <a:bodyPr wrap="none">
              <a:spAutoFit/>
            </a:bodyPr>
            <a:lstStyle/>
            <a:p>
              <a:pPr algn="l" fontAlgn="base"/>
              <a:r>
                <a:rPr lang="en-US" sz="1000">
                  <a:latin typeface="Arial" pitchFamily="34" charset="0"/>
                </a:rPr>
                <a:t>m/z</a:t>
              </a:r>
            </a:p>
          </p:txBody>
        </p:sp>
        <p:sp>
          <p:nvSpPr>
            <p:cNvPr id="235447" name="Text Box 4023"/>
            <p:cNvSpPr txBox="1">
              <a:spLocks noChangeArrowheads="1"/>
            </p:cNvSpPr>
            <p:nvPr/>
          </p:nvSpPr>
          <p:spPr bwMode="auto">
            <a:xfrm>
              <a:off x="3561" y="3442"/>
              <a:ext cx="252" cy="135"/>
            </a:xfrm>
            <a:prstGeom prst="rect">
              <a:avLst/>
            </a:prstGeom>
            <a:noFill/>
            <a:ln w="9525">
              <a:noFill/>
              <a:miter lim="800000"/>
              <a:headEnd/>
              <a:tailEnd/>
            </a:ln>
            <a:effectLst/>
          </p:spPr>
          <p:txBody>
            <a:bodyPr wrap="none">
              <a:spAutoFit/>
            </a:bodyPr>
            <a:lstStyle/>
            <a:p>
              <a:pPr algn="l" fontAlgn="base"/>
              <a:r>
                <a:rPr lang="en-US" sz="800">
                  <a:latin typeface="Arial" pitchFamily="34" charset="0"/>
                </a:rPr>
                <a:t>M+H</a:t>
              </a:r>
              <a:endParaRPr lang="en-US" sz="800" baseline="30000">
                <a:latin typeface="Arial" pitchFamily="34" charset="0"/>
              </a:endParaRPr>
            </a:p>
          </p:txBody>
        </p:sp>
      </p:grpSp>
      <p:sp>
        <p:nvSpPr>
          <p:cNvPr id="235450" name="Text Box 4026"/>
          <p:cNvSpPr txBox="1">
            <a:spLocks noChangeArrowheads="1"/>
          </p:cNvSpPr>
          <p:nvPr/>
        </p:nvSpPr>
        <p:spPr bwMode="auto">
          <a:xfrm>
            <a:off x="793750" y="6362700"/>
            <a:ext cx="7664450" cy="366713"/>
          </a:xfrm>
          <a:prstGeom prst="rect">
            <a:avLst/>
          </a:prstGeom>
          <a:noFill/>
          <a:ln w="9525">
            <a:noFill/>
            <a:miter lim="800000"/>
            <a:headEnd/>
            <a:tailEnd/>
          </a:ln>
          <a:effectLst/>
        </p:spPr>
        <p:txBody>
          <a:bodyPr wrap="none">
            <a:spAutoFit/>
          </a:bodyPr>
          <a:lstStyle/>
          <a:p>
            <a:r>
              <a:rPr lang="en-US" sz="1800" i="1">
                <a:solidFill>
                  <a:srgbClr val="990000"/>
                </a:solidFill>
                <a:latin typeface="Arial "/>
              </a:rPr>
              <a:t>Sortase can transfer LPXTG peptides to aminosugar appended molecules</a:t>
            </a:r>
            <a:endParaRPr lang="en-IN" sz="1800" i="1">
              <a:solidFill>
                <a:srgbClr val="990000"/>
              </a:solidFill>
              <a:latin typeface="Arial "/>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1186" name="Object 2"/>
          <p:cNvGraphicFramePr>
            <a:graphicFrameLocks noChangeAspect="1"/>
          </p:cNvGraphicFramePr>
          <p:nvPr/>
        </p:nvGraphicFramePr>
        <p:xfrm>
          <a:off x="1130300" y="2133600"/>
          <a:ext cx="6886575" cy="1730375"/>
        </p:xfrm>
        <a:graphic>
          <a:graphicData uri="http://schemas.openxmlformats.org/presentationml/2006/ole">
            <p:oleObj spid="_x0000_s221191" name="CS ChemDraw Drawing" r:id="rId3" imgW="3799840" imgH="886460" progId="">
              <p:embed/>
            </p:oleObj>
          </a:graphicData>
        </a:graphic>
      </p:graphicFrame>
      <p:sp>
        <p:nvSpPr>
          <p:cNvPr id="221187" name="Text Box 3"/>
          <p:cNvSpPr txBox="1">
            <a:spLocks noChangeArrowheads="1"/>
          </p:cNvSpPr>
          <p:nvPr/>
        </p:nvSpPr>
        <p:spPr bwMode="auto">
          <a:xfrm>
            <a:off x="1035050" y="4572000"/>
            <a:ext cx="7194550" cy="641350"/>
          </a:xfrm>
          <a:prstGeom prst="rect">
            <a:avLst/>
          </a:prstGeom>
          <a:noFill/>
          <a:ln w="9525">
            <a:noFill/>
            <a:miter lim="800000"/>
            <a:headEnd/>
            <a:tailEnd/>
          </a:ln>
          <a:effectLst/>
        </p:spPr>
        <p:txBody>
          <a:bodyPr wrap="none">
            <a:spAutoFit/>
          </a:bodyPr>
          <a:lstStyle/>
          <a:p>
            <a:r>
              <a:rPr lang="en-US" sz="1800" i="1">
                <a:solidFill>
                  <a:srgbClr val="990000"/>
                </a:solidFill>
                <a:latin typeface="Arial "/>
              </a:rPr>
              <a:t>6-amino-pyranose sugar skeleton can serve as a recognition motif for</a:t>
            </a:r>
          </a:p>
          <a:p>
            <a:r>
              <a:rPr lang="en-US" sz="1800" i="1">
                <a:solidFill>
                  <a:srgbClr val="990000"/>
                </a:solidFill>
                <a:latin typeface="Arial "/>
              </a:rPr>
              <a:t> sortase-mediated synthesis of useful neoglycoconjugates</a:t>
            </a:r>
            <a:endParaRPr lang="en-IN" sz="1800" i="1">
              <a:solidFill>
                <a:srgbClr val="990000"/>
              </a:solidFill>
              <a:latin typeface="Arial "/>
            </a:endParaRPr>
          </a:p>
        </p:txBody>
      </p:sp>
      <p:sp>
        <p:nvSpPr>
          <p:cNvPr id="221188" name="Text Box 4"/>
          <p:cNvSpPr txBox="1">
            <a:spLocks noChangeArrowheads="1"/>
          </p:cNvSpPr>
          <p:nvPr/>
        </p:nvSpPr>
        <p:spPr bwMode="auto">
          <a:xfrm>
            <a:off x="5030788" y="6454775"/>
            <a:ext cx="3522662" cy="336550"/>
          </a:xfrm>
          <a:prstGeom prst="rect">
            <a:avLst/>
          </a:prstGeom>
          <a:noFill/>
          <a:ln w="9525">
            <a:noFill/>
            <a:miter lim="800000"/>
            <a:headEnd/>
            <a:tailEnd/>
          </a:ln>
          <a:effectLst/>
        </p:spPr>
        <p:txBody>
          <a:bodyPr wrap="none">
            <a:spAutoFit/>
          </a:bodyPr>
          <a:lstStyle/>
          <a:p>
            <a:r>
              <a:rPr lang="en-US" sz="1400" i="1">
                <a:latin typeface="Arial "/>
              </a:rPr>
              <a:t>Samantaray et al, J Am Chem Soc (2008)</a:t>
            </a:r>
            <a:r>
              <a:rPr lang="en-US" b="1" i="1">
                <a:latin typeface="Arial "/>
              </a:rPr>
              <a:t> </a:t>
            </a:r>
            <a:endParaRPr lang="en-IN" b="1" i="1">
              <a:latin typeface="Arial "/>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937" name="Group 33"/>
          <p:cNvGrpSpPr>
            <a:grpSpLocks/>
          </p:cNvGrpSpPr>
          <p:nvPr/>
        </p:nvGrpSpPr>
        <p:grpSpPr bwMode="auto">
          <a:xfrm>
            <a:off x="928688" y="2411413"/>
            <a:ext cx="3871912" cy="2389187"/>
            <a:chOff x="176" y="1519"/>
            <a:chExt cx="2439" cy="1505"/>
          </a:xfrm>
        </p:grpSpPr>
        <p:sp>
          <p:nvSpPr>
            <p:cNvPr id="123906" name="Rectangle 2"/>
            <p:cNvSpPr>
              <a:spLocks noChangeArrowheads="1"/>
            </p:cNvSpPr>
            <p:nvPr/>
          </p:nvSpPr>
          <p:spPr bwMode="auto">
            <a:xfrm>
              <a:off x="176" y="2090"/>
              <a:ext cx="780" cy="192"/>
            </a:xfrm>
            <a:prstGeom prst="rect">
              <a:avLst/>
            </a:prstGeom>
            <a:solidFill>
              <a:srgbClr val="003399"/>
            </a:solidFill>
            <a:ln w="9525">
              <a:solidFill>
                <a:schemeClr val="tx1"/>
              </a:solidFill>
              <a:miter lim="800000"/>
              <a:headEnd/>
              <a:tailEnd/>
            </a:ln>
            <a:effectLst/>
          </p:spPr>
          <p:txBody>
            <a:bodyPr wrap="none" anchor="ctr"/>
            <a:lstStyle/>
            <a:p>
              <a:endParaRPr lang="en-US"/>
            </a:p>
          </p:txBody>
        </p:sp>
        <p:sp>
          <p:nvSpPr>
            <p:cNvPr id="123907" name="Rectangle 3"/>
            <p:cNvSpPr>
              <a:spLocks noChangeArrowheads="1"/>
            </p:cNvSpPr>
            <p:nvPr/>
          </p:nvSpPr>
          <p:spPr bwMode="auto">
            <a:xfrm>
              <a:off x="956" y="2090"/>
              <a:ext cx="423" cy="192"/>
            </a:xfrm>
            <a:prstGeom prst="rect">
              <a:avLst/>
            </a:prstGeom>
            <a:solidFill>
              <a:srgbClr val="00FFFF"/>
            </a:solidFill>
            <a:ln w="9525">
              <a:solidFill>
                <a:schemeClr val="tx1"/>
              </a:solidFill>
              <a:miter lim="800000"/>
              <a:headEnd/>
              <a:tailEnd/>
            </a:ln>
            <a:effectLst/>
          </p:spPr>
          <p:txBody>
            <a:bodyPr wrap="none" anchor="ctr"/>
            <a:lstStyle/>
            <a:p>
              <a:endParaRPr lang="en-US"/>
            </a:p>
          </p:txBody>
        </p:sp>
        <p:sp>
          <p:nvSpPr>
            <p:cNvPr id="123908" name="Rectangle 4"/>
            <p:cNvSpPr>
              <a:spLocks noChangeArrowheads="1"/>
            </p:cNvSpPr>
            <p:nvPr/>
          </p:nvSpPr>
          <p:spPr bwMode="auto">
            <a:xfrm>
              <a:off x="1379" y="2090"/>
              <a:ext cx="1203" cy="192"/>
            </a:xfrm>
            <a:prstGeom prst="rect">
              <a:avLst/>
            </a:prstGeom>
            <a:solidFill>
              <a:srgbClr val="003399"/>
            </a:solidFill>
            <a:ln w="9525">
              <a:solidFill>
                <a:schemeClr val="tx1"/>
              </a:solidFill>
              <a:miter lim="800000"/>
              <a:headEnd/>
              <a:tailEnd/>
            </a:ln>
            <a:effectLst/>
          </p:spPr>
          <p:txBody>
            <a:bodyPr wrap="none" anchor="ctr"/>
            <a:lstStyle/>
            <a:p>
              <a:endParaRPr lang="en-US"/>
            </a:p>
          </p:txBody>
        </p:sp>
        <p:sp>
          <p:nvSpPr>
            <p:cNvPr id="123909" name="Text Box 5"/>
            <p:cNvSpPr txBox="1">
              <a:spLocks noChangeArrowheads="1"/>
            </p:cNvSpPr>
            <p:nvPr/>
          </p:nvSpPr>
          <p:spPr bwMode="auto">
            <a:xfrm>
              <a:off x="176" y="2074"/>
              <a:ext cx="196" cy="231"/>
            </a:xfrm>
            <a:prstGeom prst="rect">
              <a:avLst/>
            </a:prstGeom>
            <a:noFill/>
            <a:ln w="9525">
              <a:noFill/>
              <a:miter lim="800000"/>
              <a:headEnd/>
              <a:tailEnd/>
            </a:ln>
            <a:effectLst/>
          </p:spPr>
          <p:txBody>
            <a:bodyPr wrap="none">
              <a:spAutoFit/>
            </a:bodyPr>
            <a:lstStyle/>
            <a:p>
              <a:pPr algn="l" fontAlgn="base"/>
              <a:r>
                <a:rPr lang="en-US" sz="1800" b="1">
                  <a:solidFill>
                    <a:schemeClr val="bg1"/>
                  </a:solidFill>
                  <a:latin typeface="Arial" pitchFamily="34" charset="0"/>
                </a:rPr>
                <a:t>1</a:t>
              </a:r>
            </a:p>
          </p:txBody>
        </p:sp>
        <p:sp>
          <p:nvSpPr>
            <p:cNvPr id="123910" name="Text Box 6"/>
            <p:cNvSpPr txBox="1">
              <a:spLocks noChangeArrowheads="1"/>
            </p:cNvSpPr>
            <p:nvPr/>
          </p:nvSpPr>
          <p:spPr bwMode="auto">
            <a:xfrm>
              <a:off x="2259" y="2074"/>
              <a:ext cx="356" cy="231"/>
            </a:xfrm>
            <a:prstGeom prst="rect">
              <a:avLst/>
            </a:prstGeom>
            <a:noFill/>
            <a:ln w="9525">
              <a:noFill/>
              <a:miter lim="800000"/>
              <a:headEnd/>
              <a:tailEnd/>
            </a:ln>
            <a:effectLst/>
          </p:spPr>
          <p:txBody>
            <a:bodyPr wrap="none">
              <a:spAutoFit/>
            </a:bodyPr>
            <a:lstStyle/>
            <a:p>
              <a:pPr algn="l" fontAlgn="base"/>
              <a:r>
                <a:rPr lang="en-US" sz="1800" b="1">
                  <a:solidFill>
                    <a:schemeClr val="bg1"/>
                  </a:solidFill>
                  <a:latin typeface="Arial" pitchFamily="34" charset="0"/>
                </a:rPr>
                <a:t>116</a:t>
              </a:r>
            </a:p>
          </p:txBody>
        </p:sp>
        <p:sp>
          <p:nvSpPr>
            <p:cNvPr id="123911" name="Text Box 7"/>
            <p:cNvSpPr txBox="1">
              <a:spLocks noChangeArrowheads="1"/>
            </p:cNvSpPr>
            <p:nvPr/>
          </p:nvSpPr>
          <p:spPr bwMode="auto">
            <a:xfrm>
              <a:off x="932" y="2074"/>
              <a:ext cx="484" cy="231"/>
            </a:xfrm>
            <a:prstGeom prst="rect">
              <a:avLst/>
            </a:prstGeom>
            <a:noFill/>
            <a:ln w="9525">
              <a:noFill/>
              <a:miter lim="800000"/>
              <a:headEnd/>
              <a:tailEnd/>
            </a:ln>
            <a:effectLst/>
          </p:spPr>
          <p:txBody>
            <a:bodyPr wrap="none">
              <a:spAutoFit/>
            </a:bodyPr>
            <a:lstStyle/>
            <a:p>
              <a:pPr algn="l" fontAlgn="base"/>
              <a:r>
                <a:rPr lang="en-US" sz="1800" b="1">
                  <a:latin typeface="Arial" pitchFamily="34" charset="0"/>
                </a:rPr>
                <a:t>34-50</a:t>
              </a:r>
            </a:p>
          </p:txBody>
        </p:sp>
        <p:sp>
          <p:nvSpPr>
            <p:cNvPr id="123912" name="Text Box 8"/>
            <p:cNvSpPr txBox="1">
              <a:spLocks noChangeArrowheads="1"/>
            </p:cNvSpPr>
            <p:nvPr/>
          </p:nvSpPr>
          <p:spPr bwMode="auto">
            <a:xfrm>
              <a:off x="240" y="2793"/>
              <a:ext cx="2270" cy="231"/>
            </a:xfrm>
            <a:prstGeom prst="rect">
              <a:avLst/>
            </a:prstGeom>
            <a:noFill/>
            <a:ln w="9525">
              <a:noFill/>
              <a:miter lim="800000"/>
              <a:headEnd/>
              <a:tailEnd/>
            </a:ln>
            <a:effectLst/>
          </p:spPr>
          <p:txBody>
            <a:bodyPr wrap="none">
              <a:spAutoFit/>
            </a:bodyPr>
            <a:lstStyle/>
            <a:p>
              <a:pPr algn="l" fontAlgn="base"/>
              <a:r>
                <a:rPr lang="en-US" sz="1800" b="1">
                  <a:latin typeface="Arial" pitchFamily="34" charset="0"/>
                </a:rPr>
                <a:t>TRQARRNRRRRWRERQR </a:t>
              </a:r>
              <a:r>
                <a:rPr lang="en-US" sz="1400">
                  <a:latin typeface="Arial" pitchFamily="34" charset="0"/>
                </a:rPr>
                <a:t>(17aa)</a:t>
              </a:r>
            </a:p>
          </p:txBody>
        </p:sp>
        <p:sp>
          <p:nvSpPr>
            <p:cNvPr id="123913" name="Text Box 9"/>
            <p:cNvSpPr txBox="1">
              <a:spLocks noChangeArrowheads="1"/>
            </p:cNvSpPr>
            <p:nvPr/>
          </p:nvSpPr>
          <p:spPr bwMode="auto">
            <a:xfrm>
              <a:off x="732" y="1839"/>
              <a:ext cx="924" cy="231"/>
            </a:xfrm>
            <a:prstGeom prst="rect">
              <a:avLst/>
            </a:prstGeom>
            <a:noFill/>
            <a:ln w="9525">
              <a:noFill/>
              <a:miter lim="800000"/>
              <a:headEnd/>
              <a:tailEnd/>
            </a:ln>
            <a:effectLst/>
          </p:spPr>
          <p:txBody>
            <a:bodyPr wrap="none">
              <a:spAutoFit/>
            </a:bodyPr>
            <a:lstStyle/>
            <a:p>
              <a:pPr algn="l" fontAlgn="base"/>
              <a:r>
                <a:rPr lang="en-US" sz="1800">
                  <a:latin typeface="Arial" pitchFamily="34" charset="0"/>
                </a:rPr>
                <a:t>RRE binding</a:t>
              </a:r>
            </a:p>
          </p:txBody>
        </p:sp>
        <p:sp>
          <p:nvSpPr>
            <p:cNvPr id="123915" name="Line 11"/>
            <p:cNvSpPr>
              <a:spLocks noChangeShapeType="1"/>
            </p:cNvSpPr>
            <p:nvPr/>
          </p:nvSpPr>
          <p:spPr bwMode="auto">
            <a:xfrm flipH="1">
              <a:off x="288" y="2296"/>
              <a:ext cx="672" cy="528"/>
            </a:xfrm>
            <a:prstGeom prst="line">
              <a:avLst/>
            </a:prstGeom>
            <a:noFill/>
            <a:ln w="19050">
              <a:solidFill>
                <a:schemeClr val="tx1"/>
              </a:solidFill>
              <a:prstDash val="sysDot"/>
              <a:round/>
              <a:headEnd/>
              <a:tailEnd type="arrow" w="med" len="med"/>
            </a:ln>
            <a:effectLst/>
          </p:spPr>
          <p:txBody>
            <a:bodyPr/>
            <a:lstStyle/>
            <a:p>
              <a:endParaRPr lang="en-US"/>
            </a:p>
          </p:txBody>
        </p:sp>
        <p:sp>
          <p:nvSpPr>
            <p:cNvPr id="123916" name="Line 12"/>
            <p:cNvSpPr>
              <a:spLocks noChangeShapeType="1"/>
            </p:cNvSpPr>
            <p:nvPr/>
          </p:nvSpPr>
          <p:spPr bwMode="auto">
            <a:xfrm>
              <a:off x="1392" y="2296"/>
              <a:ext cx="672" cy="528"/>
            </a:xfrm>
            <a:prstGeom prst="line">
              <a:avLst/>
            </a:prstGeom>
            <a:noFill/>
            <a:ln w="19050">
              <a:solidFill>
                <a:schemeClr val="tx1"/>
              </a:solidFill>
              <a:prstDash val="sysDot"/>
              <a:round/>
              <a:headEnd/>
              <a:tailEnd type="arrow" w="med" len="med"/>
            </a:ln>
            <a:effectLst/>
          </p:spPr>
          <p:txBody>
            <a:bodyPr/>
            <a:lstStyle/>
            <a:p>
              <a:endParaRPr lang="en-US"/>
            </a:p>
          </p:txBody>
        </p:sp>
        <p:sp>
          <p:nvSpPr>
            <p:cNvPr id="123930" name="Text Box 26"/>
            <p:cNvSpPr txBox="1">
              <a:spLocks noChangeArrowheads="1"/>
            </p:cNvSpPr>
            <p:nvPr/>
          </p:nvSpPr>
          <p:spPr bwMode="auto">
            <a:xfrm>
              <a:off x="688" y="1519"/>
              <a:ext cx="1005" cy="250"/>
            </a:xfrm>
            <a:prstGeom prst="rect">
              <a:avLst/>
            </a:prstGeom>
            <a:noFill/>
            <a:ln w="9525">
              <a:noFill/>
              <a:miter lim="800000"/>
              <a:headEnd/>
              <a:tailEnd/>
            </a:ln>
            <a:effectLst/>
          </p:spPr>
          <p:txBody>
            <a:bodyPr wrap="none">
              <a:spAutoFit/>
            </a:bodyPr>
            <a:lstStyle/>
            <a:p>
              <a:pPr algn="l" fontAlgn="base"/>
              <a:r>
                <a:rPr lang="en-US" sz="2000" b="1">
                  <a:latin typeface="Arial" pitchFamily="34" charset="0"/>
                </a:rPr>
                <a:t>Rev Protein</a:t>
              </a:r>
            </a:p>
          </p:txBody>
        </p:sp>
      </p:grpSp>
      <p:pic>
        <p:nvPicPr>
          <p:cNvPr id="123939" name="Picture 35"/>
          <p:cNvPicPr>
            <a:picLocks noChangeAspect="1" noChangeArrowheads="1"/>
          </p:cNvPicPr>
          <p:nvPr/>
        </p:nvPicPr>
        <p:blipFill>
          <a:blip r:embed="rId2"/>
          <a:srcRect/>
          <a:stretch>
            <a:fillRect/>
          </a:stretch>
        </p:blipFill>
        <p:spPr bwMode="auto">
          <a:xfrm>
            <a:off x="6226175" y="1905000"/>
            <a:ext cx="1698625" cy="4191000"/>
          </a:xfrm>
          <a:prstGeom prst="rect">
            <a:avLst/>
          </a:prstGeom>
          <a:noFill/>
        </p:spPr>
      </p:pic>
      <p:sp>
        <p:nvSpPr>
          <p:cNvPr id="123940" name="Text Box 36"/>
          <p:cNvSpPr txBox="1">
            <a:spLocks noChangeArrowheads="1"/>
          </p:cNvSpPr>
          <p:nvPr/>
        </p:nvSpPr>
        <p:spPr bwMode="auto">
          <a:xfrm>
            <a:off x="955675" y="5470525"/>
            <a:ext cx="3165475" cy="396875"/>
          </a:xfrm>
          <a:prstGeom prst="rect">
            <a:avLst/>
          </a:prstGeom>
          <a:noFill/>
          <a:ln w="9525">
            <a:noFill/>
            <a:miter lim="800000"/>
            <a:headEnd/>
            <a:tailEnd/>
          </a:ln>
          <a:effectLst/>
        </p:spPr>
        <p:txBody>
          <a:bodyPr wrap="none">
            <a:spAutoFit/>
          </a:bodyPr>
          <a:lstStyle/>
          <a:p>
            <a:pPr fontAlgn="base"/>
            <a:r>
              <a:rPr lang="en-US" sz="2000">
                <a:latin typeface="Arial" pitchFamily="34" charset="0"/>
              </a:rPr>
              <a:t>Aminoglycoside antibiotics</a:t>
            </a:r>
            <a:endParaRPr lang="en-IN" sz="2000">
              <a:latin typeface="Arial" pitchFamily="34" charset="0"/>
            </a:endParaRPr>
          </a:p>
        </p:txBody>
      </p:sp>
      <p:sp>
        <p:nvSpPr>
          <p:cNvPr id="123941" name="Text Box 37"/>
          <p:cNvSpPr txBox="1">
            <a:spLocks noChangeArrowheads="1"/>
          </p:cNvSpPr>
          <p:nvPr/>
        </p:nvSpPr>
        <p:spPr bwMode="auto">
          <a:xfrm>
            <a:off x="1295400" y="762000"/>
            <a:ext cx="7239000" cy="731838"/>
          </a:xfrm>
          <a:prstGeom prst="rect">
            <a:avLst/>
          </a:prstGeom>
          <a:noFill/>
          <a:ln w="9525">
            <a:noFill/>
            <a:miter lim="800000"/>
            <a:headEnd/>
            <a:tailEnd/>
          </a:ln>
          <a:effectLst/>
        </p:spPr>
        <p:txBody>
          <a:bodyPr>
            <a:spAutoFit/>
          </a:bodyPr>
          <a:lstStyle/>
          <a:p>
            <a:pPr algn="l" fontAlgn="base"/>
            <a:r>
              <a:rPr lang="en-US" sz="1800">
                <a:solidFill>
                  <a:srgbClr val="990000"/>
                </a:solidFill>
                <a:latin typeface="Arial" pitchFamily="34" charset="0"/>
              </a:rPr>
              <a:t>Rev-RRE</a:t>
            </a:r>
            <a:r>
              <a:rPr lang="en-US" sz="1800">
                <a:latin typeface="Arial" pitchFamily="34" charset="0"/>
              </a:rPr>
              <a:t> interaction is important for HIV replication and an attractive targets for drug design strategy</a:t>
            </a:r>
            <a:r>
              <a:rPr lang="en-US" sz="2400"/>
              <a:t> </a:t>
            </a:r>
            <a:endParaRPr lang="en-AU" sz="24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 Box 2"/>
          <p:cNvSpPr txBox="1">
            <a:spLocks noChangeArrowheads="1"/>
          </p:cNvSpPr>
          <p:nvPr/>
        </p:nvSpPr>
        <p:spPr bwMode="auto">
          <a:xfrm>
            <a:off x="1778000" y="381000"/>
            <a:ext cx="7061200" cy="1066800"/>
          </a:xfrm>
          <a:prstGeom prst="rect">
            <a:avLst/>
          </a:prstGeom>
          <a:noFill/>
          <a:ln w="9525">
            <a:noFill/>
            <a:miter lim="800000"/>
            <a:headEnd/>
            <a:tailEnd/>
          </a:ln>
          <a:effectLst/>
        </p:spPr>
        <p:txBody>
          <a:bodyPr>
            <a:spAutoFit/>
          </a:bodyPr>
          <a:lstStyle/>
          <a:p>
            <a:pPr marL="457200" indent="-457200" algn="l" fontAlgn="base">
              <a:buFontTx/>
              <a:buAutoNum type="arabicPeriod"/>
            </a:pPr>
            <a:endParaRPr lang="en-US" sz="1200">
              <a:latin typeface="Arial" pitchFamily="34" charset="0"/>
            </a:endParaRPr>
          </a:p>
          <a:p>
            <a:pPr marL="457200" indent="-457200" algn="l" fontAlgn="base"/>
            <a:r>
              <a:rPr lang="en-US" b="1"/>
              <a:t>Rev :     TRQARRNRRRRWRERQRGGG</a:t>
            </a:r>
            <a:r>
              <a:rPr lang="en-US" b="1">
                <a:solidFill>
                  <a:srgbClr val="800080"/>
                </a:solidFill>
              </a:rPr>
              <a:t>LPETG</a:t>
            </a:r>
            <a:r>
              <a:rPr lang="en-US" b="1"/>
              <a:t>K</a:t>
            </a:r>
            <a:endParaRPr lang="en-US" b="1">
              <a:latin typeface="Arial" pitchFamily="34" charset="0"/>
            </a:endParaRPr>
          </a:p>
          <a:p>
            <a:pPr marL="457200" indent="-457200" algn="l" fontAlgn="base"/>
            <a:endParaRPr lang="en-US" sz="1200" b="1">
              <a:latin typeface="Arial" pitchFamily="34" charset="0"/>
            </a:endParaRPr>
          </a:p>
          <a:p>
            <a:pPr marL="457200" indent="-457200" algn="l" fontAlgn="base"/>
            <a:endParaRPr lang="en-US" sz="1200" b="1">
              <a:latin typeface="Arial" pitchFamily="34" charset="0"/>
            </a:endParaRPr>
          </a:p>
          <a:p>
            <a:pPr marL="457200" indent="-457200" algn="l" fontAlgn="base"/>
            <a:r>
              <a:rPr lang="en-US" sz="1200">
                <a:latin typeface="Arial" pitchFamily="34" charset="0"/>
              </a:rPr>
              <a:t>         </a:t>
            </a:r>
          </a:p>
        </p:txBody>
      </p:sp>
      <p:sp>
        <p:nvSpPr>
          <p:cNvPr id="183299" name="Text Box 3"/>
          <p:cNvSpPr txBox="1">
            <a:spLocks noChangeArrowheads="1"/>
          </p:cNvSpPr>
          <p:nvPr/>
        </p:nvSpPr>
        <p:spPr bwMode="auto">
          <a:xfrm>
            <a:off x="4724400" y="6477000"/>
            <a:ext cx="1282700" cy="274638"/>
          </a:xfrm>
          <a:prstGeom prst="rect">
            <a:avLst/>
          </a:prstGeom>
          <a:noFill/>
          <a:ln w="9525">
            <a:noFill/>
            <a:miter lim="800000"/>
            <a:headEnd/>
            <a:tailEnd/>
          </a:ln>
          <a:effectLst/>
        </p:spPr>
        <p:txBody>
          <a:bodyPr wrap="none">
            <a:spAutoFit/>
          </a:bodyPr>
          <a:lstStyle/>
          <a:p>
            <a:pPr algn="l" fontAlgn="base"/>
            <a:r>
              <a:rPr lang="en-US" sz="1200" b="1">
                <a:latin typeface="Arial" pitchFamily="34" charset="0"/>
              </a:rPr>
              <a:t> Rev-Neomycin</a:t>
            </a:r>
          </a:p>
        </p:txBody>
      </p:sp>
      <p:sp>
        <p:nvSpPr>
          <p:cNvPr id="183300" name="Text Box 4"/>
          <p:cNvSpPr txBox="1">
            <a:spLocks noChangeArrowheads="1"/>
          </p:cNvSpPr>
          <p:nvPr/>
        </p:nvSpPr>
        <p:spPr bwMode="auto">
          <a:xfrm>
            <a:off x="4383088" y="2849563"/>
            <a:ext cx="1941512" cy="274637"/>
          </a:xfrm>
          <a:prstGeom prst="rect">
            <a:avLst/>
          </a:prstGeom>
          <a:noFill/>
          <a:ln w="9525">
            <a:noFill/>
            <a:miter lim="800000"/>
            <a:headEnd/>
            <a:tailEnd/>
          </a:ln>
          <a:effectLst/>
        </p:spPr>
        <p:txBody>
          <a:bodyPr wrap="none">
            <a:spAutoFit/>
          </a:bodyPr>
          <a:lstStyle/>
          <a:p>
            <a:pPr algn="l" fontAlgn="base"/>
            <a:r>
              <a:rPr lang="en-US" sz="1200" b="1">
                <a:latin typeface="Arial" pitchFamily="34" charset="0"/>
              </a:rPr>
              <a:t>           Rev--Tobramycin </a:t>
            </a:r>
          </a:p>
        </p:txBody>
      </p:sp>
      <p:sp>
        <p:nvSpPr>
          <p:cNvPr id="183301" name="Text Box 5"/>
          <p:cNvSpPr txBox="1">
            <a:spLocks noChangeArrowheads="1"/>
          </p:cNvSpPr>
          <p:nvPr/>
        </p:nvSpPr>
        <p:spPr bwMode="auto">
          <a:xfrm>
            <a:off x="4770438" y="4419600"/>
            <a:ext cx="1554162" cy="274638"/>
          </a:xfrm>
          <a:prstGeom prst="rect">
            <a:avLst/>
          </a:prstGeom>
          <a:noFill/>
          <a:ln w="9525">
            <a:noFill/>
            <a:miter lim="800000"/>
            <a:headEnd/>
            <a:tailEnd/>
          </a:ln>
          <a:effectLst/>
        </p:spPr>
        <p:txBody>
          <a:bodyPr wrap="none">
            <a:spAutoFit/>
          </a:bodyPr>
          <a:lstStyle/>
          <a:p>
            <a:pPr algn="l" fontAlgn="base"/>
            <a:r>
              <a:rPr lang="en-US" sz="1200" b="1">
                <a:latin typeface="Arial" pitchFamily="34" charset="0"/>
              </a:rPr>
              <a:t> Rev-Ribostamycin</a:t>
            </a:r>
          </a:p>
        </p:txBody>
      </p:sp>
      <p:grpSp>
        <p:nvGrpSpPr>
          <p:cNvPr id="183302" name="Group 6"/>
          <p:cNvGrpSpPr>
            <a:grpSpLocks/>
          </p:cNvGrpSpPr>
          <p:nvPr/>
        </p:nvGrpSpPr>
        <p:grpSpPr bwMode="auto">
          <a:xfrm>
            <a:off x="4140200" y="3124200"/>
            <a:ext cx="3860800" cy="1289050"/>
            <a:chOff x="519" y="2280"/>
            <a:chExt cx="2195" cy="556"/>
          </a:xfrm>
        </p:grpSpPr>
        <p:grpSp>
          <p:nvGrpSpPr>
            <p:cNvPr id="183303" name="Group 7"/>
            <p:cNvGrpSpPr>
              <a:grpSpLocks/>
            </p:cNvGrpSpPr>
            <p:nvPr/>
          </p:nvGrpSpPr>
          <p:grpSpPr bwMode="auto">
            <a:xfrm>
              <a:off x="519" y="2280"/>
              <a:ext cx="1206" cy="556"/>
              <a:chOff x="1242" y="4500"/>
              <a:chExt cx="1206" cy="556"/>
            </a:xfrm>
          </p:grpSpPr>
          <p:sp>
            <p:nvSpPr>
              <p:cNvPr id="183304" name="Line 8"/>
              <p:cNvSpPr>
                <a:spLocks noChangeShapeType="1"/>
              </p:cNvSpPr>
              <p:nvPr/>
            </p:nvSpPr>
            <p:spPr bwMode="auto">
              <a:xfrm>
                <a:off x="1792" y="4914"/>
                <a:ext cx="68" cy="113"/>
              </a:xfrm>
              <a:prstGeom prst="line">
                <a:avLst/>
              </a:prstGeom>
              <a:noFill/>
              <a:ln w="12700">
                <a:solidFill>
                  <a:srgbClr val="000000"/>
                </a:solidFill>
                <a:round/>
                <a:headEnd/>
                <a:tailEnd/>
              </a:ln>
            </p:spPr>
            <p:txBody>
              <a:bodyPr/>
              <a:lstStyle/>
              <a:p>
                <a:endParaRPr lang="en-US"/>
              </a:p>
            </p:txBody>
          </p:sp>
          <p:sp>
            <p:nvSpPr>
              <p:cNvPr id="183305" name="Line 9"/>
              <p:cNvSpPr>
                <a:spLocks noChangeShapeType="1"/>
              </p:cNvSpPr>
              <p:nvPr/>
            </p:nvSpPr>
            <p:spPr bwMode="auto">
              <a:xfrm flipH="1" flipV="1">
                <a:off x="1728" y="4991"/>
                <a:ext cx="129" cy="34"/>
              </a:xfrm>
              <a:prstGeom prst="line">
                <a:avLst/>
              </a:prstGeom>
              <a:noFill/>
              <a:ln w="12700">
                <a:solidFill>
                  <a:srgbClr val="000000"/>
                </a:solidFill>
                <a:round/>
                <a:headEnd/>
                <a:tailEnd/>
              </a:ln>
            </p:spPr>
            <p:txBody>
              <a:bodyPr/>
              <a:lstStyle/>
              <a:p>
                <a:endParaRPr lang="en-US"/>
              </a:p>
            </p:txBody>
          </p:sp>
          <p:sp>
            <p:nvSpPr>
              <p:cNvPr id="183306" name="Freeform 10"/>
              <p:cNvSpPr>
                <a:spLocks/>
              </p:cNvSpPr>
              <p:nvPr/>
            </p:nvSpPr>
            <p:spPr bwMode="auto">
              <a:xfrm>
                <a:off x="1722" y="4983"/>
                <a:ext cx="138" cy="45"/>
              </a:xfrm>
              <a:custGeom>
                <a:avLst/>
                <a:gdLst/>
                <a:ahLst/>
                <a:cxnLst>
                  <a:cxn ang="0">
                    <a:pos x="0" y="39"/>
                  </a:cxn>
                  <a:cxn ang="0">
                    <a:pos x="28" y="0"/>
                  </a:cxn>
                  <a:cxn ang="0">
                    <a:pos x="320" y="102"/>
                  </a:cxn>
                  <a:cxn ang="0">
                    <a:pos x="327" y="109"/>
                  </a:cxn>
                  <a:cxn ang="0">
                    <a:pos x="329" y="112"/>
                  </a:cxn>
                  <a:cxn ang="0">
                    <a:pos x="0" y="39"/>
                  </a:cxn>
                </a:cxnLst>
                <a:rect l="0" t="0" r="r" b="b"/>
                <a:pathLst>
                  <a:path w="329" h="112">
                    <a:moveTo>
                      <a:pt x="0" y="39"/>
                    </a:moveTo>
                    <a:lnTo>
                      <a:pt x="28" y="0"/>
                    </a:lnTo>
                    <a:lnTo>
                      <a:pt x="320" y="102"/>
                    </a:lnTo>
                    <a:lnTo>
                      <a:pt x="327" y="109"/>
                    </a:lnTo>
                    <a:lnTo>
                      <a:pt x="329" y="112"/>
                    </a:lnTo>
                    <a:lnTo>
                      <a:pt x="0" y="39"/>
                    </a:lnTo>
                    <a:close/>
                  </a:path>
                </a:pathLst>
              </a:custGeom>
              <a:solidFill>
                <a:srgbClr val="000000"/>
              </a:solidFill>
              <a:ln w="12700">
                <a:noFill/>
                <a:round/>
                <a:headEnd/>
                <a:tailEnd/>
              </a:ln>
            </p:spPr>
            <p:txBody>
              <a:bodyPr/>
              <a:lstStyle/>
              <a:p>
                <a:endParaRPr lang="en-US"/>
              </a:p>
            </p:txBody>
          </p:sp>
          <p:sp>
            <p:nvSpPr>
              <p:cNvPr id="183307" name="Line 11"/>
              <p:cNvSpPr>
                <a:spLocks noChangeShapeType="1"/>
              </p:cNvSpPr>
              <p:nvPr/>
            </p:nvSpPr>
            <p:spPr bwMode="auto">
              <a:xfrm>
                <a:off x="1529" y="4917"/>
                <a:ext cx="64" cy="103"/>
              </a:xfrm>
              <a:prstGeom prst="line">
                <a:avLst/>
              </a:prstGeom>
              <a:noFill/>
              <a:ln w="12700">
                <a:solidFill>
                  <a:srgbClr val="000000"/>
                </a:solidFill>
                <a:round/>
                <a:headEnd/>
                <a:tailEnd/>
              </a:ln>
            </p:spPr>
            <p:txBody>
              <a:bodyPr/>
              <a:lstStyle/>
              <a:p>
                <a:endParaRPr lang="en-US"/>
              </a:p>
            </p:txBody>
          </p:sp>
          <p:sp>
            <p:nvSpPr>
              <p:cNvPr id="183308" name="Freeform 12"/>
              <p:cNvSpPr>
                <a:spLocks/>
              </p:cNvSpPr>
              <p:nvPr/>
            </p:nvSpPr>
            <p:spPr bwMode="auto">
              <a:xfrm>
                <a:off x="1526" y="4914"/>
                <a:ext cx="76" cy="113"/>
              </a:xfrm>
              <a:custGeom>
                <a:avLst/>
                <a:gdLst/>
                <a:ahLst/>
                <a:cxnLst>
                  <a:cxn ang="0">
                    <a:pos x="179" y="263"/>
                  </a:cxn>
                  <a:cxn ang="0">
                    <a:pos x="164" y="282"/>
                  </a:cxn>
                  <a:cxn ang="0">
                    <a:pos x="134" y="270"/>
                  </a:cxn>
                  <a:cxn ang="0">
                    <a:pos x="0" y="4"/>
                  </a:cxn>
                  <a:cxn ang="0">
                    <a:pos x="1" y="0"/>
                  </a:cxn>
                  <a:cxn ang="0">
                    <a:pos x="10" y="7"/>
                  </a:cxn>
                  <a:cxn ang="0">
                    <a:pos x="179" y="263"/>
                  </a:cxn>
                </a:cxnLst>
                <a:rect l="0" t="0" r="r" b="b"/>
                <a:pathLst>
                  <a:path w="179" h="282">
                    <a:moveTo>
                      <a:pt x="179" y="263"/>
                    </a:moveTo>
                    <a:lnTo>
                      <a:pt x="164" y="282"/>
                    </a:lnTo>
                    <a:lnTo>
                      <a:pt x="134" y="270"/>
                    </a:lnTo>
                    <a:lnTo>
                      <a:pt x="0" y="4"/>
                    </a:lnTo>
                    <a:lnTo>
                      <a:pt x="1" y="0"/>
                    </a:lnTo>
                    <a:lnTo>
                      <a:pt x="10" y="7"/>
                    </a:lnTo>
                    <a:lnTo>
                      <a:pt x="179" y="263"/>
                    </a:lnTo>
                    <a:close/>
                  </a:path>
                </a:pathLst>
              </a:custGeom>
              <a:solidFill>
                <a:srgbClr val="000000"/>
              </a:solidFill>
              <a:ln w="12700">
                <a:noFill/>
                <a:round/>
                <a:headEnd/>
                <a:tailEnd/>
              </a:ln>
            </p:spPr>
            <p:txBody>
              <a:bodyPr/>
              <a:lstStyle/>
              <a:p>
                <a:endParaRPr lang="en-US"/>
              </a:p>
            </p:txBody>
          </p:sp>
          <p:sp>
            <p:nvSpPr>
              <p:cNvPr id="183309" name="Line 13"/>
              <p:cNvSpPr>
                <a:spLocks noChangeShapeType="1"/>
              </p:cNvSpPr>
              <p:nvPr/>
            </p:nvSpPr>
            <p:spPr bwMode="auto">
              <a:xfrm>
                <a:off x="1527" y="4914"/>
                <a:ext cx="133" cy="36"/>
              </a:xfrm>
              <a:prstGeom prst="line">
                <a:avLst/>
              </a:prstGeom>
              <a:noFill/>
              <a:ln w="12700">
                <a:solidFill>
                  <a:srgbClr val="000000"/>
                </a:solidFill>
                <a:round/>
                <a:headEnd/>
                <a:tailEnd/>
              </a:ln>
            </p:spPr>
            <p:txBody>
              <a:bodyPr/>
              <a:lstStyle/>
              <a:p>
                <a:endParaRPr lang="en-US"/>
              </a:p>
            </p:txBody>
          </p:sp>
          <p:sp>
            <p:nvSpPr>
              <p:cNvPr id="183310" name="Line 14"/>
              <p:cNvSpPr>
                <a:spLocks noChangeShapeType="1"/>
              </p:cNvSpPr>
              <p:nvPr/>
            </p:nvSpPr>
            <p:spPr bwMode="auto">
              <a:xfrm flipH="1">
                <a:off x="1660" y="4914"/>
                <a:ext cx="132" cy="36"/>
              </a:xfrm>
              <a:prstGeom prst="line">
                <a:avLst/>
              </a:prstGeom>
              <a:noFill/>
              <a:ln w="12700">
                <a:solidFill>
                  <a:srgbClr val="000000"/>
                </a:solidFill>
                <a:round/>
                <a:headEnd/>
                <a:tailEnd/>
              </a:ln>
            </p:spPr>
            <p:txBody>
              <a:bodyPr/>
              <a:lstStyle/>
              <a:p>
                <a:endParaRPr lang="en-US"/>
              </a:p>
            </p:txBody>
          </p:sp>
          <p:sp>
            <p:nvSpPr>
              <p:cNvPr id="183311" name="Line 15"/>
              <p:cNvSpPr>
                <a:spLocks noChangeShapeType="1"/>
              </p:cNvSpPr>
              <p:nvPr/>
            </p:nvSpPr>
            <p:spPr bwMode="auto">
              <a:xfrm>
                <a:off x="1525" y="5011"/>
                <a:ext cx="71" cy="16"/>
              </a:xfrm>
              <a:prstGeom prst="line">
                <a:avLst/>
              </a:prstGeom>
              <a:noFill/>
              <a:ln w="12700">
                <a:solidFill>
                  <a:srgbClr val="000000"/>
                </a:solidFill>
                <a:round/>
                <a:headEnd/>
                <a:tailEnd/>
              </a:ln>
            </p:spPr>
            <p:txBody>
              <a:bodyPr/>
              <a:lstStyle/>
              <a:p>
                <a:endParaRPr lang="en-US"/>
              </a:p>
            </p:txBody>
          </p:sp>
          <p:sp>
            <p:nvSpPr>
              <p:cNvPr id="183312" name="Line 16"/>
              <p:cNvSpPr>
                <a:spLocks noChangeShapeType="1"/>
              </p:cNvSpPr>
              <p:nvPr/>
            </p:nvSpPr>
            <p:spPr bwMode="auto">
              <a:xfrm flipV="1">
                <a:off x="1603" y="4991"/>
                <a:ext cx="124" cy="33"/>
              </a:xfrm>
              <a:prstGeom prst="line">
                <a:avLst/>
              </a:prstGeom>
              <a:noFill/>
              <a:ln w="12700">
                <a:solidFill>
                  <a:srgbClr val="000000"/>
                </a:solidFill>
                <a:round/>
                <a:headEnd/>
                <a:tailEnd/>
              </a:ln>
            </p:spPr>
            <p:txBody>
              <a:bodyPr/>
              <a:lstStyle/>
              <a:p>
                <a:endParaRPr lang="en-US"/>
              </a:p>
            </p:txBody>
          </p:sp>
          <p:sp>
            <p:nvSpPr>
              <p:cNvPr id="183313" name="Freeform 17"/>
              <p:cNvSpPr>
                <a:spLocks/>
              </p:cNvSpPr>
              <p:nvPr/>
            </p:nvSpPr>
            <p:spPr bwMode="auto">
              <a:xfrm>
                <a:off x="1596" y="4983"/>
                <a:ext cx="138" cy="47"/>
              </a:xfrm>
              <a:custGeom>
                <a:avLst/>
                <a:gdLst/>
                <a:ahLst/>
                <a:cxnLst>
                  <a:cxn ang="0">
                    <a:pos x="23" y="118"/>
                  </a:cxn>
                  <a:cxn ang="0">
                    <a:pos x="0" y="109"/>
                  </a:cxn>
                  <a:cxn ang="0">
                    <a:pos x="15" y="90"/>
                  </a:cxn>
                  <a:cxn ang="0">
                    <a:pos x="329" y="0"/>
                  </a:cxn>
                  <a:cxn ang="0">
                    <a:pos x="301" y="39"/>
                  </a:cxn>
                  <a:cxn ang="0">
                    <a:pos x="23" y="118"/>
                  </a:cxn>
                </a:cxnLst>
                <a:rect l="0" t="0" r="r" b="b"/>
                <a:pathLst>
                  <a:path w="329" h="118">
                    <a:moveTo>
                      <a:pt x="23" y="118"/>
                    </a:moveTo>
                    <a:lnTo>
                      <a:pt x="0" y="109"/>
                    </a:lnTo>
                    <a:lnTo>
                      <a:pt x="15" y="90"/>
                    </a:lnTo>
                    <a:lnTo>
                      <a:pt x="329" y="0"/>
                    </a:lnTo>
                    <a:lnTo>
                      <a:pt x="301" y="39"/>
                    </a:lnTo>
                    <a:lnTo>
                      <a:pt x="23" y="118"/>
                    </a:lnTo>
                    <a:close/>
                  </a:path>
                </a:pathLst>
              </a:custGeom>
              <a:solidFill>
                <a:srgbClr val="000000"/>
              </a:solidFill>
              <a:ln w="12700">
                <a:noFill/>
                <a:round/>
                <a:headEnd/>
                <a:tailEnd/>
              </a:ln>
            </p:spPr>
            <p:txBody>
              <a:bodyPr/>
              <a:lstStyle/>
              <a:p>
                <a:endParaRPr lang="en-US"/>
              </a:p>
            </p:txBody>
          </p:sp>
          <p:sp>
            <p:nvSpPr>
              <p:cNvPr id="183314" name="Line 18"/>
              <p:cNvSpPr>
                <a:spLocks noChangeShapeType="1"/>
              </p:cNvSpPr>
              <p:nvPr/>
            </p:nvSpPr>
            <p:spPr bwMode="auto">
              <a:xfrm flipV="1">
                <a:off x="1860" y="4993"/>
                <a:ext cx="61" cy="34"/>
              </a:xfrm>
              <a:prstGeom prst="line">
                <a:avLst/>
              </a:prstGeom>
              <a:noFill/>
              <a:ln w="12700">
                <a:solidFill>
                  <a:srgbClr val="000000"/>
                </a:solidFill>
                <a:round/>
                <a:headEnd/>
                <a:tailEnd/>
              </a:ln>
            </p:spPr>
            <p:txBody>
              <a:bodyPr/>
              <a:lstStyle/>
              <a:p>
                <a:endParaRPr lang="en-US"/>
              </a:p>
            </p:txBody>
          </p:sp>
          <p:sp>
            <p:nvSpPr>
              <p:cNvPr id="183315" name="Line 19"/>
              <p:cNvSpPr>
                <a:spLocks noChangeShapeType="1"/>
              </p:cNvSpPr>
              <p:nvPr/>
            </p:nvSpPr>
            <p:spPr bwMode="auto">
              <a:xfrm>
                <a:off x="1792" y="4914"/>
                <a:ext cx="73" cy="1"/>
              </a:xfrm>
              <a:prstGeom prst="line">
                <a:avLst/>
              </a:prstGeom>
              <a:noFill/>
              <a:ln w="12700">
                <a:solidFill>
                  <a:srgbClr val="000000"/>
                </a:solidFill>
                <a:round/>
                <a:headEnd/>
                <a:tailEnd/>
              </a:ln>
            </p:spPr>
            <p:txBody>
              <a:bodyPr/>
              <a:lstStyle/>
              <a:p>
                <a:endParaRPr lang="en-US"/>
              </a:p>
            </p:txBody>
          </p:sp>
          <p:sp>
            <p:nvSpPr>
              <p:cNvPr id="183316" name="Line 20"/>
              <p:cNvSpPr>
                <a:spLocks noChangeShapeType="1"/>
              </p:cNvSpPr>
              <p:nvPr/>
            </p:nvSpPr>
            <p:spPr bwMode="auto">
              <a:xfrm flipH="1">
                <a:off x="1961" y="4706"/>
                <a:ext cx="66" cy="110"/>
              </a:xfrm>
              <a:prstGeom prst="line">
                <a:avLst/>
              </a:prstGeom>
              <a:noFill/>
              <a:ln w="12700">
                <a:solidFill>
                  <a:srgbClr val="000000"/>
                </a:solidFill>
                <a:round/>
                <a:headEnd/>
                <a:tailEnd/>
              </a:ln>
            </p:spPr>
            <p:txBody>
              <a:bodyPr/>
              <a:lstStyle/>
              <a:p>
                <a:endParaRPr lang="en-US"/>
              </a:p>
            </p:txBody>
          </p:sp>
          <p:sp>
            <p:nvSpPr>
              <p:cNvPr id="183317" name="Line 21"/>
              <p:cNvSpPr>
                <a:spLocks noChangeShapeType="1"/>
              </p:cNvSpPr>
              <p:nvPr/>
            </p:nvSpPr>
            <p:spPr bwMode="auto">
              <a:xfrm flipH="1">
                <a:off x="2156" y="4706"/>
                <a:ext cx="127" cy="36"/>
              </a:xfrm>
              <a:prstGeom prst="line">
                <a:avLst/>
              </a:prstGeom>
              <a:noFill/>
              <a:ln w="12700">
                <a:solidFill>
                  <a:srgbClr val="000000"/>
                </a:solidFill>
                <a:round/>
                <a:headEnd/>
                <a:tailEnd/>
              </a:ln>
            </p:spPr>
            <p:txBody>
              <a:bodyPr/>
              <a:lstStyle/>
              <a:p>
                <a:endParaRPr lang="en-US"/>
              </a:p>
            </p:txBody>
          </p:sp>
          <p:sp>
            <p:nvSpPr>
              <p:cNvPr id="183318" name="Line 22"/>
              <p:cNvSpPr>
                <a:spLocks noChangeShapeType="1"/>
              </p:cNvSpPr>
              <p:nvPr/>
            </p:nvSpPr>
            <p:spPr bwMode="auto">
              <a:xfrm>
                <a:off x="2027" y="4706"/>
                <a:ext cx="129" cy="36"/>
              </a:xfrm>
              <a:prstGeom prst="line">
                <a:avLst/>
              </a:prstGeom>
              <a:noFill/>
              <a:ln w="12700">
                <a:solidFill>
                  <a:srgbClr val="000000"/>
                </a:solidFill>
                <a:round/>
                <a:headEnd/>
                <a:tailEnd/>
              </a:ln>
            </p:spPr>
            <p:txBody>
              <a:bodyPr/>
              <a:lstStyle/>
              <a:p>
                <a:endParaRPr lang="en-US"/>
              </a:p>
            </p:txBody>
          </p:sp>
          <p:sp>
            <p:nvSpPr>
              <p:cNvPr id="183319" name="Line 23"/>
              <p:cNvSpPr>
                <a:spLocks noChangeShapeType="1"/>
              </p:cNvSpPr>
              <p:nvPr/>
            </p:nvSpPr>
            <p:spPr bwMode="auto">
              <a:xfrm flipH="1">
                <a:off x="1963" y="4787"/>
                <a:ext cx="103" cy="28"/>
              </a:xfrm>
              <a:prstGeom prst="line">
                <a:avLst/>
              </a:prstGeom>
              <a:noFill/>
              <a:ln w="12700">
                <a:solidFill>
                  <a:srgbClr val="000000"/>
                </a:solidFill>
                <a:round/>
                <a:headEnd/>
                <a:tailEnd/>
              </a:ln>
            </p:spPr>
            <p:txBody>
              <a:bodyPr/>
              <a:lstStyle/>
              <a:p>
                <a:endParaRPr lang="en-US"/>
              </a:p>
            </p:txBody>
          </p:sp>
          <p:sp>
            <p:nvSpPr>
              <p:cNvPr id="183320" name="Freeform 24"/>
              <p:cNvSpPr>
                <a:spLocks/>
              </p:cNvSpPr>
              <p:nvPr/>
            </p:nvSpPr>
            <p:spPr bwMode="auto">
              <a:xfrm>
                <a:off x="1961" y="4779"/>
                <a:ext cx="109" cy="38"/>
              </a:xfrm>
              <a:custGeom>
                <a:avLst/>
                <a:gdLst/>
                <a:ahLst/>
                <a:cxnLst>
                  <a:cxn ang="0">
                    <a:pos x="248" y="0"/>
                  </a:cxn>
                  <a:cxn ang="0">
                    <a:pos x="260" y="43"/>
                  </a:cxn>
                  <a:cxn ang="0">
                    <a:pos x="3" y="97"/>
                  </a:cxn>
                  <a:cxn ang="0">
                    <a:pos x="0" y="94"/>
                  </a:cxn>
                  <a:cxn ang="0">
                    <a:pos x="9" y="86"/>
                  </a:cxn>
                  <a:cxn ang="0">
                    <a:pos x="248" y="0"/>
                  </a:cxn>
                </a:cxnLst>
                <a:rect l="0" t="0" r="r" b="b"/>
                <a:pathLst>
                  <a:path w="260" h="97">
                    <a:moveTo>
                      <a:pt x="248" y="0"/>
                    </a:moveTo>
                    <a:lnTo>
                      <a:pt x="260" y="43"/>
                    </a:lnTo>
                    <a:lnTo>
                      <a:pt x="3" y="97"/>
                    </a:lnTo>
                    <a:lnTo>
                      <a:pt x="0" y="94"/>
                    </a:lnTo>
                    <a:lnTo>
                      <a:pt x="9" y="86"/>
                    </a:lnTo>
                    <a:lnTo>
                      <a:pt x="248" y="0"/>
                    </a:lnTo>
                    <a:close/>
                  </a:path>
                </a:pathLst>
              </a:custGeom>
              <a:solidFill>
                <a:srgbClr val="000000"/>
              </a:solidFill>
              <a:ln w="12700">
                <a:noFill/>
                <a:round/>
                <a:headEnd/>
                <a:tailEnd/>
              </a:ln>
            </p:spPr>
            <p:txBody>
              <a:bodyPr/>
              <a:lstStyle/>
              <a:p>
                <a:endParaRPr lang="en-US"/>
              </a:p>
            </p:txBody>
          </p:sp>
          <p:sp>
            <p:nvSpPr>
              <p:cNvPr id="183321" name="Line 25"/>
              <p:cNvSpPr>
                <a:spLocks noChangeShapeType="1"/>
              </p:cNvSpPr>
              <p:nvPr/>
            </p:nvSpPr>
            <p:spPr bwMode="auto">
              <a:xfrm flipH="1" flipV="1">
                <a:off x="2110" y="4787"/>
                <a:ext cx="99" cy="27"/>
              </a:xfrm>
              <a:prstGeom prst="line">
                <a:avLst/>
              </a:prstGeom>
              <a:noFill/>
              <a:ln w="12700">
                <a:solidFill>
                  <a:srgbClr val="000000"/>
                </a:solidFill>
                <a:round/>
                <a:headEnd/>
                <a:tailEnd/>
              </a:ln>
            </p:spPr>
            <p:txBody>
              <a:bodyPr/>
              <a:lstStyle/>
              <a:p>
                <a:endParaRPr lang="en-US"/>
              </a:p>
            </p:txBody>
          </p:sp>
          <p:sp>
            <p:nvSpPr>
              <p:cNvPr id="183322" name="Freeform 26"/>
              <p:cNvSpPr>
                <a:spLocks/>
              </p:cNvSpPr>
              <p:nvPr/>
            </p:nvSpPr>
            <p:spPr bwMode="auto">
              <a:xfrm>
                <a:off x="2108" y="4782"/>
                <a:ext cx="110" cy="37"/>
              </a:xfrm>
              <a:custGeom>
                <a:avLst/>
                <a:gdLst/>
                <a:ahLst/>
                <a:cxnLst>
                  <a:cxn ang="0">
                    <a:pos x="246" y="67"/>
                  </a:cxn>
                  <a:cxn ang="0">
                    <a:pos x="261" y="87"/>
                  </a:cxn>
                  <a:cxn ang="0">
                    <a:pos x="240" y="96"/>
                  </a:cxn>
                  <a:cxn ang="0">
                    <a:pos x="0" y="29"/>
                  </a:cxn>
                  <a:cxn ang="0">
                    <a:pos x="9" y="0"/>
                  </a:cxn>
                  <a:cxn ang="0">
                    <a:pos x="246" y="67"/>
                  </a:cxn>
                </a:cxnLst>
                <a:rect l="0" t="0" r="r" b="b"/>
                <a:pathLst>
                  <a:path w="261" h="96">
                    <a:moveTo>
                      <a:pt x="246" y="67"/>
                    </a:moveTo>
                    <a:lnTo>
                      <a:pt x="261" y="87"/>
                    </a:lnTo>
                    <a:lnTo>
                      <a:pt x="240" y="96"/>
                    </a:lnTo>
                    <a:lnTo>
                      <a:pt x="0" y="29"/>
                    </a:lnTo>
                    <a:lnTo>
                      <a:pt x="9" y="0"/>
                    </a:lnTo>
                    <a:lnTo>
                      <a:pt x="246" y="67"/>
                    </a:lnTo>
                    <a:close/>
                  </a:path>
                </a:pathLst>
              </a:custGeom>
              <a:solidFill>
                <a:srgbClr val="000000"/>
              </a:solidFill>
              <a:ln w="12700">
                <a:noFill/>
                <a:round/>
                <a:headEnd/>
                <a:tailEnd/>
              </a:ln>
            </p:spPr>
            <p:txBody>
              <a:bodyPr/>
              <a:lstStyle/>
              <a:p>
                <a:endParaRPr lang="en-US"/>
              </a:p>
            </p:txBody>
          </p:sp>
          <p:sp>
            <p:nvSpPr>
              <p:cNvPr id="183323" name="Line 27"/>
              <p:cNvSpPr>
                <a:spLocks noChangeShapeType="1"/>
              </p:cNvSpPr>
              <p:nvPr/>
            </p:nvSpPr>
            <p:spPr bwMode="auto">
              <a:xfrm flipV="1">
                <a:off x="2220" y="4710"/>
                <a:ext cx="62" cy="99"/>
              </a:xfrm>
              <a:prstGeom prst="line">
                <a:avLst/>
              </a:prstGeom>
              <a:noFill/>
              <a:ln w="12700">
                <a:solidFill>
                  <a:srgbClr val="000000"/>
                </a:solidFill>
                <a:round/>
                <a:headEnd/>
                <a:tailEnd/>
              </a:ln>
            </p:spPr>
            <p:txBody>
              <a:bodyPr/>
              <a:lstStyle/>
              <a:p>
                <a:endParaRPr lang="en-US"/>
              </a:p>
            </p:txBody>
          </p:sp>
          <p:sp>
            <p:nvSpPr>
              <p:cNvPr id="183324" name="Freeform 28"/>
              <p:cNvSpPr>
                <a:spLocks/>
              </p:cNvSpPr>
              <p:nvPr/>
            </p:nvSpPr>
            <p:spPr bwMode="auto">
              <a:xfrm>
                <a:off x="2211" y="4706"/>
                <a:ext cx="73" cy="110"/>
              </a:xfrm>
              <a:custGeom>
                <a:avLst/>
                <a:gdLst/>
                <a:ahLst/>
                <a:cxnLst>
                  <a:cxn ang="0">
                    <a:pos x="163" y="7"/>
                  </a:cxn>
                  <a:cxn ang="0">
                    <a:pos x="172" y="0"/>
                  </a:cxn>
                  <a:cxn ang="0">
                    <a:pos x="174" y="6"/>
                  </a:cxn>
                  <a:cxn ang="0">
                    <a:pos x="47" y="263"/>
                  </a:cxn>
                  <a:cxn ang="0">
                    <a:pos x="15" y="275"/>
                  </a:cxn>
                  <a:cxn ang="0">
                    <a:pos x="0" y="255"/>
                  </a:cxn>
                  <a:cxn ang="0">
                    <a:pos x="163" y="7"/>
                  </a:cxn>
                </a:cxnLst>
                <a:rect l="0" t="0" r="r" b="b"/>
                <a:pathLst>
                  <a:path w="174" h="275">
                    <a:moveTo>
                      <a:pt x="163" y="7"/>
                    </a:moveTo>
                    <a:lnTo>
                      <a:pt x="172" y="0"/>
                    </a:lnTo>
                    <a:lnTo>
                      <a:pt x="174" y="6"/>
                    </a:lnTo>
                    <a:lnTo>
                      <a:pt x="47" y="263"/>
                    </a:lnTo>
                    <a:lnTo>
                      <a:pt x="15" y="275"/>
                    </a:lnTo>
                    <a:lnTo>
                      <a:pt x="0" y="255"/>
                    </a:lnTo>
                    <a:lnTo>
                      <a:pt x="163" y="7"/>
                    </a:lnTo>
                    <a:close/>
                  </a:path>
                </a:pathLst>
              </a:custGeom>
              <a:solidFill>
                <a:srgbClr val="000000"/>
              </a:solidFill>
              <a:ln w="12700">
                <a:noFill/>
                <a:round/>
                <a:headEnd/>
                <a:tailEnd/>
              </a:ln>
            </p:spPr>
            <p:txBody>
              <a:bodyPr/>
              <a:lstStyle/>
              <a:p>
                <a:endParaRPr lang="en-US"/>
              </a:p>
            </p:txBody>
          </p:sp>
          <p:sp>
            <p:nvSpPr>
              <p:cNvPr id="183325" name="Line 29"/>
              <p:cNvSpPr>
                <a:spLocks noChangeShapeType="1"/>
              </p:cNvSpPr>
              <p:nvPr/>
            </p:nvSpPr>
            <p:spPr bwMode="auto">
              <a:xfrm flipH="1">
                <a:off x="1956" y="4706"/>
                <a:ext cx="71" cy="19"/>
              </a:xfrm>
              <a:prstGeom prst="line">
                <a:avLst/>
              </a:prstGeom>
              <a:noFill/>
              <a:ln w="12700">
                <a:solidFill>
                  <a:srgbClr val="000000"/>
                </a:solidFill>
                <a:round/>
                <a:headEnd/>
                <a:tailEnd/>
              </a:ln>
            </p:spPr>
            <p:txBody>
              <a:bodyPr/>
              <a:lstStyle/>
              <a:p>
                <a:endParaRPr lang="en-US"/>
              </a:p>
            </p:txBody>
          </p:sp>
          <p:sp>
            <p:nvSpPr>
              <p:cNvPr id="183326" name="Line 30"/>
              <p:cNvSpPr>
                <a:spLocks noChangeShapeType="1"/>
              </p:cNvSpPr>
              <p:nvPr/>
            </p:nvSpPr>
            <p:spPr bwMode="auto">
              <a:xfrm flipV="1">
                <a:off x="2218" y="4793"/>
                <a:ext cx="91" cy="23"/>
              </a:xfrm>
              <a:prstGeom prst="line">
                <a:avLst/>
              </a:prstGeom>
              <a:noFill/>
              <a:ln w="12700">
                <a:solidFill>
                  <a:srgbClr val="000000"/>
                </a:solidFill>
                <a:round/>
                <a:headEnd/>
                <a:tailEnd/>
              </a:ln>
            </p:spPr>
            <p:txBody>
              <a:bodyPr/>
              <a:lstStyle/>
              <a:p>
                <a:endParaRPr lang="en-US"/>
              </a:p>
            </p:txBody>
          </p:sp>
          <p:sp>
            <p:nvSpPr>
              <p:cNvPr id="183327" name="Line 31"/>
              <p:cNvSpPr>
                <a:spLocks noChangeShapeType="1"/>
              </p:cNvSpPr>
              <p:nvPr/>
            </p:nvSpPr>
            <p:spPr bwMode="auto">
              <a:xfrm flipV="1">
                <a:off x="2156" y="4695"/>
                <a:ext cx="49" cy="47"/>
              </a:xfrm>
              <a:prstGeom prst="line">
                <a:avLst/>
              </a:prstGeom>
              <a:noFill/>
              <a:ln w="12700">
                <a:solidFill>
                  <a:srgbClr val="000000"/>
                </a:solidFill>
                <a:round/>
                <a:headEnd/>
                <a:tailEnd/>
              </a:ln>
            </p:spPr>
            <p:txBody>
              <a:bodyPr/>
              <a:lstStyle/>
              <a:p>
                <a:endParaRPr lang="en-US"/>
              </a:p>
            </p:txBody>
          </p:sp>
          <p:sp>
            <p:nvSpPr>
              <p:cNvPr id="183328" name="Line 32"/>
              <p:cNvSpPr>
                <a:spLocks noChangeShapeType="1"/>
              </p:cNvSpPr>
              <p:nvPr/>
            </p:nvSpPr>
            <p:spPr bwMode="auto">
              <a:xfrm flipV="1">
                <a:off x="1898" y="4816"/>
                <a:ext cx="63" cy="81"/>
              </a:xfrm>
              <a:prstGeom prst="line">
                <a:avLst/>
              </a:prstGeom>
              <a:noFill/>
              <a:ln w="12700">
                <a:solidFill>
                  <a:srgbClr val="000000"/>
                </a:solidFill>
                <a:round/>
                <a:headEnd/>
                <a:tailEnd/>
              </a:ln>
            </p:spPr>
            <p:txBody>
              <a:bodyPr/>
              <a:lstStyle/>
              <a:p>
                <a:endParaRPr lang="en-US"/>
              </a:p>
            </p:txBody>
          </p:sp>
          <p:sp>
            <p:nvSpPr>
              <p:cNvPr id="183329" name="Line 33"/>
              <p:cNvSpPr>
                <a:spLocks noChangeShapeType="1"/>
              </p:cNvSpPr>
              <p:nvPr/>
            </p:nvSpPr>
            <p:spPr bwMode="auto">
              <a:xfrm flipH="1" flipV="1">
                <a:off x="1609" y="4902"/>
                <a:ext cx="51" cy="48"/>
              </a:xfrm>
              <a:prstGeom prst="line">
                <a:avLst/>
              </a:prstGeom>
              <a:noFill/>
              <a:ln w="12700">
                <a:solidFill>
                  <a:srgbClr val="000000"/>
                </a:solidFill>
                <a:round/>
                <a:headEnd/>
                <a:tailEnd/>
              </a:ln>
            </p:spPr>
            <p:txBody>
              <a:bodyPr/>
              <a:lstStyle/>
              <a:p>
                <a:endParaRPr lang="en-US"/>
              </a:p>
            </p:txBody>
          </p:sp>
          <p:sp>
            <p:nvSpPr>
              <p:cNvPr id="183330" name="Line 34"/>
              <p:cNvSpPr>
                <a:spLocks noChangeShapeType="1"/>
              </p:cNvSpPr>
              <p:nvPr/>
            </p:nvSpPr>
            <p:spPr bwMode="auto">
              <a:xfrm>
                <a:off x="2309" y="4793"/>
                <a:ext cx="49" cy="47"/>
              </a:xfrm>
              <a:prstGeom prst="line">
                <a:avLst/>
              </a:prstGeom>
              <a:noFill/>
              <a:ln w="12700">
                <a:solidFill>
                  <a:srgbClr val="000000"/>
                </a:solidFill>
                <a:round/>
                <a:headEnd/>
                <a:tailEnd/>
              </a:ln>
            </p:spPr>
            <p:txBody>
              <a:bodyPr/>
              <a:lstStyle/>
              <a:p>
                <a:endParaRPr lang="en-US"/>
              </a:p>
            </p:txBody>
          </p:sp>
          <p:sp>
            <p:nvSpPr>
              <p:cNvPr id="183331" name="Line 35"/>
              <p:cNvSpPr>
                <a:spLocks noChangeShapeType="1"/>
              </p:cNvSpPr>
              <p:nvPr/>
            </p:nvSpPr>
            <p:spPr bwMode="auto">
              <a:xfrm flipH="1" flipV="1">
                <a:off x="1387" y="4683"/>
                <a:ext cx="4" cy="90"/>
              </a:xfrm>
              <a:prstGeom prst="line">
                <a:avLst/>
              </a:prstGeom>
              <a:noFill/>
              <a:ln w="12700">
                <a:solidFill>
                  <a:srgbClr val="000000"/>
                </a:solidFill>
                <a:round/>
                <a:headEnd/>
                <a:tailEnd/>
              </a:ln>
            </p:spPr>
            <p:txBody>
              <a:bodyPr/>
              <a:lstStyle/>
              <a:p>
                <a:endParaRPr lang="en-US"/>
              </a:p>
            </p:txBody>
          </p:sp>
          <p:sp>
            <p:nvSpPr>
              <p:cNvPr id="183332" name="Freeform 36"/>
              <p:cNvSpPr>
                <a:spLocks/>
              </p:cNvSpPr>
              <p:nvPr/>
            </p:nvSpPr>
            <p:spPr bwMode="auto">
              <a:xfrm>
                <a:off x="1382" y="4679"/>
                <a:ext cx="15" cy="99"/>
              </a:xfrm>
              <a:custGeom>
                <a:avLst/>
                <a:gdLst/>
                <a:ahLst/>
                <a:cxnLst>
                  <a:cxn ang="0">
                    <a:pos x="38" y="235"/>
                  </a:cxn>
                  <a:cxn ang="0">
                    <a:pos x="23" y="251"/>
                  </a:cxn>
                  <a:cxn ang="0">
                    <a:pos x="8" y="248"/>
                  </a:cxn>
                  <a:cxn ang="0">
                    <a:pos x="0" y="0"/>
                  </a:cxn>
                  <a:cxn ang="0">
                    <a:pos x="15" y="11"/>
                  </a:cxn>
                  <a:cxn ang="0">
                    <a:pos x="30" y="25"/>
                  </a:cxn>
                  <a:cxn ang="0">
                    <a:pos x="38" y="235"/>
                  </a:cxn>
                </a:cxnLst>
                <a:rect l="0" t="0" r="r" b="b"/>
                <a:pathLst>
                  <a:path w="38" h="251">
                    <a:moveTo>
                      <a:pt x="38" y="235"/>
                    </a:moveTo>
                    <a:lnTo>
                      <a:pt x="23" y="251"/>
                    </a:lnTo>
                    <a:lnTo>
                      <a:pt x="8" y="248"/>
                    </a:lnTo>
                    <a:lnTo>
                      <a:pt x="0" y="0"/>
                    </a:lnTo>
                    <a:lnTo>
                      <a:pt x="15" y="11"/>
                    </a:lnTo>
                    <a:lnTo>
                      <a:pt x="30" y="25"/>
                    </a:lnTo>
                    <a:lnTo>
                      <a:pt x="38" y="235"/>
                    </a:lnTo>
                    <a:close/>
                  </a:path>
                </a:pathLst>
              </a:custGeom>
              <a:solidFill>
                <a:srgbClr val="000000"/>
              </a:solidFill>
              <a:ln w="12700">
                <a:noFill/>
                <a:round/>
                <a:headEnd/>
                <a:tailEnd/>
              </a:ln>
            </p:spPr>
            <p:txBody>
              <a:bodyPr/>
              <a:lstStyle/>
              <a:p>
                <a:endParaRPr lang="en-US"/>
              </a:p>
            </p:txBody>
          </p:sp>
          <p:sp>
            <p:nvSpPr>
              <p:cNvPr id="183333" name="Line 37"/>
              <p:cNvSpPr>
                <a:spLocks noChangeShapeType="1"/>
              </p:cNvSpPr>
              <p:nvPr/>
            </p:nvSpPr>
            <p:spPr bwMode="auto">
              <a:xfrm flipV="1">
                <a:off x="1387" y="4623"/>
                <a:ext cx="59" cy="59"/>
              </a:xfrm>
              <a:prstGeom prst="line">
                <a:avLst/>
              </a:prstGeom>
              <a:noFill/>
              <a:ln w="12700">
                <a:solidFill>
                  <a:srgbClr val="000000"/>
                </a:solidFill>
                <a:round/>
                <a:headEnd/>
                <a:tailEnd/>
              </a:ln>
            </p:spPr>
            <p:txBody>
              <a:bodyPr/>
              <a:lstStyle/>
              <a:p>
                <a:endParaRPr lang="en-US"/>
              </a:p>
            </p:txBody>
          </p:sp>
          <p:sp>
            <p:nvSpPr>
              <p:cNvPr id="183334" name="Freeform 38"/>
              <p:cNvSpPr>
                <a:spLocks/>
              </p:cNvSpPr>
              <p:nvPr/>
            </p:nvSpPr>
            <p:spPr bwMode="auto">
              <a:xfrm>
                <a:off x="1382" y="4620"/>
                <a:ext cx="64" cy="68"/>
              </a:xfrm>
              <a:custGeom>
                <a:avLst/>
                <a:gdLst/>
                <a:ahLst/>
                <a:cxnLst>
                  <a:cxn ang="0">
                    <a:pos x="151" y="0"/>
                  </a:cxn>
                  <a:cxn ang="0">
                    <a:pos x="152" y="4"/>
                  </a:cxn>
                  <a:cxn ang="0">
                    <a:pos x="152" y="10"/>
                  </a:cxn>
                  <a:cxn ang="0">
                    <a:pos x="28" y="171"/>
                  </a:cxn>
                  <a:cxn ang="0">
                    <a:pos x="13" y="157"/>
                  </a:cxn>
                  <a:cxn ang="0">
                    <a:pos x="0" y="137"/>
                  </a:cxn>
                  <a:cxn ang="0">
                    <a:pos x="151" y="0"/>
                  </a:cxn>
                </a:cxnLst>
                <a:rect l="0" t="0" r="r" b="b"/>
                <a:pathLst>
                  <a:path w="152" h="171">
                    <a:moveTo>
                      <a:pt x="151" y="0"/>
                    </a:moveTo>
                    <a:lnTo>
                      <a:pt x="152" y="4"/>
                    </a:lnTo>
                    <a:lnTo>
                      <a:pt x="152" y="10"/>
                    </a:lnTo>
                    <a:lnTo>
                      <a:pt x="28" y="171"/>
                    </a:lnTo>
                    <a:lnTo>
                      <a:pt x="13" y="157"/>
                    </a:lnTo>
                    <a:lnTo>
                      <a:pt x="0" y="137"/>
                    </a:lnTo>
                    <a:lnTo>
                      <a:pt x="151" y="0"/>
                    </a:lnTo>
                    <a:close/>
                  </a:path>
                </a:pathLst>
              </a:custGeom>
              <a:solidFill>
                <a:srgbClr val="000000"/>
              </a:solidFill>
              <a:ln w="12700">
                <a:noFill/>
                <a:round/>
                <a:headEnd/>
                <a:tailEnd/>
              </a:ln>
            </p:spPr>
            <p:txBody>
              <a:bodyPr/>
              <a:lstStyle/>
              <a:p>
                <a:endParaRPr lang="en-US"/>
              </a:p>
            </p:txBody>
          </p:sp>
          <p:sp>
            <p:nvSpPr>
              <p:cNvPr id="183335" name="Line 39"/>
              <p:cNvSpPr>
                <a:spLocks noChangeShapeType="1"/>
              </p:cNvSpPr>
              <p:nvPr/>
            </p:nvSpPr>
            <p:spPr bwMode="auto">
              <a:xfrm flipH="1" flipV="1">
                <a:off x="1387" y="4776"/>
                <a:ext cx="65" cy="58"/>
              </a:xfrm>
              <a:prstGeom prst="line">
                <a:avLst/>
              </a:prstGeom>
              <a:noFill/>
              <a:ln w="12700">
                <a:solidFill>
                  <a:srgbClr val="000000"/>
                </a:solidFill>
                <a:round/>
                <a:headEnd/>
                <a:tailEnd/>
              </a:ln>
            </p:spPr>
            <p:txBody>
              <a:bodyPr/>
              <a:lstStyle/>
              <a:p>
                <a:endParaRPr lang="en-US"/>
              </a:p>
            </p:txBody>
          </p:sp>
          <p:sp>
            <p:nvSpPr>
              <p:cNvPr id="183336" name="Freeform 40"/>
              <p:cNvSpPr>
                <a:spLocks/>
              </p:cNvSpPr>
              <p:nvPr/>
            </p:nvSpPr>
            <p:spPr bwMode="auto">
              <a:xfrm>
                <a:off x="1378" y="4772"/>
                <a:ext cx="76" cy="64"/>
              </a:xfrm>
              <a:custGeom>
                <a:avLst/>
                <a:gdLst/>
                <a:ahLst/>
                <a:cxnLst>
                  <a:cxn ang="0">
                    <a:pos x="0" y="21"/>
                  </a:cxn>
                  <a:cxn ang="0">
                    <a:pos x="30" y="16"/>
                  </a:cxn>
                  <a:cxn ang="0">
                    <a:pos x="45" y="0"/>
                  </a:cxn>
                  <a:cxn ang="0">
                    <a:pos x="179" y="152"/>
                  </a:cxn>
                  <a:cxn ang="0">
                    <a:pos x="181" y="160"/>
                  </a:cxn>
                  <a:cxn ang="0">
                    <a:pos x="178" y="163"/>
                  </a:cxn>
                  <a:cxn ang="0">
                    <a:pos x="0" y="21"/>
                  </a:cxn>
                </a:cxnLst>
                <a:rect l="0" t="0" r="r" b="b"/>
                <a:pathLst>
                  <a:path w="181" h="163">
                    <a:moveTo>
                      <a:pt x="0" y="21"/>
                    </a:moveTo>
                    <a:lnTo>
                      <a:pt x="30" y="16"/>
                    </a:lnTo>
                    <a:lnTo>
                      <a:pt x="45" y="0"/>
                    </a:lnTo>
                    <a:lnTo>
                      <a:pt x="179" y="152"/>
                    </a:lnTo>
                    <a:lnTo>
                      <a:pt x="181" y="160"/>
                    </a:lnTo>
                    <a:lnTo>
                      <a:pt x="178" y="163"/>
                    </a:lnTo>
                    <a:lnTo>
                      <a:pt x="0" y="21"/>
                    </a:lnTo>
                    <a:close/>
                  </a:path>
                </a:pathLst>
              </a:custGeom>
              <a:solidFill>
                <a:srgbClr val="000000"/>
              </a:solidFill>
              <a:ln w="12700">
                <a:noFill/>
                <a:round/>
                <a:headEnd/>
                <a:tailEnd/>
              </a:ln>
            </p:spPr>
            <p:txBody>
              <a:bodyPr/>
              <a:lstStyle/>
              <a:p>
                <a:endParaRPr lang="en-US"/>
              </a:p>
            </p:txBody>
          </p:sp>
          <p:sp>
            <p:nvSpPr>
              <p:cNvPr id="183337" name="Line 41"/>
              <p:cNvSpPr>
                <a:spLocks noChangeShapeType="1"/>
              </p:cNvSpPr>
              <p:nvPr/>
            </p:nvSpPr>
            <p:spPr bwMode="auto">
              <a:xfrm flipV="1">
                <a:off x="1454" y="4741"/>
                <a:ext cx="59" cy="94"/>
              </a:xfrm>
              <a:prstGeom prst="line">
                <a:avLst/>
              </a:prstGeom>
              <a:noFill/>
              <a:ln w="12700">
                <a:solidFill>
                  <a:srgbClr val="000000"/>
                </a:solidFill>
                <a:round/>
                <a:headEnd/>
                <a:tailEnd/>
              </a:ln>
            </p:spPr>
            <p:txBody>
              <a:bodyPr/>
              <a:lstStyle/>
              <a:p>
                <a:endParaRPr lang="en-US"/>
              </a:p>
            </p:txBody>
          </p:sp>
          <p:sp>
            <p:nvSpPr>
              <p:cNvPr id="183338" name="Line 42"/>
              <p:cNvSpPr>
                <a:spLocks noChangeShapeType="1"/>
              </p:cNvSpPr>
              <p:nvPr/>
            </p:nvSpPr>
            <p:spPr bwMode="auto">
              <a:xfrm>
                <a:off x="1446" y="4623"/>
                <a:ext cx="65" cy="82"/>
              </a:xfrm>
              <a:prstGeom prst="line">
                <a:avLst/>
              </a:prstGeom>
              <a:noFill/>
              <a:ln w="12700">
                <a:solidFill>
                  <a:srgbClr val="000000"/>
                </a:solidFill>
                <a:round/>
                <a:headEnd/>
                <a:tailEnd/>
              </a:ln>
            </p:spPr>
            <p:txBody>
              <a:bodyPr/>
              <a:lstStyle/>
              <a:p>
                <a:endParaRPr lang="en-US"/>
              </a:p>
            </p:txBody>
          </p:sp>
          <p:sp>
            <p:nvSpPr>
              <p:cNvPr id="183339" name="Line 43"/>
              <p:cNvSpPr>
                <a:spLocks noChangeShapeType="1"/>
              </p:cNvSpPr>
              <p:nvPr/>
            </p:nvSpPr>
            <p:spPr bwMode="auto">
              <a:xfrm flipH="1" flipV="1">
                <a:off x="1454" y="4835"/>
                <a:ext cx="120" cy="45"/>
              </a:xfrm>
              <a:prstGeom prst="line">
                <a:avLst/>
              </a:prstGeom>
              <a:noFill/>
              <a:ln w="12700">
                <a:solidFill>
                  <a:srgbClr val="000000"/>
                </a:solidFill>
                <a:round/>
                <a:headEnd/>
                <a:tailEnd/>
              </a:ln>
            </p:spPr>
            <p:txBody>
              <a:bodyPr/>
              <a:lstStyle/>
              <a:p>
                <a:endParaRPr lang="en-US"/>
              </a:p>
            </p:txBody>
          </p:sp>
          <p:sp>
            <p:nvSpPr>
              <p:cNvPr id="183340" name="Line 44"/>
              <p:cNvSpPr>
                <a:spLocks noChangeShapeType="1"/>
              </p:cNvSpPr>
              <p:nvPr/>
            </p:nvSpPr>
            <p:spPr bwMode="auto">
              <a:xfrm flipH="1">
                <a:off x="1317" y="4778"/>
                <a:ext cx="74" cy="1"/>
              </a:xfrm>
              <a:prstGeom prst="line">
                <a:avLst/>
              </a:prstGeom>
              <a:noFill/>
              <a:ln w="12700">
                <a:solidFill>
                  <a:srgbClr val="000000"/>
                </a:solidFill>
                <a:round/>
                <a:headEnd/>
                <a:tailEnd/>
              </a:ln>
            </p:spPr>
            <p:txBody>
              <a:bodyPr/>
              <a:lstStyle/>
              <a:p>
                <a:endParaRPr lang="en-US"/>
              </a:p>
            </p:txBody>
          </p:sp>
          <p:sp>
            <p:nvSpPr>
              <p:cNvPr id="183341" name="Line 45"/>
              <p:cNvSpPr>
                <a:spLocks noChangeShapeType="1"/>
              </p:cNvSpPr>
              <p:nvPr/>
            </p:nvSpPr>
            <p:spPr bwMode="auto">
              <a:xfrm flipH="1" flipV="1">
                <a:off x="1337" y="4635"/>
                <a:ext cx="50" cy="48"/>
              </a:xfrm>
              <a:prstGeom prst="line">
                <a:avLst/>
              </a:prstGeom>
              <a:noFill/>
              <a:ln w="12700">
                <a:solidFill>
                  <a:srgbClr val="000000"/>
                </a:solidFill>
                <a:round/>
                <a:headEnd/>
                <a:tailEnd/>
              </a:ln>
            </p:spPr>
            <p:txBody>
              <a:bodyPr/>
              <a:lstStyle/>
              <a:p>
                <a:endParaRPr lang="en-US"/>
              </a:p>
            </p:txBody>
          </p:sp>
          <p:sp>
            <p:nvSpPr>
              <p:cNvPr id="183342" name="Line 46"/>
              <p:cNvSpPr>
                <a:spLocks noChangeShapeType="1"/>
              </p:cNvSpPr>
              <p:nvPr/>
            </p:nvSpPr>
            <p:spPr bwMode="auto">
              <a:xfrm>
                <a:off x="1446" y="4623"/>
                <a:ext cx="94" cy="0"/>
              </a:xfrm>
              <a:prstGeom prst="line">
                <a:avLst/>
              </a:prstGeom>
              <a:noFill/>
              <a:ln w="12700">
                <a:solidFill>
                  <a:srgbClr val="000000"/>
                </a:solidFill>
                <a:round/>
                <a:headEnd/>
                <a:tailEnd/>
              </a:ln>
            </p:spPr>
            <p:txBody>
              <a:bodyPr/>
              <a:lstStyle/>
              <a:p>
                <a:endParaRPr lang="en-US"/>
              </a:p>
            </p:txBody>
          </p:sp>
          <p:sp>
            <p:nvSpPr>
              <p:cNvPr id="183343" name="Line 47"/>
              <p:cNvSpPr>
                <a:spLocks noChangeShapeType="1"/>
              </p:cNvSpPr>
              <p:nvPr/>
            </p:nvSpPr>
            <p:spPr bwMode="auto">
              <a:xfrm flipV="1">
                <a:off x="1540" y="4555"/>
                <a:ext cx="1" cy="68"/>
              </a:xfrm>
              <a:prstGeom prst="line">
                <a:avLst/>
              </a:prstGeom>
              <a:noFill/>
              <a:ln w="12700">
                <a:solidFill>
                  <a:srgbClr val="000000"/>
                </a:solidFill>
                <a:round/>
                <a:headEnd/>
                <a:tailEnd/>
              </a:ln>
            </p:spPr>
            <p:txBody>
              <a:bodyPr/>
              <a:lstStyle/>
              <a:p>
                <a:endParaRPr lang="en-US"/>
              </a:p>
            </p:txBody>
          </p:sp>
          <p:sp>
            <p:nvSpPr>
              <p:cNvPr id="183344" name="Line 48"/>
              <p:cNvSpPr>
                <a:spLocks noChangeShapeType="1"/>
              </p:cNvSpPr>
              <p:nvPr/>
            </p:nvSpPr>
            <p:spPr bwMode="auto">
              <a:xfrm flipH="1">
                <a:off x="1456" y="4914"/>
                <a:ext cx="71" cy="18"/>
              </a:xfrm>
              <a:prstGeom prst="line">
                <a:avLst/>
              </a:prstGeom>
              <a:noFill/>
              <a:ln w="12700">
                <a:solidFill>
                  <a:srgbClr val="000000"/>
                </a:solidFill>
                <a:round/>
                <a:headEnd/>
                <a:tailEnd/>
              </a:ln>
            </p:spPr>
            <p:txBody>
              <a:bodyPr/>
              <a:lstStyle/>
              <a:p>
                <a:endParaRPr lang="en-US"/>
              </a:p>
            </p:txBody>
          </p:sp>
          <p:sp>
            <p:nvSpPr>
              <p:cNvPr id="183345" name="Line 49"/>
              <p:cNvSpPr>
                <a:spLocks noChangeShapeType="1"/>
              </p:cNvSpPr>
              <p:nvPr/>
            </p:nvSpPr>
            <p:spPr bwMode="auto">
              <a:xfrm>
                <a:off x="2283" y="4706"/>
                <a:ext cx="82" cy="45"/>
              </a:xfrm>
              <a:prstGeom prst="line">
                <a:avLst/>
              </a:prstGeom>
              <a:noFill/>
              <a:ln w="12700">
                <a:solidFill>
                  <a:srgbClr val="000000"/>
                </a:solidFill>
                <a:round/>
                <a:headEnd/>
                <a:tailEnd/>
              </a:ln>
            </p:spPr>
            <p:txBody>
              <a:bodyPr/>
              <a:lstStyle/>
              <a:p>
                <a:endParaRPr lang="en-US"/>
              </a:p>
            </p:txBody>
          </p:sp>
          <p:sp>
            <p:nvSpPr>
              <p:cNvPr id="183346" name="Rectangle 50"/>
              <p:cNvSpPr>
                <a:spLocks noChangeArrowheads="1"/>
              </p:cNvSpPr>
              <p:nvPr/>
            </p:nvSpPr>
            <p:spPr bwMode="auto">
              <a:xfrm>
                <a:off x="1429" y="4985"/>
                <a:ext cx="41"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347" name="Rectangle 51"/>
              <p:cNvSpPr>
                <a:spLocks noChangeArrowheads="1"/>
              </p:cNvSpPr>
              <p:nvPr/>
            </p:nvSpPr>
            <p:spPr bwMode="auto">
              <a:xfrm>
                <a:off x="1460" y="5003"/>
                <a:ext cx="32"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2</a:t>
                </a:r>
              </a:p>
            </p:txBody>
          </p:sp>
          <p:sp>
            <p:nvSpPr>
              <p:cNvPr id="183348" name="Rectangle 52"/>
              <p:cNvSpPr>
                <a:spLocks noChangeArrowheads="1"/>
              </p:cNvSpPr>
              <p:nvPr/>
            </p:nvSpPr>
            <p:spPr bwMode="auto">
              <a:xfrm>
                <a:off x="1488" y="4985"/>
                <a:ext cx="42"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N</a:t>
                </a:r>
              </a:p>
            </p:txBody>
          </p:sp>
          <p:sp>
            <p:nvSpPr>
              <p:cNvPr id="183349" name="Rectangle 53"/>
              <p:cNvSpPr>
                <a:spLocks noChangeArrowheads="1"/>
              </p:cNvSpPr>
              <p:nvPr/>
            </p:nvSpPr>
            <p:spPr bwMode="auto">
              <a:xfrm>
                <a:off x="1926" y="4960"/>
                <a:ext cx="42"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N</a:t>
                </a:r>
              </a:p>
            </p:txBody>
          </p:sp>
          <p:sp>
            <p:nvSpPr>
              <p:cNvPr id="183350" name="Rectangle 54"/>
              <p:cNvSpPr>
                <a:spLocks noChangeArrowheads="1"/>
              </p:cNvSpPr>
              <p:nvPr/>
            </p:nvSpPr>
            <p:spPr bwMode="auto">
              <a:xfrm>
                <a:off x="1958" y="4960"/>
                <a:ext cx="41"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351" name="Rectangle 55"/>
              <p:cNvSpPr>
                <a:spLocks noChangeArrowheads="1"/>
              </p:cNvSpPr>
              <p:nvPr/>
            </p:nvSpPr>
            <p:spPr bwMode="auto">
              <a:xfrm>
                <a:off x="1989" y="4977"/>
                <a:ext cx="49"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 2</a:t>
                </a:r>
              </a:p>
            </p:txBody>
          </p:sp>
          <p:sp>
            <p:nvSpPr>
              <p:cNvPr id="183352" name="Rectangle 56"/>
              <p:cNvSpPr>
                <a:spLocks noChangeArrowheads="1"/>
              </p:cNvSpPr>
              <p:nvPr/>
            </p:nvSpPr>
            <p:spPr bwMode="auto">
              <a:xfrm>
                <a:off x="1869" y="4892"/>
                <a:ext cx="46" cy="52"/>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353" name="Rectangle 57"/>
              <p:cNvSpPr>
                <a:spLocks noChangeArrowheads="1"/>
              </p:cNvSpPr>
              <p:nvPr/>
            </p:nvSpPr>
            <p:spPr bwMode="auto">
              <a:xfrm>
                <a:off x="2072" y="4760"/>
                <a:ext cx="45"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354" name="Rectangle 58"/>
              <p:cNvSpPr>
                <a:spLocks noChangeArrowheads="1"/>
              </p:cNvSpPr>
              <p:nvPr/>
            </p:nvSpPr>
            <p:spPr bwMode="auto">
              <a:xfrm>
                <a:off x="1861" y="4700"/>
                <a:ext cx="42"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355" name="Rectangle 59"/>
              <p:cNvSpPr>
                <a:spLocks noChangeArrowheads="1"/>
              </p:cNvSpPr>
              <p:nvPr/>
            </p:nvSpPr>
            <p:spPr bwMode="auto">
              <a:xfrm>
                <a:off x="1894" y="4727"/>
                <a:ext cx="32"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2</a:t>
                </a:r>
              </a:p>
            </p:txBody>
          </p:sp>
          <p:sp>
            <p:nvSpPr>
              <p:cNvPr id="183356" name="Rectangle 60"/>
              <p:cNvSpPr>
                <a:spLocks noChangeArrowheads="1"/>
              </p:cNvSpPr>
              <p:nvPr/>
            </p:nvSpPr>
            <p:spPr bwMode="auto">
              <a:xfrm>
                <a:off x="1921" y="4700"/>
                <a:ext cx="41"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N</a:t>
                </a:r>
              </a:p>
            </p:txBody>
          </p:sp>
          <p:sp>
            <p:nvSpPr>
              <p:cNvPr id="183357" name="Rectangle 61"/>
              <p:cNvSpPr>
                <a:spLocks noChangeArrowheads="1"/>
              </p:cNvSpPr>
              <p:nvPr/>
            </p:nvSpPr>
            <p:spPr bwMode="auto">
              <a:xfrm>
                <a:off x="2360" y="4834"/>
                <a:ext cx="42"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N</a:t>
                </a:r>
              </a:p>
            </p:txBody>
          </p:sp>
          <p:sp>
            <p:nvSpPr>
              <p:cNvPr id="183358" name="Rectangle 62"/>
              <p:cNvSpPr>
                <a:spLocks noChangeArrowheads="1"/>
              </p:cNvSpPr>
              <p:nvPr/>
            </p:nvSpPr>
            <p:spPr bwMode="auto">
              <a:xfrm>
                <a:off x="2391" y="4834"/>
                <a:ext cx="42"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359" name="Rectangle 63"/>
              <p:cNvSpPr>
                <a:spLocks noChangeArrowheads="1"/>
              </p:cNvSpPr>
              <p:nvPr/>
            </p:nvSpPr>
            <p:spPr bwMode="auto">
              <a:xfrm>
                <a:off x="2205" y="4648"/>
                <a:ext cx="45"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360" name="Rectangle 64"/>
              <p:cNvSpPr>
                <a:spLocks noChangeArrowheads="1"/>
              </p:cNvSpPr>
              <p:nvPr/>
            </p:nvSpPr>
            <p:spPr bwMode="auto">
              <a:xfrm>
                <a:off x="2240" y="4648"/>
                <a:ext cx="42"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361" name="Rectangle 65"/>
              <p:cNvSpPr>
                <a:spLocks noChangeArrowheads="1"/>
              </p:cNvSpPr>
              <p:nvPr/>
            </p:nvSpPr>
            <p:spPr bwMode="auto">
              <a:xfrm>
                <a:off x="1576" y="4866"/>
                <a:ext cx="45"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362" name="Rectangle 66"/>
              <p:cNvSpPr>
                <a:spLocks noChangeArrowheads="1"/>
              </p:cNvSpPr>
              <p:nvPr/>
            </p:nvSpPr>
            <p:spPr bwMode="auto">
              <a:xfrm>
                <a:off x="1508" y="4701"/>
                <a:ext cx="45"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363" name="Rectangle 67"/>
              <p:cNvSpPr>
                <a:spLocks noChangeArrowheads="1"/>
              </p:cNvSpPr>
              <p:nvPr/>
            </p:nvSpPr>
            <p:spPr bwMode="auto">
              <a:xfrm>
                <a:off x="1242" y="4755"/>
                <a:ext cx="42" cy="52"/>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364" name="Rectangle 68"/>
              <p:cNvSpPr>
                <a:spLocks noChangeArrowheads="1"/>
              </p:cNvSpPr>
              <p:nvPr/>
            </p:nvSpPr>
            <p:spPr bwMode="auto">
              <a:xfrm>
                <a:off x="1275" y="4755"/>
                <a:ext cx="46" cy="52"/>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365" name="Rectangle 69"/>
              <p:cNvSpPr>
                <a:spLocks noChangeArrowheads="1"/>
              </p:cNvSpPr>
              <p:nvPr/>
            </p:nvSpPr>
            <p:spPr bwMode="auto">
              <a:xfrm>
                <a:off x="1267" y="4596"/>
                <a:ext cx="42"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366" name="Rectangle 70"/>
              <p:cNvSpPr>
                <a:spLocks noChangeArrowheads="1"/>
              </p:cNvSpPr>
              <p:nvPr/>
            </p:nvSpPr>
            <p:spPr bwMode="auto">
              <a:xfrm>
                <a:off x="1298" y="4596"/>
                <a:ext cx="45"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367" name="Rectangle 71"/>
              <p:cNvSpPr>
                <a:spLocks noChangeArrowheads="1"/>
              </p:cNvSpPr>
              <p:nvPr/>
            </p:nvSpPr>
            <p:spPr bwMode="auto">
              <a:xfrm>
                <a:off x="1521" y="4500"/>
                <a:ext cx="45"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368" name="Rectangle 72"/>
              <p:cNvSpPr>
                <a:spLocks noChangeArrowheads="1"/>
              </p:cNvSpPr>
              <p:nvPr/>
            </p:nvSpPr>
            <p:spPr bwMode="auto">
              <a:xfrm>
                <a:off x="1555" y="4500"/>
                <a:ext cx="42"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369" name="Rectangle 73"/>
              <p:cNvSpPr>
                <a:spLocks noChangeArrowheads="1"/>
              </p:cNvSpPr>
              <p:nvPr/>
            </p:nvSpPr>
            <p:spPr bwMode="auto">
              <a:xfrm>
                <a:off x="1384" y="4908"/>
                <a:ext cx="41"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370" name="Rectangle 74"/>
              <p:cNvSpPr>
                <a:spLocks noChangeArrowheads="1"/>
              </p:cNvSpPr>
              <p:nvPr/>
            </p:nvSpPr>
            <p:spPr bwMode="auto">
              <a:xfrm>
                <a:off x="1417" y="4908"/>
                <a:ext cx="45"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371" name="Rectangle 75"/>
              <p:cNvSpPr>
                <a:spLocks noChangeArrowheads="1"/>
              </p:cNvSpPr>
              <p:nvPr/>
            </p:nvSpPr>
            <p:spPr bwMode="auto">
              <a:xfrm>
                <a:off x="2371" y="4724"/>
                <a:ext cx="45"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372" name="Rectangle 76"/>
              <p:cNvSpPr>
                <a:spLocks noChangeArrowheads="1"/>
              </p:cNvSpPr>
              <p:nvPr/>
            </p:nvSpPr>
            <p:spPr bwMode="auto">
              <a:xfrm>
                <a:off x="2407" y="4724"/>
                <a:ext cx="41"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grpSp>
        <p:sp>
          <p:nvSpPr>
            <p:cNvPr id="183373" name="Rectangle 77"/>
            <p:cNvSpPr>
              <a:spLocks noChangeArrowheads="1"/>
            </p:cNvSpPr>
            <p:nvPr/>
          </p:nvSpPr>
          <p:spPr bwMode="auto">
            <a:xfrm>
              <a:off x="1700" y="2615"/>
              <a:ext cx="1014"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-TEPLGGGRQRERWRRRRNRRAQRT</a:t>
              </a:r>
            </a:p>
          </p:txBody>
        </p:sp>
      </p:grpSp>
      <p:grpSp>
        <p:nvGrpSpPr>
          <p:cNvPr id="183374" name="Group 78"/>
          <p:cNvGrpSpPr>
            <a:grpSpLocks/>
          </p:cNvGrpSpPr>
          <p:nvPr/>
        </p:nvGrpSpPr>
        <p:grpSpPr bwMode="auto">
          <a:xfrm>
            <a:off x="4302125" y="5119688"/>
            <a:ext cx="2479675" cy="1357312"/>
            <a:chOff x="557" y="1854"/>
            <a:chExt cx="1181" cy="597"/>
          </a:xfrm>
        </p:grpSpPr>
        <p:sp>
          <p:nvSpPr>
            <p:cNvPr id="183375" name="Line 79"/>
            <p:cNvSpPr>
              <a:spLocks noChangeShapeType="1"/>
            </p:cNvSpPr>
            <p:nvPr/>
          </p:nvSpPr>
          <p:spPr bwMode="auto">
            <a:xfrm>
              <a:off x="1259" y="2330"/>
              <a:ext cx="47" cy="82"/>
            </a:xfrm>
            <a:prstGeom prst="line">
              <a:avLst/>
            </a:prstGeom>
            <a:noFill/>
            <a:ln w="12700">
              <a:solidFill>
                <a:srgbClr val="000000"/>
              </a:solidFill>
              <a:round/>
              <a:headEnd/>
              <a:tailEnd/>
            </a:ln>
          </p:spPr>
          <p:txBody>
            <a:bodyPr/>
            <a:lstStyle/>
            <a:p>
              <a:endParaRPr lang="en-US"/>
            </a:p>
          </p:txBody>
        </p:sp>
        <p:sp>
          <p:nvSpPr>
            <p:cNvPr id="183376" name="Line 80"/>
            <p:cNvSpPr>
              <a:spLocks noChangeShapeType="1"/>
            </p:cNvSpPr>
            <p:nvPr/>
          </p:nvSpPr>
          <p:spPr bwMode="auto">
            <a:xfrm flipH="1" flipV="1">
              <a:off x="1216" y="2387"/>
              <a:ext cx="88" cy="25"/>
            </a:xfrm>
            <a:prstGeom prst="line">
              <a:avLst/>
            </a:prstGeom>
            <a:noFill/>
            <a:ln w="12700">
              <a:solidFill>
                <a:srgbClr val="000000"/>
              </a:solidFill>
              <a:round/>
              <a:headEnd/>
              <a:tailEnd/>
            </a:ln>
          </p:spPr>
          <p:txBody>
            <a:bodyPr/>
            <a:lstStyle/>
            <a:p>
              <a:endParaRPr lang="en-US"/>
            </a:p>
          </p:txBody>
        </p:sp>
        <p:sp>
          <p:nvSpPr>
            <p:cNvPr id="183377" name="Freeform 81"/>
            <p:cNvSpPr>
              <a:spLocks/>
            </p:cNvSpPr>
            <p:nvPr/>
          </p:nvSpPr>
          <p:spPr bwMode="auto">
            <a:xfrm>
              <a:off x="1211" y="2381"/>
              <a:ext cx="95" cy="33"/>
            </a:xfrm>
            <a:custGeom>
              <a:avLst/>
              <a:gdLst/>
              <a:ahLst/>
              <a:cxnLst>
                <a:cxn ang="0">
                  <a:pos x="0" y="39"/>
                </a:cxn>
                <a:cxn ang="0">
                  <a:pos x="29" y="0"/>
                </a:cxn>
                <a:cxn ang="0">
                  <a:pos x="319" y="100"/>
                </a:cxn>
                <a:cxn ang="0">
                  <a:pos x="328" y="108"/>
                </a:cxn>
                <a:cxn ang="0">
                  <a:pos x="328" y="112"/>
                </a:cxn>
                <a:cxn ang="0">
                  <a:pos x="0" y="39"/>
                </a:cxn>
              </a:cxnLst>
              <a:rect l="0" t="0" r="r" b="b"/>
              <a:pathLst>
                <a:path w="328" h="112">
                  <a:moveTo>
                    <a:pt x="0" y="39"/>
                  </a:moveTo>
                  <a:lnTo>
                    <a:pt x="29" y="0"/>
                  </a:lnTo>
                  <a:lnTo>
                    <a:pt x="319" y="100"/>
                  </a:lnTo>
                  <a:lnTo>
                    <a:pt x="328" y="108"/>
                  </a:lnTo>
                  <a:lnTo>
                    <a:pt x="328" y="112"/>
                  </a:lnTo>
                  <a:lnTo>
                    <a:pt x="0" y="39"/>
                  </a:lnTo>
                  <a:close/>
                </a:path>
              </a:pathLst>
            </a:custGeom>
            <a:solidFill>
              <a:srgbClr val="000000"/>
            </a:solidFill>
            <a:ln w="12700">
              <a:noFill/>
              <a:round/>
              <a:headEnd/>
              <a:tailEnd/>
            </a:ln>
          </p:spPr>
          <p:txBody>
            <a:bodyPr/>
            <a:lstStyle/>
            <a:p>
              <a:endParaRPr lang="en-US"/>
            </a:p>
          </p:txBody>
        </p:sp>
        <p:sp>
          <p:nvSpPr>
            <p:cNvPr id="183378" name="Line 82"/>
            <p:cNvSpPr>
              <a:spLocks noChangeShapeType="1"/>
            </p:cNvSpPr>
            <p:nvPr/>
          </p:nvSpPr>
          <p:spPr bwMode="auto">
            <a:xfrm>
              <a:off x="1077" y="2332"/>
              <a:ext cx="43" cy="76"/>
            </a:xfrm>
            <a:prstGeom prst="line">
              <a:avLst/>
            </a:prstGeom>
            <a:noFill/>
            <a:ln w="12700">
              <a:solidFill>
                <a:srgbClr val="000000"/>
              </a:solidFill>
              <a:round/>
              <a:headEnd/>
              <a:tailEnd/>
            </a:ln>
          </p:spPr>
          <p:txBody>
            <a:bodyPr/>
            <a:lstStyle/>
            <a:p>
              <a:endParaRPr lang="en-US"/>
            </a:p>
          </p:txBody>
        </p:sp>
        <p:sp>
          <p:nvSpPr>
            <p:cNvPr id="183379" name="Freeform 83"/>
            <p:cNvSpPr>
              <a:spLocks/>
            </p:cNvSpPr>
            <p:nvPr/>
          </p:nvSpPr>
          <p:spPr bwMode="auto">
            <a:xfrm>
              <a:off x="1075" y="2330"/>
              <a:ext cx="52" cy="82"/>
            </a:xfrm>
            <a:custGeom>
              <a:avLst/>
              <a:gdLst/>
              <a:ahLst/>
              <a:cxnLst>
                <a:cxn ang="0">
                  <a:pos x="179" y="261"/>
                </a:cxn>
                <a:cxn ang="0">
                  <a:pos x="166" y="281"/>
                </a:cxn>
                <a:cxn ang="0">
                  <a:pos x="134" y="270"/>
                </a:cxn>
                <a:cxn ang="0">
                  <a:pos x="0" y="4"/>
                </a:cxn>
                <a:cxn ang="0">
                  <a:pos x="3" y="0"/>
                </a:cxn>
                <a:cxn ang="0">
                  <a:pos x="12" y="6"/>
                </a:cxn>
                <a:cxn ang="0">
                  <a:pos x="179" y="261"/>
                </a:cxn>
              </a:cxnLst>
              <a:rect l="0" t="0" r="r" b="b"/>
              <a:pathLst>
                <a:path w="179" h="281">
                  <a:moveTo>
                    <a:pt x="179" y="261"/>
                  </a:moveTo>
                  <a:lnTo>
                    <a:pt x="166" y="281"/>
                  </a:lnTo>
                  <a:lnTo>
                    <a:pt x="134" y="270"/>
                  </a:lnTo>
                  <a:lnTo>
                    <a:pt x="0" y="4"/>
                  </a:lnTo>
                  <a:lnTo>
                    <a:pt x="3" y="0"/>
                  </a:lnTo>
                  <a:lnTo>
                    <a:pt x="12" y="6"/>
                  </a:lnTo>
                  <a:lnTo>
                    <a:pt x="179" y="261"/>
                  </a:lnTo>
                  <a:close/>
                </a:path>
              </a:pathLst>
            </a:custGeom>
            <a:solidFill>
              <a:srgbClr val="000000"/>
            </a:solidFill>
            <a:ln w="12700">
              <a:noFill/>
              <a:round/>
              <a:headEnd/>
              <a:tailEnd/>
            </a:ln>
          </p:spPr>
          <p:txBody>
            <a:bodyPr/>
            <a:lstStyle/>
            <a:p>
              <a:endParaRPr lang="en-US"/>
            </a:p>
          </p:txBody>
        </p:sp>
        <p:sp>
          <p:nvSpPr>
            <p:cNvPr id="183380" name="Line 84"/>
            <p:cNvSpPr>
              <a:spLocks noChangeShapeType="1"/>
            </p:cNvSpPr>
            <p:nvPr/>
          </p:nvSpPr>
          <p:spPr bwMode="auto">
            <a:xfrm>
              <a:off x="1075" y="2330"/>
              <a:ext cx="93" cy="27"/>
            </a:xfrm>
            <a:prstGeom prst="line">
              <a:avLst/>
            </a:prstGeom>
            <a:noFill/>
            <a:ln w="12700">
              <a:solidFill>
                <a:srgbClr val="000000"/>
              </a:solidFill>
              <a:round/>
              <a:headEnd/>
              <a:tailEnd/>
            </a:ln>
          </p:spPr>
          <p:txBody>
            <a:bodyPr/>
            <a:lstStyle/>
            <a:p>
              <a:endParaRPr lang="en-US"/>
            </a:p>
          </p:txBody>
        </p:sp>
        <p:sp>
          <p:nvSpPr>
            <p:cNvPr id="183381" name="Line 85"/>
            <p:cNvSpPr>
              <a:spLocks noChangeShapeType="1"/>
            </p:cNvSpPr>
            <p:nvPr/>
          </p:nvSpPr>
          <p:spPr bwMode="auto">
            <a:xfrm flipH="1">
              <a:off x="1168" y="2330"/>
              <a:ext cx="91" cy="27"/>
            </a:xfrm>
            <a:prstGeom prst="line">
              <a:avLst/>
            </a:prstGeom>
            <a:noFill/>
            <a:ln w="12700">
              <a:solidFill>
                <a:srgbClr val="000000"/>
              </a:solidFill>
              <a:round/>
              <a:headEnd/>
              <a:tailEnd/>
            </a:ln>
          </p:spPr>
          <p:txBody>
            <a:bodyPr/>
            <a:lstStyle/>
            <a:p>
              <a:endParaRPr lang="en-US"/>
            </a:p>
          </p:txBody>
        </p:sp>
        <p:sp>
          <p:nvSpPr>
            <p:cNvPr id="183382" name="Line 86"/>
            <p:cNvSpPr>
              <a:spLocks noChangeShapeType="1"/>
            </p:cNvSpPr>
            <p:nvPr/>
          </p:nvSpPr>
          <p:spPr bwMode="auto">
            <a:xfrm>
              <a:off x="1074" y="2402"/>
              <a:ext cx="50" cy="10"/>
            </a:xfrm>
            <a:prstGeom prst="line">
              <a:avLst/>
            </a:prstGeom>
            <a:noFill/>
            <a:ln w="12700">
              <a:solidFill>
                <a:srgbClr val="000000"/>
              </a:solidFill>
              <a:round/>
              <a:headEnd/>
              <a:tailEnd/>
            </a:ln>
          </p:spPr>
          <p:txBody>
            <a:bodyPr/>
            <a:lstStyle/>
            <a:p>
              <a:endParaRPr lang="en-US"/>
            </a:p>
          </p:txBody>
        </p:sp>
        <p:sp>
          <p:nvSpPr>
            <p:cNvPr id="183383" name="Line 87"/>
            <p:cNvSpPr>
              <a:spLocks noChangeShapeType="1"/>
            </p:cNvSpPr>
            <p:nvPr/>
          </p:nvSpPr>
          <p:spPr bwMode="auto">
            <a:xfrm flipV="1">
              <a:off x="1129" y="2387"/>
              <a:ext cx="85" cy="24"/>
            </a:xfrm>
            <a:prstGeom prst="line">
              <a:avLst/>
            </a:prstGeom>
            <a:noFill/>
            <a:ln w="12700">
              <a:solidFill>
                <a:srgbClr val="000000"/>
              </a:solidFill>
              <a:round/>
              <a:headEnd/>
              <a:tailEnd/>
            </a:ln>
          </p:spPr>
          <p:txBody>
            <a:bodyPr/>
            <a:lstStyle/>
            <a:p>
              <a:endParaRPr lang="en-US"/>
            </a:p>
          </p:txBody>
        </p:sp>
        <p:sp>
          <p:nvSpPr>
            <p:cNvPr id="183384" name="Freeform 88"/>
            <p:cNvSpPr>
              <a:spLocks/>
            </p:cNvSpPr>
            <p:nvPr/>
          </p:nvSpPr>
          <p:spPr bwMode="auto">
            <a:xfrm>
              <a:off x="1124" y="2381"/>
              <a:ext cx="94" cy="34"/>
            </a:xfrm>
            <a:custGeom>
              <a:avLst/>
              <a:gdLst/>
              <a:ahLst/>
              <a:cxnLst>
                <a:cxn ang="0">
                  <a:pos x="22" y="117"/>
                </a:cxn>
                <a:cxn ang="0">
                  <a:pos x="0" y="108"/>
                </a:cxn>
                <a:cxn ang="0">
                  <a:pos x="13" y="88"/>
                </a:cxn>
                <a:cxn ang="0">
                  <a:pos x="329" y="0"/>
                </a:cxn>
                <a:cxn ang="0">
                  <a:pos x="300" y="39"/>
                </a:cxn>
                <a:cxn ang="0">
                  <a:pos x="22" y="117"/>
                </a:cxn>
              </a:cxnLst>
              <a:rect l="0" t="0" r="r" b="b"/>
              <a:pathLst>
                <a:path w="329" h="117">
                  <a:moveTo>
                    <a:pt x="22" y="117"/>
                  </a:moveTo>
                  <a:lnTo>
                    <a:pt x="0" y="108"/>
                  </a:lnTo>
                  <a:lnTo>
                    <a:pt x="13" y="88"/>
                  </a:lnTo>
                  <a:lnTo>
                    <a:pt x="329" y="0"/>
                  </a:lnTo>
                  <a:lnTo>
                    <a:pt x="300" y="39"/>
                  </a:lnTo>
                  <a:lnTo>
                    <a:pt x="22" y="117"/>
                  </a:lnTo>
                  <a:close/>
                </a:path>
              </a:pathLst>
            </a:custGeom>
            <a:solidFill>
              <a:srgbClr val="000000"/>
            </a:solidFill>
            <a:ln w="12700">
              <a:noFill/>
              <a:round/>
              <a:headEnd/>
              <a:tailEnd/>
            </a:ln>
          </p:spPr>
          <p:txBody>
            <a:bodyPr/>
            <a:lstStyle/>
            <a:p>
              <a:endParaRPr lang="en-US"/>
            </a:p>
          </p:txBody>
        </p:sp>
        <p:sp>
          <p:nvSpPr>
            <p:cNvPr id="183385" name="Line 89"/>
            <p:cNvSpPr>
              <a:spLocks noChangeShapeType="1"/>
            </p:cNvSpPr>
            <p:nvPr/>
          </p:nvSpPr>
          <p:spPr bwMode="auto">
            <a:xfrm flipV="1">
              <a:off x="1306" y="2389"/>
              <a:ext cx="41" cy="23"/>
            </a:xfrm>
            <a:prstGeom prst="line">
              <a:avLst/>
            </a:prstGeom>
            <a:noFill/>
            <a:ln w="12700">
              <a:solidFill>
                <a:srgbClr val="000000"/>
              </a:solidFill>
              <a:round/>
              <a:headEnd/>
              <a:tailEnd/>
            </a:ln>
          </p:spPr>
          <p:txBody>
            <a:bodyPr/>
            <a:lstStyle/>
            <a:p>
              <a:endParaRPr lang="en-US"/>
            </a:p>
          </p:txBody>
        </p:sp>
        <p:sp>
          <p:nvSpPr>
            <p:cNvPr id="183386" name="Line 90"/>
            <p:cNvSpPr>
              <a:spLocks noChangeShapeType="1"/>
            </p:cNvSpPr>
            <p:nvPr/>
          </p:nvSpPr>
          <p:spPr bwMode="auto">
            <a:xfrm>
              <a:off x="1259" y="2330"/>
              <a:ext cx="51" cy="2"/>
            </a:xfrm>
            <a:prstGeom prst="line">
              <a:avLst/>
            </a:prstGeom>
            <a:noFill/>
            <a:ln w="12700">
              <a:solidFill>
                <a:srgbClr val="000000"/>
              </a:solidFill>
              <a:round/>
              <a:headEnd/>
              <a:tailEnd/>
            </a:ln>
          </p:spPr>
          <p:txBody>
            <a:bodyPr/>
            <a:lstStyle/>
            <a:p>
              <a:endParaRPr lang="en-US"/>
            </a:p>
          </p:txBody>
        </p:sp>
        <p:sp>
          <p:nvSpPr>
            <p:cNvPr id="183387" name="Line 91"/>
            <p:cNvSpPr>
              <a:spLocks noChangeShapeType="1"/>
            </p:cNvSpPr>
            <p:nvPr/>
          </p:nvSpPr>
          <p:spPr bwMode="auto">
            <a:xfrm flipH="1">
              <a:off x="1376" y="2179"/>
              <a:ext cx="45" cy="80"/>
            </a:xfrm>
            <a:prstGeom prst="line">
              <a:avLst/>
            </a:prstGeom>
            <a:noFill/>
            <a:ln w="12700">
              <a:solidFill>
                <a:srgbClr val="000000"/>
              </a:solidFill>
              <a:round/>
              <a:headEnd/>
              <a:tailEnd/>
            </a:ln>
          </p:spPr>
          <p:txBody>
            <a:bodyPr/>
            <a:lstStyle/>
            <a:p>
              <a:endParaRPr lang="en-US"/>
            </a:p>
          </p:txBody>
        </p:sp>
        <p:sp>
          <p:nvSpPr>
            <p:cNvPr id="183388" name="Line 92"/>
            <p:cNvSpPr>
              <a:spLocks noChangeShapeType="1"/>
            </p:cNvSpPr>
            <p:nvPr/>
          </p:nvSpPr>
          <p:spPr bwMode="auto">
            <a:xfrm flipH="1">
              <a:off x="1511" y="2179"/>
              <a:ext cx="88" cy="25"/>
            </a:xfrm>
            <a:prstGeom prst="line">
              <a:avLst/>
            </a:prstGeom>
            <a:noFill/>
            <a:ln w="12700">
              <a:solidFill>
                <a:srgbClr val="000000"/>
              </a:solidFill>
              <a:round/>
              <a:headEnd/>
              <a:tailEnd/>
            </a:ln>
          </p:spPr>
          <p:txBody>
            <a:bodyPr/>
            <a:lstStyle/>
            <a:p>
              <a:endParaRPr lang="en-US"/>
            </a:p>
          </p:txBody>
        </p:sp>
        <p:sp>
          <p:nvSpPr>
            <p:cNvPr id="183389" name="Line 93"/>
            <p:cNvSpPr>
              <a:spLocks noChangeShapeType="1"/>
            </p:cNvSpPr>
            <p:nvPr/>
          </p:nvSpPr>
          <p:spPr bwMode="auto">
            <a:xfrm>
              <a:off x="1421" y="2179"/>
              <a:ext cx="90" cy="25"/>
            </a:xfrm>
            <a:prstGeom prst="line">
              <a:avLst/>
            </a:prstGeom>
            <a:noFill/>
            <a:ln w="12700">
              <a:solidFill>
                <a:srgbClr val="000000"/>
              </a:solidFill>
              <a:round/>
              <a:headEnd/>
              <a:tailEnd/>
            </a:ln>
          </p:spPr>
          <p:txBody>
            <a:bodyPr/>
            <a:lstStyle/>
            <a:p>
              <a:endParaRPr lang="en-US"/>
            </a:p>
          </p:txBody>
        </p:sp>
        <p:sp>
          <p:nvSpPr>
            <p:cNvPr id="183390" name="Line 94"/>
            <p:cNvSpPr>
              <a:spLocks noChangeShapeType="1"/>
            </p:cNvSpPr>
            <p:nvPr/>
          </p:nvSpPr>
          <p:spPr bwMode="auto">
            <a:xfrm flipH="1">
              <a:off x="1377" y="2237"/>
              <a:ext cx="72" cy="21"/>
            </a:xfrm>
            <a:prstGeom prst="line">
              <a:avLst/>
            </a:prstGeom>
            <a:noFill/>
            <a:ln w="12700">
              <a:solidFill>
                <a:srgbClr val="000000"/>
              </a:solidFill>
              <a:round/>
              <a:headEnd/>
              <a:tailEnd/>
            </a:ln>
          </p:spPr>
          <p:txBody>
            <a:bodyPr/>
            <a:lstStyle/>
            <a:p>
              <a:endParaRPr lang="en-US"/>
            </a:p>
          </p:txBody>
        </p:sp>
        <p:sp>
          <p:nvSpPr>
            <p:cNvPr id="183391" name="Freeform 95"/>
            <p:cNvSpPr>
              <a:spLocks/>
            </p:cNvSpPr>
            <p:nvPr/>
          </p:nvSpPr>
          <p:spPr bwMode="auto">
            <a:xfrm>
              <a:off x="1376" y="2231"/>
              <a:ext cx="76" cy="29"/>
            </a:xfrm>
            <a:custGeom>
              <a:avLst/>
              <a:gdLst/>
              <a:ahLst/>
              <a:cxnLst>
                <a:cxn ang="0">
                  <a:pos x="249" y="0"/>
                </a:cxn>
                <a:cxn ang="0">
                  <a:pos x="262" y="44"/>
                </a:cxn>
                <a:cxn ang="0">
                  <a:pos x="2" y="99"/>
                </a:cxn>
                <a:cxn ang="0">
                  <a:pos x="0" y="96"/>
                </a:cxn>
                <a:cxn ang="0">
                  <a:pos x="9" y="89"/>
                </a:cxn>
                <a:cxn ang="0">
                  <a:pos x="249" y="0"/>
                </a:cxn>
              </a:cxnLst>
              <a:rect l="0" t="0" r="r" b="b"/>
              <a:pathLst>
                <a:path w="262" h="99">
                  <a:moveTo>
                    <a:pt x="249" y="0"/>
                  </a:moveTo>
                  <a:lnTo>
                    <a:pt x="262" y="44"/>
                  </a:lnTo>
                  <a:lnTo>
                    <a:pt x="2" y="99"/>
                  </a:lnTo>
                  <a:lnTo>
                    <a:pt x="0" y="96"/>
                  </a:lnTo>
                  <a:lnTo>
                    <a:pt x="9" y="89"/>
                  </a:lnTo>
                  <a:lnTo>
                    <a:pt x="249" y="0"/>
                  </a:lnTo>
                  <a:close/>
                </a:path>
              </a:pathLst>
            </a:custGeom>
            <a:solidFill>
              <a:srgbClr val="000000"/>
            </a:solidFill>
            <a:ln w="12700">
              <a:noFill/>
              <a:round/>
              <a:headEnd/>
              <a:tailEnd/>
            </a:ln>
          </p:spPr>
          <p:txBody>
            <a:bodyPr/>
            <a:lstStyle/>
            <a:p>
              <a:endParaRPr lang="en-US"/>
            </a:p>
          </p:txBody>
        </p:sp>
        <p:sp>
          <p:nvSpPr>
            <p:cNvPr id="183392" name="Line 96"/>
            <p:cNvSpPr>
              <a:spLocks noChangeShapeType="1"/>
            </p:cNvSpPr>
            <p:nvPr/>
          </p:nvSpPr>
          <p:spPr bwMode="auto">
            <a:xfrm flipH="1" flipV="1">
              <a:off x="1479" y="2237"/>
              <a:ext cx="69" cy="20"/>
            </a:xfrm>
            <a:prstGeom prst="line">
              <a:avLst/>
            </a:prstGeom>
            <a:noFill/>
            <a:ln w="12700">
              <a:solidFill>
                <a:srgbClr val="000000"/>
              </a:solidFill>
              <a:round/>
              <a:headEnd/>
              <a:tailEnd/>
            </a:ln>
          </p:spPr>
          <p:txBody>
            <a:bodyPr/>
            <a:lstStyle/>
            <a:p>
              <a:endParaRPr lang="en-US"/>
            </a:p>
          </p:txBody>
        </p:sp>
        <p:sp>
          <p:nvSpPr>
            <p:cNvPr id="183393" name="Freeform 97"/>
            <p:cNvSpPr>
              <a:spLocks/>
            </p:cNvSpPr>
            <p:nvPr/>
          </p:nvSpPr>
          <p:spPr bwMode="auto">
            <a:xfrm>
              <a:off x="1477" y="2233"/>
              <a:ext cx="77" cy="28"/>
            </a:xfrm>
            <a:custGeom>
              <a:avLst/>
              <a:gdLst/>
              <a:ahLst/>
              <a:cxnLst>
                <a:cxn ang="0">
                  <a:pos x="247" y="69"/>
                </a:cxn>
                <a:cxn ang="0">
                  <a:pos x="260" y="88"/>
                </a:cxn>
                <a:cxn ang="0">
                  <a:pos x="241" y="97"/>
                </a:cxn>
                <a:cxn ang="0">
                  <a:pos x="0" y="28"/>
                </a:cxn>
                <a:cxn ang="0">
                  <a:pos x="9" y="0"/>
                </a:cxn>
                <a:cxn ang="0">
                  <a:pos x="247" y="69"/>
                </a:cxn>
              </a:cxnLst>
              <a:rect l="0" t="0" r="r" b="b"/>
              <a:pathLst>
                <a:path w="260" h="97">
                  <a:moveTo>
                    <a:pt x="247" y="69"/>
                  </a:moveTo>
                  <a:lnTo>
                    <a:pt x="260" y="88"/>
                  </a:lnTo>
                  <a:lnTo>
                    <a:pt x="241" y="97"/>
                  </a:lnTo>
                  <a:lnTo>
                    <a:pt x="0" y="28"/>
                  </a:lnTo>
                  <a:lnTo>
                    <a:pt x="9" y="0"/>
                  </a:lnTo>
                  <a:lnTo>
                    <a:pt x="247" y="69"/>
                  </a:lnTo>
                  <a:close/>
                </a:path>
              </a:pathLst>
            </a:custGeom>
            <a:solidFill>
              <a:srgbClr val="000000"/>
            </a:solidFill>
            <a:ln w="12700">
              <a:noFill/>
              <a:round/>
              <a:headEnd/>
              <a:tailEnd/>
            </a:ln>
          </p:spPr>
          <p:txBody>
            <a:bodyPr/>
            <a:lstStyle/>
            <a:p>
              <a:endParaRPr lang="en-US"/>
            </a:p>
          </p:txBody>
        </p:sp>
        <p:sp>
          <p:nvSpPr>
            <p:cNvPr id="183394" name="Line 98"/>
            <p:cNvSpPr>
              <a:spLocks noChangeShapeType="1"/>
            </p:cNvSpPr>
            <p:nvPr/>
          </p:nvSpPr>
          <p:spPr bwMode="auto">
            <a:xfrm flipV="1">
              <a:off x="1556" y="2180"/>
              <a:ext cx="42" cy="74"/>
            </a:xfrm>
            <a:prstGeom prst="line">
              <a:avLst/>
            </a:prstGeom>
            <a:noFill/>
            <a:ln w="12700">
              <a:solidFill>
                <a:srgbClr val="000000"/>
              </a:solidFill>
              <a:round/>
              <a:headEnd/>
              <a:tailEnd/>
            </a:ln>
          </p:spPr>
          <p:txBody>
            <a:bodyPr/>
            <a:lstStyle/>
            <a:p>
              <a:endParaRPr lang="en-US"/>
            </a:p>
          </p:txBody>
        </p:sp>
        <p:sp>
          <p:nvSpPr>
            <p:cNvPr id="183395" name="Freeform 99"/>
            <p:cNvSpPr>
              <a:spLocks/>
            </p:cNvSpPr>
            <p:nvPr/>
          </p:nvSpPr>
          <p:spPr bwMode="auto">
            <a:xfrm>
              <a:off x="1549" y="2179"/>
              <a:ext cx="50" cy="80"/>
            </a:xfrm>
            <a:custGeom>
              <a:avLst/>
              <a:gdLst/>
              <a:ahLst/>
              <a:cxnLst>
                <a:cxn ang="0">
                  <a:pos x="163" y="6"/>
                </a:cxn>
                <a:cxn ang="0">
                  <a:pos x="172" y="0"/>
                </a:cxn>
                <a:cxn ang="0">
                  <a:pos x="173" y="5"/>
                </a:cxn>
                <a:cxn ang="0">
                  <a:pos x="45" y="262"/>
                </a:cxn>
                <a:cxn ang="0">
                  <a:pos x="13" y="275"/>
                </a:cxn>
                <a:cxn ang="0">
                  <a:pos x="0" y="256"/>
                </a:cxn>
                <a:cxn ang="0">
                  <a:pos x="163" y="6"/>
                </a:cxn>
              </a:cxnLst>
              <a:rect l="0" t="0" r="r" b="b"/>
              <a:pathLst>
                <a:path w="173" h="275">
                  <a:moveTo>
                    <a:pt x="163" y="6"/>
                  </a:moveTo>
                  <a:lnTo>
                    <a:pt x="172" y="0"/>
                  </a:lnTo>
                  <a:lnTo>
                    <a:pt x="173" y="5"/>
                  </a:lnTo>
                  <a:lnTo>
                    <a:pt x="45" y="262"/>
                  </a:lnTo>
                  <a:lnTo>
                    <a:pt x="13" y="275"/>
                  </a:lnTo>
                  <a:lnTo>
                    <a:pt x="0" y="256"/>
                  </a:lnTo>
                  <a:lnTo>
                    <a:pt x="163" y="6"/>
                  </a:lnTo>
                  <a:close/>
                </a:path>
              </a:pathLst>
            </a:custGeom>
            <a:solidFill>
              <a:srgbClr val="000000"/>
            </a:solidFill>
            <a:ln w="12700">
              <a:noFill/>
              <a:round/>
              <a:headEnd/>
              <a:tailEnd/>
            </a:ln>
          </p:spPr>
          <p:txBody>
            <a:bodyPr/>
            <a:lstStyle/>
            <a:p>
              <a:endParaRPr lang="en-US"/>
            </a:p>
          </p:txBody>
        </p:sp>
        <p:sp>
          <p:nvSpPr>
            <p:cNvPr id="183396" name="Line 100"/>
            <p:cNvSpPr>
              <a:spLocks noChangeShapeType="1"/>
            </p:cNvSpPr>
            <p:nvPr/>
          </p:nvSpPr>
          <p:spPr bwMode="auto">
            <a:xfrm flipH="1">
              <a:off x="1373" y="2179"/>
              <a:ext cx="48" cy="12"/>
            </a:xfrm>
            <a:prstGeom prst="line">
              <a:avLst/>
            </a:prstGeom>
            <a:noFill/>
            <a:ln w="12700">
              <a:solidFill>
                <a:srgbClr val="000000"/>
              </a:solidFill>
              <a:round/>
              <a:headEnd/>
              <a:tailEnd/>
            </a:ln>
          </p:spPr>
          <p:txBody>
            <a:bodyPr/>
            <a:lstStyle/>
            <a:p>
              <a:endParaRPr lang="en-US"/>
            </a:p>
          </p:txBody>
        </p:sp>
        <p:sp>
          <p:nvSpPr>
            <p:cNvPr id="183397" name="Line 101"/>
            <p:cNvSpPr>
              <a:spLocks noChangeShapeType="1"/>
            </p:cNvSpPr>
            <p:nvPr/>
          </p:nvSpPr>
          <p:spPr bwMode="auto">
            <a:xfrm flipV="1">
              <a:off x="1554" y="2242"/>
              <a:ext cx="63" cy="17"/>
            </a:xfrm>
            <a:prstGeom prst="line">
              <a:avLst/>
            </a:prstGeom>
            <a:noFill/>
            <a:ln w="12700">
              <a:solidFill>
                <a:srgbClr val="000000"/>
              </a:solidFill>
              <a:round/>
              <a:headEnd/>
              <a:tailEnd/>
            </a:ln>
          </p:spPr>
          <p:txBody>
            <a:bodyPr/>
            <a:lstStyle/>
            <a:p>
              <a:endParaRPr lang="en-US"/>
            </a:p>
          </p:txBody>
        </p:sp>
        <p:sp>
          <p:nvSpPr>
            <p:cNvPr id="183398" name="Line 102"/>
            <p:cNvSpPr>
              <a:spLocks noChangeShapeType="1"/>
            </p:cNvSpPr>
            <p:nvPr/>
          </p:nvSpPr>
          <p:spPr bwMode="auto">
            <a:xfrm flipV="1">
              <a:off x="1511" y="2169"/>
              <a:ext cx="35" cy="35"/>
            </a:xfrm>
            <a:prstGeom prst="line">
              <a:avLst/>
            </a:prstGeom>
            <a:noFill/>
            <a:ln w="12700">
              <a:solidFill>
                <a:srgbClr val="000000"/>
              </a:solidFill>
              <a:round/>
              <a:headEnd/>
              <a:tailEnd/>
            </a:ln>
          </p:spPr>
          <p:txBody>
            <a:bodyPr/>
            <a:lstStyle/>
            <a:p>
              <a:endParaRPr lang="en-US"/>
            </a:p>
          </p:txBody>
        </p:sp>
        <p:sp>
          <p:nvSpPr>
            <p:cNvPr id="183399" name="Line 103"/>
            <p:cNvSpPr>
              <a:spLocks noChangeShapeType="1"/>
            </p:cNvSpPr>
            <p:nvPr/>
          </p:nvSpPr>
          <p:spPr bwMode="auto">
            <a:xfrm flipV="1">
              <a:off x="1333" y="2259"/>
              <a:ext cx="43" cy="60"/>
            </a:xfrm>
            <a:prstGeom prst="line">
              <a:avLst/>
            </a:prstGeom>
            <a:noFill/>
            <a:ln w="12700">
              <a:solidFill>
                <a:srgbClr val="000000"/>
              </a:solidFill>
              <a:round/>
              <a:headEnd/>
              <a:tailEnd/>
            </a:ln>
          </p:spPr>
          <p:txBody>
            <a:bodyPr/>
            <a:lstStyle/>
            <a:p>
              <a:endParaRPr lang="en-US"/>
            </a:p>
          </p:txBody>
        </p:sp>
        <p:sp>
          <p:nvSpPr>
            <p:cNvPr id="183400" name="Line 104"/>
            <p:cNvSpPr>
              <a:spLocks noChangeShapeType="1"/>
            </p:cNvSpPr>
            <p:nvPr/>
          </p:nvSpPr>
          <p:spPr bwMode="auto">
            <a:xfrm flipH="1" flipV="1">
              <a:off x="1132" y="2322"/>
              <a:ext cx="36" cy="35"/>
            </a:xfrm>
            <a:prstGeom prst="line">
              <a:avLst/>
            </a:prstGeom>
            <a:noFill/>
            <a:ln w="12700">
              <a:solidFill>
                <a:srgbClr val="000000"/>
              </a:solidFill>
              <a:round/>
              <a:headEnd/>
              <a:tailEnd/>
            </a:ln>
          </p:spPr>
          <p:txBody>
            <a:bodyPr/>
            <a:lstStyle/>
            <a:p>
              <a:endParaRPr lang="en-US"/>
            </a:p>
          </p:txBody>
        </p:sp>
        <p:sp>
          <p:nvSpPr>
            <p:cNvPr id="183401" name="Line 105"/>
            <p:cNvSpPr>
              <a:spLocks noChangeShapeType="1"/>
            </p:cNvSpPr>
            <p:nvPr/>
          </p:nvSpPr>
          <p:spPr bwMode="auto">
            <a:xfrm>
              <a:off x="1617" y="2242"/>
              <a:ext cx="34" cy="34"/>
            </a:xfrm>
            <a:prstGeom prst="line">
              <a:avLst/>
            </a:prstGeom>
            <a:noFill/>
            <a:ln w="12700">
              <a:solidFill>
                <a:srgbClr val="000000"/>
              </a:solidFill>
              <a:round/>
              <a:headEnd/>
              <a:tailEnd/>
            </a:ln>
          </p:spPr>
          <p:txBody>
            <a:bodyPr/>
            <a:lstStyle/>
            <a:p>
              <a:endParaRPr lang="en-US"/>
            </a:p>
          </p:txBody>
        </p:sp>
        <p:sp>
          <p:nvSpPr>
            <p:cNvPr id="183402" name="Line 106"/>
            <p:cNvSpPr>
              <a:spLocks noChangeShapeType="1"/>
            </p:cNvSpPr>
            <p:nvPr/>
          </p:nvSpPr>
          <p:spPr bwMode="auto">
            <a:xfrm flipH="1" flipV="1">
              <a:off x="947" y="2161"/>
              <a:ext cx="3" cy="67"/>
            </a:xfrm>
            <a:prstGeom prst="line">
              <a:avLst/>
            </a:prstGeom>
            <a:noFill/>
            <a:ln w="12700">
              <a:solidFill>
                <a:srgbClr val="000000"/>
              </a:solidFill>
              <a:round/>
              <a:headEnd/>
              <a:tailEnd/>
            </a:ln>
          </p:spPr>
          <p:txBody>
            <a:bodyPr/>
            <a:lstStyle/>
            <a:p>
              <a:endParaRPr lang="en-US"/>
            </a:p>
          </p:txBody>
        </p:sp>
        <p:sp>
          <p:nvSpPr>
            <p:cNvPr id="183403" name="Freeform 107"/>
            <p:cNvSpPr>
              <a:spLocks/>
            </p:cNvSpPr>
            <p:nvPr/>
          </p:nvSpPr>
          <p:spPr bwMode="auto">
            <a:xfrm>
              <a:off x="943" y="2158"/>
              <a:ext cx="10" cy="73"/>
            </a:xfrm>
            <a:custGeom>
              <a:avLst/>
              <a:gdLst/>
              <a:ahLst/>
              <a:cxnLst>
                <a:cxn ang="0">
                  <a:pos x="38" y="236"/>
                </a:cxn>
                <a:cxn ang="0">
                  <a:pos x="23" y="254"/>
                </a:cxn>
                <a:cxn ang="0">
                  <a:pos x="8" y="249"/>
                </a:cxn>
                <a:cxn ang="0">
                  <a:pos x="0" y="0"/>
                </a:cxn>
                <a:cxn ang="0">
                  <a:pos x="15" y="10"/>
                </a:cxn>
                <a:cxn ang="0">
                  <a:pos x="30" y="27"/>
                </a:cxn>
                <a:cxn ang="0">
                  <a:pos x="38" y="236"/>
                </a:cxn>
              </a:cxnLst>
              <a:rect l="0" t="0" r="r" b="b"/>
              <a:pathLst>
                <a:path w="38" h="254">
                  <a:moveTo>
                    <a:pt x="38" y="236"/>
                  </a:moveTo>
                  <a:lnTo>
                    <a:pt x="23" y="254"/>
                  </a:lnTo>
                  <a:lnTo>
                    <a:pt x="8" y="249"/>
                  </a:lnTo>
                  <a:lnTo>
                    <a:pt x="0" y="0"/>
                  </a:lnTo>
                  <a:lnTo>
                    <a:pt x="15" y="10"/>
                  </a:lnTo>
                  <a:lnTo>
                    <a:pt x="30" y="27"/>
                  </a:lnTo>
                  <a:lnTo>
                    <a:pt x="38" y="236"/>
                  </a:lnTo>
                  <a:close/>
                </a:path>
              </a:pathLst>
            </a:custGeom>
            <a:solidFill>
              <a:srgbClr val="000000"/>
            </a:solidFill>
            <a:ln w="12700">
              <a:noFill/>
              <a:round/>
              <a:headEnd/>
              <a:tailEnd/>
            </a:ln>
          </p:spPr>
          <p:txBody>
            <a:bodyPr/>
            <a:lstStyle/>
            <a:p>
              <a:endParaRPr lang="en-US"/>
            </a:p>
          </p:txBody>
        </p:sp>
        <p:sp>
          <p:nvSpPr>
            <p:cNvPr id="183404" name="Line 108"/>
            <p:cNvSpPr>
              <a:spLocks noChangeShapeType="1"/>
            </p:cNvSpPr>
            <p:nvPr/>
          </p:nvSpPr>
          <p:spPr bwMode="auto">
            <a:xfrm flipH="1">
              <a:off x="947" y="2117"/>
              <a:ext cx="40" cy="43"/>
            </a:xfrm>
            <a:prstGeom prst="line">
              <a:avLst/>
            </a:prstGeom>
            <a:noFill/>
            <a:ln w="12700">
              <a:solidFill>
                <a:srgbClr val="000000"/>
              </a:solidFill>
              <a:round/>
              <a:headEnd/>
              <a:tailEnd/>
            </a:ln>
          </p:spPr>
          <p:txBody>
            <a:bodyPr/>
            <a:lstStyle/>
            <a:p>
              <a:endParaRPr lang="en-US"/>
            </a:p>
          </p:txBody>
        </p:sp>
        <p:sp>
          <p:nvSpPr>
            <p:cNvPr id="183405" name="Freeform 109"/>
            <p:cNvSpPr>
              <a:spLocks/>
            </p:cNvSpPr>
            <p:nvPr/>
          </p:nvSpPr>
          <p:spPr bwMode="auto">
            <a:xfrm>
              <a:off x="943" y="2115"/>
              <a:ext cx="45" cy="50"/>
            </a:xfrm>
            <a:custGeom>
              <a:avLst/>
              <a:gdLst/>
              <a:ahLst/>
              <a:cxnLst>
                <a:cxn ang="0">
                  <a:pos x="151" y="0"/>
                </a:cxn>
                <a:cxn ang="0">
                  <a:pos x="152" y="3"/>
                </a:cxn>
                <a:cxn ang="0">
                  <a:pos x="152" y="9"/>
                </a:cxn>
                <a:cxn ang="0">
                  <a:pos x="28" y="172"/>
                </a:cxn>
                <a:cxn ang="0">
                  <a:pos x="13" y="155"/>
                </a:cxn>
                <a:cxn ang="0">
                  <a:pos x="0" y="137"/>
                </a:cxn>
                <a:cxn ang="0">
                  <a:pos x="151" y="0"/>
                </a:cxn>
              </a:cxnLst>
              <a:rect l="0" t="0" r="r" b="b"/>
              <a:pathLst>
                <a:path w="152" h="172">
                  <a:moveTo>
                    <a:pt x="151" y="0"/>
                  </a:moveTo>
                  <a:lnTo>
                    <a:pt x="152" y="3"/>
                  </a:lnTo>
                  <a:lnTo>
                    <a:pt x="152" y="9"/>
                  </a:lnTo>
                  <a:lnTo>
                    <a:pt x="28" y="172"/>
                  </a:lnTo>
                  <a:lnTo>
                    <a:pt x="13" y="155"/>
                  </a:lnTo>
                  <a:lnTo>
                    <a:pt x="0" y="137"/>
                  </a:lnTo>
                  <a:lnTo>
                    <a:pt x="151" y="0"/>
                  </a:lnTo>
                  <a:close/>
                </a:path>
              </a:pathLst>
            </a:custGeom>
            <a:solidFill>
              <a:srgbClr val="000000"/>
            </a:solidFill>
            <a:ln w="12700">
              <a:noFill/>
              <a:round/>
              <a:headEnd/>
              <a:tailEnd/>
            </a:ln>
          </p:spPr>
          <p:txBody>
            <a:bodyPr/>
            <a:lstStyle/>
            <a:p>
              <a:endParaRPr lang="en-US"/>
            </a:p>
          </p:txBody>
        </p:sp>
        <p:sp>
          <p:nvSpPr>
            <p:cNvPr id="183406" name="Line 110"/>
            <p:cNvSpPr>
              <a:spLocks noChangeShapeType="1"/>
            </p:cNvSpPr>
            <p:nvPr/>
          </p:nvSpPr>
          <p:spPr bwMode="auto">
            <a:xfrm flipH="1" flipV="1">
              <a:off x="947" y="2230"/>
              <a:ext cx="46" cy="42"/>
            </a:xfrm>
            <a:prstGeom prst="line">
              <a:avLst/>
            </a:prstGeom>
            <a:noFill/>
            <a:ln w="12700">
              <a:solidFill>
                <a:srgbClr val="000000"/>
              </a:solidFill>
              <a:round/>
              <a:headEnd/>
              <a:tailEnd/>
            </a:ln>
          </p:spPr>
          <p:txBody>
            <a:bodyPr/>
            <a:lstStyle/>
            <a:p>
              <a:endParaRPr lang="en-US"/>
            </a:p>
          </p:txBody>
        </p:sp>
        <p:sp>
          <p:nvSpPr>
            <p:cNvPr id="183407" name="Freeform 111"/>
            <p:cNvSpPr>
              <a:spLocks/>
            </p:cNvSpPr>
            <p:nvPr/>
          </p:nvSpPr>
          <p:spPr bwMode="auto">
            <a:xfrm>
              <a:off x="940" y="2227"/>
              <a:ext cx="53" cy="46"/>
            </a:xfrm>
            <a:custGeom>
              <a:avLst/>
              <a:gdLst/>
              <a:ahLst/>
              <a:cxnLst>
                <a:cxn ang="0">
                  <a:pos x="0" y="21"/>
                </a:cxn>
                <a:cxn ang="0">
                  <a:pos x="32" y="18"/>
                </a:cxn>
                <a:cxn ang="0">
                  <a:pos x="47" y="0"/>
                </a:cxn>
                <a:cxn ang="0">
                  <a:pos x="181" y="152"/>
                </a:cxn>
                <a:cxn ang="0">
                  <a:pos x="183" y="158"/>
                </a:cxn>
                <a:cxn ang="0">
                  <a:pos x="181" y="163"/>
                </a:cxn>
                <a:cxn ang="0">
                  <a:pos x="0" y="21"/>
                </a:cxn>
              </a:cxnLst>
              <a:rect l="0" t="0" r="r" b="b"/>
              <a:pathLst>
                <a:path w="183" h="163">
                  <a:moveTo>
                    <a:pt x="0" y="21"/>
                  </a:moveTo>
                  <a:lnTo>
                    <a:pt x="32" y="18"/>
                  </a:lnTo>
                  <a:lnTo>
                    <a:pt x="47" y="0"/>
                  </a:lnTo>
                  <a:lnTo>
                    <a:pt x="181" y="152"/>
                  </a:lnTo>
                  <a:lnTo>
                    <a:pt x="183" y="158"/>
                  </a:lnTo>
                  <a:lnTo>
                    <a:pt x="181" y="163"/>
                  </a:lnTo>
                  <a:lnTo>
                    <a:pt x="0" y="21"/>
                  </a:lnTo>
                  <a:close/>
                </a:path>
              </a:pathLst>
            </a:custGeom>
            <a:solidFill>
              <a:srgbClr val="000000"/>
            </a:solidFill>
            <a:ln w="12700">
              <a:noFill/>
              <a:round/>
              <a:headEnd/>
              <a:tailEnd/>
            </a:ln>
          </p:spPr>
          <p:txBody>
            <a:bodyPr/>
            <a:lstStyle/>
            <a:p>
              <a:endParaRPr lang="en-US"/>
            </a:p>
          </p:txBody>
        </p:sp>
        <p:sp>
          <p:nvSpPr>
            <p:cNvPr id="183408" name="Line 112"/>
            <p:cNvSpPr>
              <a:spLocks noChangeShapeType="1"/>
            </p:cNvSpPr>
            <p:nvPr/>
          </p:nvSpPr>
          <p:spPr bwMode="auto">
            <a:xfrm flipV="1">
              <a:off x="993" y="2204"/>
              <a:ext cx="40" cy="69"/>
            </a:xfrm>
            <a:prstGeom prst="line">
              <a:avLst/>
            </a:prstGeom>
            <a:noFill/>
            <a:ln w="12700">
              <a:solidFill>
                <a:srgbClr val="000000"/>
              </a:solidFill>
              <a:round/>
              <a:headEnd/>
              <a:tailEnd/>
            </a:ln>
          </p:spPr>
          <p:txBody>
            <a:bodyPr/>
            <a:lstStyle/>
            <a:p>
              <a:endParaRPr lang="en-US"/>
            </a:p>
          </p:txBody>
        </p:sp>
        <p:sp>
          <p:nvSpPr>
            <p:cNvPr id="183409" name="Line 113"/>
            <p:cNvSpPr>
              <a:spLocks noChangeShapeType="1"/>
            </p:cNvSpPr>
            <p:nvPr/>
          </p:nvSpPr>
          <p:spPr bwMode="auto">
            <a:xfrm>
              <a:off x="988" y="2116"/>
              <a:ext cx="44" cy="62"/>
            </a:xfrm>
            <a:prstGeom prst="line">
              <a:avLst/>
            </a:prstGeom>
            <a:noFill/>
            <a:ln w="12700">
              <a:solidFill>
                <a:srgbClr val="000000"/>
              </a:solidFill>
              <a:round/>
              <a:headEnd/>
              <a:tailEnd/>
            </a:ln>
          </p:spPr>
          <p:txBody>
            <a:bodyPr/>
            <a:lstStyle/>
            <a:p>
              <a:endParaRPr lang="en-US"/>
            </a:p>
          </p:txBody>
        </p:sp>
        <p:sp>
          <p:nvSpPr>
            <p:cNvPr id="183410" name="Line 114"/>
            <p:cNvSpPr>
              <a:spLocks noChangeShapeType="1"/>
            </p:cNvSpPr>
            <p:nvPr/>
          </p:nvSpPr>
          <p:spPr bwMode="auto">
            <a:xfrm flipH="1">
              <a:off x="898" y="2231"/>
              <a:ext cx="52" cy="1"/>
            </a:xfrm>
            <a:prstGeom prst="line">
              <a:avLst/>
            </a:prstGeom>
            <a:noFill/>
            <a:ln w="12700">
              <a:solidFill>
                <a:srgbClr val="000000"/>
              </a:solidFill>
              <a:round/>
              <a:headEnd/>
              <a:tailEnd/>
            </a:ln>
          </p:spPr>
          <p:txBody>
            <a:bodyPr/>
            <a:lstStyle/>
            <a:p>
              <a:endParaRPr lang="en-US"/>
            </a:p>
          </p:txBody>
        </p:sp>
        <p:sp>
          <p:nvSpPr>
            <p:cNvPr id="183411" name="Line 115"/>
            <p:cNvSpPr>
              <a:spLocks noChangeShapeType="1"/>
            </p:cNvSpPr>
            <p:nvPr/>
          </p:nvSpPr>
          <p:spPr bwMode="auto">
            <a:xfrm flipH="1" flipV="1">
              <a:off x="912" y="2126"/>
              <a:ext cx="35" cy="34"/>
            </a:xfrm>
            <a:prstGeom prst="line">
              <a:avLst/>
            </a:prstGeom>
            <a:noFill/>
            <a:ln w="12700">
              <a:solidFill>
                <a:srgbClr val="000000"/>
              </a:solidFill>
              <a:round/>
              <a:headEnd/>
              <a:tailEnd/>
            </a:ln>
          </p:spPr>
          <p:txBody>
            <a:bodyPr/>
            <a:lstStyle/>
            <a:p>
              <a:endParaRPr lang="en-US"/>
            </a:p>
          </p:txBody>
        </p:sp>
        <p:sp>
          <p:nvSpPr>
            <p:cNvPr id="183412" name="Line 116"/>
            <p:cNvSpPr>
              <a:spLocks noChangeShapeType="1"/>
            </p:cNvSpPr>
            <p:nvPr/>
          </p:nvSpPr>
          <p:spPr bwMode="auto">
            <a:xfrm>
              <a:off x="988" y="2116"/>
              <a:ext cx="65" cy="1"/>
            </a:xfrm>
            <a:prstGeom prst="line">
              <a:avLst/>
            </a:prstGeom>
            <a:noFill/>
            <a:ln w="12700">
              <a:solidFill>
                <a:srgbClr val="000000"/>
              </a:solidFill>
              <a:round/>
              <a:headEnd/>
              <a:tailEnd/>
            </a:ln>
          </p:spPr>
          <p:txBody>
            <a:bodyPr/>
            <a:lstStyle/>
            <a:p>
              <a:endParaRPr lang="en-US"/>
            </a:p>
          </p:txBody>
        </p:sp>
        <p:sp>
          <p:nvSpPr>
            <p:cNvPr id="183413" name="Line 117"/>
            <p:cNvSpPr>
              <a:spLocks noChangeShapeType="1"/>
            </p:cNvSpPr>
            <p:nvPr/>
          </p:nvSpPr>
          <p:spPr bwMode="auto">
            <a:xfrm flipV="1">
              <a:off x="1053" y="2067"/>
              <a:ext cx="0" cy="49"/>
            </a:xfrm>
            <a:prstGeom prst="line">
              <a:avLst/>
            </a:prstGeom>
            <a:noFill/>
            <a:ln w="12700">
              <a:solidFill>
                <a:srgbClr val="000000"/>
              </a:solidFill>
              <a:round/>
              <a:headEnd/>
              <a:tailEnd/>
            </a:ln>
          </p:spPr>
          <p:txBody>
            <a:bodyPr/>
            <a:lstStyle/>
            <a:p>
              <a:endParaRPr lang="en-US"/>
            </a:p>
          </p:txBody>
        </p:sp>
        <p:sp>
          <p:nvSpPr>
            <p:cNvPr id="183414" name="Line 118"/>
            <p:cNvSpPr>
              <a:spLocks noChangeShapeType="1"/>
            </p:cNvSpPr>
            <p:nvPr/>
          </p:nvSpPr>
          <p:spPr bwMode="auto">
            <a:xfrm flipH="1">
              <a:off x="1026" y="2330"/>
              <a:ext cx="49" cy="13"/>
            </a:xfrm>
            <a:prstGeom prst="line">
              <a:avLst/>
            </a:prstGeom>
            <a:noFill/>
            <a:ln w="12700">
              <a:solidFill>
                <a:srgbClr val="000000"/>
              </a:solidFill>
              <a:round/>
              <a:headEnd/>
              <a:tailEnd/>
            </a:ln>
          </p:spPr>
          <p:txBody>
            <a:bodyPr/>
            <a:lstStyle/>
            <a:p>
              <a:endParaRPr lang="en-US"/>
            </a:p>
          </p:txBody>
        </p:sp>
        <p:sp>
          <p:nvSpPr>
            <p:cNvPr id="183415" name="Line 119"/>
            <p:cNvSpPr>
              <a:spLocks noChangeShapeType="1"/>
            </p:cNvSpPr>
            <p:nvPr/>
          </p:nvSpPr>
          <p:spPr bwMode="auto">
            <a:xfrm>
              <a:off x="1599" y="2179"/>
              <a:ext cx="57" cy="33"/>
            </a:xfrm>
            <a:prstGeom prst="line">
              <a:avLst/>
            </a:prstGeom>
            <a:noFill/>
            <a:ln w="12700">
              <a:solidFill>
                <a:srgbClr val="000000"/>
              </a:solidFill>
              <a:round/>
              <a:headEnd/>
              <a:tailEnd/>
            </a:ln>
          </p:spPr>
          <p:txBody>
            <a:bodyPr/>
            <a:lstStyle/>
            <a:p>
              <a:endParaRPr lang="en-US"/>
            </a:p>
          </p:txBody>
        </p:sp>
        <p:sp>
          <p:nvSpPr>
            <p:cNvPr id="183416" name="Line 120"/>
            <p:cNvSpPr>
              <a:spLocks noChangeShapeType="1"/>
            </p:cNvSpPr>
            <p:nvPr/>
          </p:nvSpPr>
          <p:spPr bwMode="auto">
            <a:xfrm>
              <a:off x="864" y="1977"/>
              <a:ext cx="39" cy="68"/>
            </a:xfrm>
            <a:prstGeom prst="line">
              <a:avLst/>
            </a:prstGeom>
            <a:noFill/>
            <a:ln w="12700">
              <a:solidFill>
                <a:srgbClr val="000000"/>
              </a:solidFill>
              <a:round/>
              <a:headEnd/>
              <a:tailEnd/>
            </a:ln>
          </p:spPr>
          <p:txBody>
            <a:bodyPr/>
            <a:lstStyle/>
            <a:p>
              <a:endParaRPr lang="en-US"/>
            </a:p>
          </p:txBody>
        </p:sp>
        <p:sp>
          <p:nvSpPr>
            <p:cNvPr id="183417" name="Line 121"/>
            <p:cNvSpPr>
              <a:spLocks noChangeShapeType="1"/>
            </p:cNvSpPr>
            <p:nvPr/>
          </p:nvSpPr>
          <p:spPr bwMode="auto">
            <a:xfrm>
              <a:off x="820" y="2021"/>
              <a:ext cx="81" cy="24"/>
            </a:xfrm>
            <a:prstGeom prst="line">
              <a:avLst/>
            </a:prstGeom>
            <a:noFill/>
            <a:ln w="12700">
              <a:solidFill>
                <a:srgbClr val="000000"/>
              </a:solidFill>
              <a:round/>
              <a:headEnd/>
              <a:tailEnd/>
            </a:ln>
          </p:spPr>
          <p:txBody>
            <a:bodyPr/>
            <a:lstStyle/>
            <a:p>
              <a:endParaRPr lang="en-US"/>
            </a:p>
          </p:txBody>
        </p:sp>
        <p:sp>
          <p:nvSpPr>
            <p:cNvPr id="183418" name="Freeform 122"/>
            <p:cNvSpPr>
              <a:spLocks/>
            </p:cNvSpPr>
            <p:nvPr/>
          </p:nvSpPr>
          <p:spPr bwMode="auto">
            <a:xfrm>
              <a:off x="812" y="2013"/>
              <a:ext cx="91" cy="33"/>
            </a:xfrm>
            <a:custGeom>
              <a:avLst/>
              <a:gdLst/>
              <a:ahLst/>
              <a:cxnLst>
                <a:cxn ang="0">
                  <a:pos x="36" y="51"/>
                </a:cxn>
                <a:cxn ang="0">
                  <a:pos x="0" y="19"/>
                </a:cxn>
                <a:cxn ang="0">
                  <a:pos x="13" y="0"/>
                </a:cxn>
                <a:cxn ang="0">
                  <a:pos x="303" y="102"/>
                </a:cxn>
                <a:cxn ang="0">
                  <a:pos x="312" y="109"/>
                </a:cxn>
                <a:cxn ang="0">
                  <a:pos x="308" y="112"/>
                </a:cxn>
                <a:cxn ang="0">
                  <a:pos x="36" y="51"/>
                </a:cxn>
              </a:cxnLst>
              <a:rect l="0" t="0" r="r" b="b"/>
              <a:pathLst>
                <a:path w="312" h="112">
                  <a:moveTo>
                    <a:pt x="36" y="51"/>
                  </a:moveTo>
                  <a:lnTo>
                    <a:pt x="0" y="19"/>
                  </a:lnTo>
                  <a:lnTo>
                    <a:pt x="13" y="0"/>
                  </a:lnTo>
                  <a:lnTo>
                    <a:pt x="303" y="102"/>
                  </a:lnTo>
                  <a:lnTo>
                    <a:pt x="312" y="109"/>
                  </a:lnTo>
                  <a:lnTo>
                    <a:pt x="308" y="112"/>
                  </a:lnTo>
                  <a:lnTo>
                    <a:pt x="36" y="51"/>
                  </a:lnTo>
                  <a:close/>
                </a:path>
              </a:pathLst>
            </a:custGeom>
            <a:solidFill>
              <a:srgbClr val="000000"/>
            </a:solidFill>
            <a:ln w="12700">
              <a:noFill/>
              <a:round/>
              <a:headEnd/>
              <a:tailEnd/>
            </a:ln>
          </p:spPr>
          <p:txBody>
            <a:bodyPr/>
            <a:lstStyle/>
            <a:p>
              <a:endParaRPr lang="en-US"/>
            </a:p>
          </p:txBody>
        </p:sp>
        <p:sp>
          <p:nvSpPr>
            <p:cNvPr id="183419" name="Line 123"/>
            <p:cNvSpPr>
              <a:spLocks noChangeShapeType="1"/>
            </p:cNvSpPr>
            <p:nvPr/>
          </p:nvSpPr>
          <p:spPr bwMode="auto">
            <a:xfrm>
              <a:off x="674" y="1965"/>
              <a:ext cx="44" cy="76"/>
            </a:xfrm>
            <a:prstGeom prst="line">
              <a:avLst/>
            </a:prstGeom>
            <a:noFill/>
            <a:ln w="12700">
              <a:solidFill>
                <a:srgbClr val="000000"/>
              </a:solidFill>
              <a:round/>
              <a:headEnd/>
              <a:tailEnd/>
            </a:ln>
          </p:spPr>
          <p:txBody>
            <a:bodyPr/>
            <a:lstStyle/>
            <a:p>
              <a:endParaRPr lang="en-US"/>
            </a:p>
          </p:txBody>
        </p:sp>
        <p:sp>
          <p:nvSpPr>
            <p:cNvPr id="183420" name="Freeform 124"/>
            <p:cNvSpPr>
              <a:spLocks/>
            </p:cNvSpPr>
            <p:nvPr/>
          </p:nvSpPr>
          <p:spPr bwMode="auto">
            <a:xfrm>
              <a:off x="673" y="1962"/>
              <a:ext cx="51" cy="83"/>
            </a:xfrm>
            <a:custGeom>
              <a:avLst/>
              <a:gdLst/>
              <a:ahLst/>
              <a:cxnLst>
                <a:cxn ang="0">
                  <a:pos x="177" y="263"/>
                </a:cxn>
                <a:cxn ang="0">
                  <a:pos x="163" y="282"/>
                </a:cxn>
                <a:cxn ang="0">
                  <a:pos x="132" y="272"/>
                </a:cxn>
                <a:cxn ang="0">
                  <a:pos x="0" y="6"/>
                </a:cxn>
                <a:cxn ang="0">
                  <a:pos x="2" y="0"/>
                </a:cxn>
                <a:cxn ang="0">
                  <a:pos x="11" y="7"/>
                </a:cxn>
                <a:cxn ang="0">
                  <a:pos x="177" y="263"/>
                </a:cxn>
              </a:cxnLst>
              <a:rect l="0" t="0" r="r" b="b"/>
              <a:pathLst>
                <a:path w="177" h="282">
                  <a:moveTo>
                    <a:pt x="177" y="263"/>
                  </a:moveTo>
                  <a:lnTo>
                    <a:pt x="163" y="282"/>
                  </a:lnTo>
                  <a:lnTo>
                    <a:pt x="132" y="272"/>
                  </a:lnTo>
                  <a:lnTo>
                    <a:pt x="0" y="6"/>
                  </a:lnTo>
                  <a:lnTo>
                    <a:pt x="2" y="0"/>
                  </a:lnTo>
                  <a:lnTo>
                    <a:pt x="11" y="7"/>
                  </a:lnTo>
                  <a:lnTo>
                    <a:pt x="177" y="263"/>
                  </a:lnTo>
                  <a:close/>
                </a:path>
              </a:pathLst>
            </a:custGeom>
            <a:solidFill>
              <a:srgbClr val="000000"/>
            </a:solidFill>
            <a:ln w="12700">
              <a:noFill/>
              <a:round/>
              <a:headEnd/>
              <a:tailEnd/>
            </a:ln>
          </p:spPr>
          <p:txBody>
            <a:bodyPr/>
            <a:lstStyle/>
            <a:p>
              <a:endParaRPr lang="en-US"/>
            </a:p>
          </p:txBody>
        </p:sp>
        <p:sp>
          <p:nvSpPr>
            <p:cNvPr id="183421" name="Line 125"/>
            <p:cNvSpPr>
              <a:spLocks noChangeShapeType="1"/>
            </p:cNvSpPr>
            <p:nvPr/>
          </p:nvSpPr>
          <p:spPr bwMode="auto">
            <a:xfrm>
              <a:off x="674" y="1962"/>
              <a:ext cx="90" cy="28"/>
            </a:xfrm>
            <a:prstGeom prst="line">
              <a:avLst/>
            </a:prstGeom>
            <a:noFill/>
            <a:ln w="12700">
              <a:solidFill>
                <a:srgbClr val="000000"/>
              </a:solidFill>
              <a:round/>
              <a:headEnd/>
              <a:tailEnd/>
            </a:ln>
          </p:spPr>
          <p:txBody>
            <a:bodyPr/>
            <a:lstStyle/>
            <a:p>
              <a:endParaRPr lang="en-US"/>
            </a:p>
          </p:txBody>
        </p:sp>
        <p:sp>
          <p:nvSpPr>
            <p:cNvPr id="183422" name="Line 126"/>
            <p:cNvSpPr>
              <a:spLocks noChangeShapeType="1"/>
            </p:cNvSpPr>
            <p:nvPr/>
          </p:nvSpPr>
          <p:spPr bwMode="auto">
            <a:xfrm flipH="1">
              <a:off x="764" y="1967"/>
              <a:ext cx="77" cy="23"/>
            </a:xfrm>
            <a:prstGeom prst="line">
              <a:avLst/>
            </a:prstGeom>
            <a:noFill/>
            <a:ln w="12700">
              <a:solidFill>
                <a:srgbClr val="000000"/>
              </a:solidFill>
              <a:round/>
              <a:headEnd/>
              <a:tailEnd/>
            </a:ln>
          </p:spPr>
          <p:txBody>
            <a:bodyPr/>
            <a:lstStyle/>
            <a:p>
              <a:endParaRPr lang="en-US"/>
            </a:p>
          </p:txBody>
        </p:sp>
        <p:sp>
          <p:nvSpPr>
            <p:cNvPr id="183423" name="Line 127"/>
            <p:cNvSpPr>
              <a:spLocks noChangeShapeType="1"/>
            </p:cNvSpPr>
            <p:nvPr/>
          </p:nvSpPr>
          <p:spPr bwMode="auto">
            <a:xfrm flipH="1">
              <a:off x="631" y="1962"/>
              <a:ext cx="43" cy="27"/>
            </a:xfrm>
            <a:prstGeom prst="line">
              <a:avLst/>
            </a:prstGeom>
            <a:noFill/>
            <a:ln w="12700">
              <a:solidFill>
                <a:srgbClr val="000000"/>
              </a:solidFill>
              <a:round/>
              <a:headEnd/>
              <a:tailEnd/>
            </a:ln>
          </p:spPr>
          <p:txBody>
            <a:bodyPr/>
            <a:lstStyle/>
            <a:p>
              <a:endParaRPr lang="en-US"/>
            </a:p>
          </p:txBody>
        </p:sp>
        <p:sp>
          <p:nvSpPr>
            <p:cNvPr id="183424" name="Line 128"/>
            <p:cNvSpPr>
              <a:spLocks noChangeShapeType="1"/>
            </p:cNvSpPr>
            <p:nvPr/>
          </p:nvSpPr>
          <p:spPr bwMode="auto">
            <a:xfrm>
              <a:off x="671" y="2034"/>
              <a:ext cx="50" cy="11"/>
            </a:xfrm>
            <a:prstGeom prst="line">
              <a:avLst/>
            </a:prstGeom>
            <a:noFill/>
            <a:ln w="12700">
              <a:solidFill>
                <a:srgbClr val="000000"/>
              </a:solidFill>
              <a:round/>
              <a:headEnd/>
              <a:tailEnd/>
            </a:ln>
          </p:spPr>
          <p:txBody>
            <a:bodyPr/>
            <a:lstStyle/>
            <a:p>
              <a:endParaRPr lang="en-US"/>
            </a:p>
          </p:txBody>
        </p:sp>
        <p:sp>
          <p:nvSpPr>
            <p:cNvPr id="183425" name="Line 129"/>
            <p:cNvSpPr>
              <a:spLocks noChangeShapeType="1"/>
            </p:cNvSpPr>
            <p:nvPr/>
          </p:nvSpPr>
          <p:spPr bwMode="auto">
            <a:xfrm flipH="1" flipV="1">
              <a:off x="710" y="1953"/>
              <a:ext cx="54" cy="37"/>
            </a:xfrm>
            <a:prstGeom prst="line">
              <a:avLst/>
            </a:prstGeom>
            <a:noFill/>
            <a:ln w="12700">
              <a:solidFill>
                <a:srgbClr val="000000"/>
              </a:solidFill>
              <a:round/>
              <a:headEnd/>
              <a:tailEnd/>
            </a:ln>
          </p:spPr>
          <p:txBody>
            <a:bodyPr/>
            <a:lstStyle/>
            <a:p>
              <a:endParaRPr lang="en-US"/>
            </a:p>
          </p:txBody>
        </p:sp>
        <p:sp>
          <p:nvSpPr>
            <p:cNvPr id="183426" name="Line 130"/>
            <p:cNvSpPr>
              <a:spLocks noChangeShapeType="1"/>
            </p:cNvSpPr>
            <p:nvPr/>
          </p:nvSpPr>
          <p:spPr bwMode="auto">
            <a:xfrm flipV="1">
              <a:off x="726" y="2019"/>
              <a:ext cx="89" cy="25"/>
            </a:xfrm>
            <a:prstGeom prst="line">
              <a:avLst/>
            </a:prstGeom>
            <a:noFill/>
            <a:ln w="12700">
              <a:solidFill>
                <a:srgbClr val="000000"/>
              </a:solidFill>
              <a:round/>
              <a:headEnd/>
              <a:tailEnd/>
            </a:ln>
          </p:spPr>
          <p:txBody>
            <a:bodyPr/>
            <a:lstStyle/>
            <a:p>
              <a:endParaRPr lang="en-US"/>
            </a:p>
          </p:txBody>
        </p:sp>
        <p:sp>
          <p:nvSpPr>
            <p:cNvPr id="183427" name="Freeform 131"/>
            <p:cNvSpPr>
              <a:spLocks/>
            </p:cNvSpPr>
            <p:nvPr/>
          </p:nvSpPr>
          <p:spPr bwMode="auto">
            <a:xfrm>
              <a:off x="721" y="2013"/>
              <a:ext cx="96" cy="35"/>
            </a:xfrm>
            <a:custGeom>
              <a:avLst/>
              <a:gdLst/>
              <a:ahLst/>
              <a:cxnLst>
                <a:cxn ang="0">
                  <a:pos x="23" y="118"/>
                </a:cxn>
                <a:cxn ang="0">
                  <a:pos x="0" y="109"/>
                </a:cxn>
                <a:cxn ang="0">
                  <a:pos x="14" y="90"/>
                </a:cxn>
                <a:cxn ang="0">
                  <a:pos x="329" y="0"/>
                </a:cxn>
                <a:cxn ang="0">
                  <a:pos x="316" y="19"/>
                </a:cxn>
                <a:cxn ang="0">
                  <a:pos x="323" y="33"/>
                </a:cxn>
                <a:cxn ang="0">
                  <a:pos x="23" y="118"/>
                </a:cxn>
              </a:cxnLst>
              <a:rect l="0" t="0" r="r" b="b"/>
              <a:pathLst>
                <a:path w="329" h="118">
                  <a:moveTo>
                    <a:pt x="23" y="118"/>
                  </a:moveTo>
                  <a:lnTo>
                    <a:pt x="0" y="109"/>
                  </a:lnTo>
                  <a:lnTo>
                    <a:pt x="14" y="90"/>
                  </a:lnTo>
                  <a:lnTo>
                    <a:pt x="329" y="0"/>
                  </a:lnTo>
                  <a:lnTo>
                    <a:pt x="316" y="19"/>
                  </a:lnTo>
                  <a:lnTo>
                    <a:pt x="323" y="33"/>
                  </a:lnTo>
                  <a:lnTo>
                    <a:pt x="23" y="118"/>
                  </a:lnTo>
                  <a:close/>
                </a:path>
              </a:pathLst>
            </a:custGeom>
            <a:solidFill>
              <a:srgbClr val="000000"/>
            </a:solidFill>
            <a:ln w="12700">
              <a:noFill/>
              <a:round/>
              <a:headEnd/>
              <a:tailEnd/>
            </a:ln>
          </p:spPr>
          <p:txBody>
            <a:bodyPr/>
            <a:lstStyle/>
            <a:p>
              <a:endParaRPr lang="en-US"/>
            </a:p>
          </p:txBody>
        </p:sp>
        <p:sp>
          <p:nvSpPr>
            <p:cNvPr id="183428" name="Line 132"/>
            <p:cNvSpPr>
              <a:spLocks noChangeShapeType="1"/>
            </p:cNvSpPr>
            <p:nvPr/>
          </p:nvSpPr>
          <p:spPr bwMode="auto">
            <a:xfrm flipV="1">
              <a:off x="710" y="1904"/>
              <a:ext cx="0" cy="49"/>
            </a:xfrm>
            <a:prstGeom prst="line">
              <a:avLst/>
            </a:prstGeom>
            <a:noFill/>
            <a:ln w="12700">
              <a:solidFill>
                <a:srgbClr val="000000"/>
              </a:solidFill>
              <a:round/>
              <a:headEnd/>
              <a:tailEnd/>
            </a:ln>
          </p:spPr>
          <p:txBody>
            <a:bodyPr/>
            <a:lstStyle/>
            <a:p>
              <a:endParaRPr lang="en-US"/>
            </a:p>
          </p:txBody>
        </p:sp>
        <p:sp>
          <p:nvSpPr>
            <p:cNvPr id="183429" name="Line 133"/>
            <p:cNvSpPr>
              <a:spLocks noChangeShapeType="1"/>
            </p:cNvSpPr>
            <p:nvPr/>
          </p:nvSpPr>
          <p:spPr bwMode="auto">
            <a:xfrm>
              <a:off x="812" y="2019"/>
              <a:ext cx="34" cy="34"/>
            </a:xfrm>
            <a:prstGeom prst="line">
              <a:avLst/>
            </a:prstGeom>
            <a:noFill/>
            <a:ln w="12700">
              <a:solidFill>
                <a:srgbClr val="000000"/>
              </a:solidFill>
              <a:round/>
              <a:headEnd/>
              <a:tailEnd/>
            </a:ln>
          </p:spPr>
          <p:txBody>
            <a:bodyPr/>
            <a:lstStyle/>
            <a:p>
              <a:endParaRPr lang="en-US"/>
            </a:p>
          </p:txBody>
        </p:sp>
        <p:sp>
          <p:nvSpPr>
            <p:cNvPr id="183430" name="Line 134"/>
            <p:cNvSpPr>
              <a:spLocks noChangeShapeType="1"/>
            </p:cNvSpPr>
            <p:nvPr/>
          </p:nvSpPr>
          <p:spPr bwMode="auto">
            <a:xfrm flipV="1">
              <a:off x="884" y="2048"/>
              <a:ext cx="1" cy="54"/>
            </a:xfrm>
            <a:prstGeom prst="line">
              <a:avLst/>
            </a:prstGeom>
            <a:noFill/>
            <a:ln w="12700">
              <a:solidFill>
                <a:srgbClr val="000000"/>
              </a:solidFill>
              <a:round/>
              <a:headEnd/>
              <a:tailEnd/>
            </a:ln>
          </p:spPr>
          <p:txBody>
            <a:bodyPr/>
            <a:lstStyle/>
            <a:p>
              <a:endParaRPr lang="en-US"/>
            </a:p>
          </p:txBody>
        </p:sp>
        <p:sp>
          <p:nvSpPr>
            <p:cNvPr id="183431" name="Line 135"/>
            <p:cNvSpPr>
              <a:spLocks noChangeShapeType="1"/>
            </p:cNvSpPr>
            <p:nvPr/>
          </p:nvSpPr>
          <p:spPr bwMode="auto">
            <a:xfrm flipH="1" flipV="1">
              <a:off x="993" y="2273"/>
              <a:ext cx="113" cy="33"/>
            </a:xfrm>
            <a:prstGeom prst="line">
              <a:avLst/>
            </a:prstGeom>
            <a:noFill/>
            <a:ln w="12700">
              <a:solidFill>
                <a:srgbClr val="000000"/>
              </a:solidFill>
              <a:round/>
              <a:headEnd/>
              <a:tailEnd/>
            </a:ln>
          </p:spPr>
          <p:txBody>
            <a:bodyPr/>
            <a:lstStyle/>
            <a:p>
              <a:endParaRPr lang="en-US"/>
            </a:p>
          </p:txBody>
        </p:sp>
        <p:sp>
          <p:nvSpPr>
            <p:cNvPr id="183432" name="Rectangle 136"/>
            <p:cNvSpPr>
              <a:spLocks noChangeArrowheads="1"/>
            </p:cNvSpPr>
            <p:nvPr/>
          </p:nvSpPr>
          <p:spPr bwMode="auto">
            <a:xfrm>
              <a:off x="981" y="2386"/>
              <a:ext cx="35"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433" name="Rectangle 137"/>
            <p:cNvSpPr>
              <a:spLocks noChangeArrowheads="1"/>
            </p:cNvSpPr>
            <p:nvPr/>
          </p:nvSpPr>
          <p:spPr bwMode="auto">
            <a:xfrm>
              <a:off x="1015" y="2398"/>
              <a:ext cx="27"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2</a:t>
              </a:r>
            </a:p>
          </p:txBody>
        </p:sp>
        <p:sp>
          <p:nvSpPr>
            <p:cNvPr id="183434" name="Rectangle 138"/>
            <p:cNvSpPr>
              <a:spLocks noChangeArrowheads="1"/>
            </p:cNvSpPr>
            <p:nvPr/>
          </p:nvSpPr>
          <p:spPr bwMode="auto">
            <a:xfrm>
              <a:off x="1037" y="2385"/>
              <a:ext cx="35"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N</a:t>
              </a:r>
            </a:p>
          </p:txBody>
        </p:sp>
        <p:sp>
          <p:nvSpPr>
            <p:cNvPr id="183435" name="Rectangle 139"/>
            <p:cNvSpPr>
              <a:spLocks noChangeArrowheads="1"/>
            </p:cNvSpPr>
            <p:nvPr/>
          </p:nvSpPr>
          <p:spPr bwMode="auto">
            <a:xfrm>
              <a:off x="1352" y="2364"/>
              <a:ext cx="34"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N</a:t>
              </a:r>
            </a:p>
          </p:txBody>
        </p:sp>
        <p:sp>
          <p:nvSpPr>
            <p:cNvPr id="183436" name="Rectangle 140"/>
            <p:cNvSpPr>
              <a:spLocks noChangeArrowheads="1"/>
            </p:cNvSpPr>
            <p:nvPr/>
          </p:nvSpPr>
          <p:spPr bwMode="auto">
            <a:xfrm>
              <a:off x="1382" y="2364"/>
              <a:ext cx="35"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437" name="Rectangle 141"/>
            <p:cNvSpPr>
              <a:spLocks noChangeArrowheads="1"/>
            </p:cNvSpPr>
            <p:nvPr/>
          </p:nvSpPr>
          <p:spPr bwMode="auto">
            <a:xfrm>
              <a:off x="1414" y="2378"/>
              <a:ext cx="27"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2</a:t>
              </a:r>
            </a:p>
          </p:txBody>
        </p:sp>
        <p:sp>
          <p:nvSpPr>
            <p:cNvPr id="183438" name="Rectangle 142"/>
            <p:cNvSpPr>
              <a:spLocks noChangeArrowheads="1"/>
            </p:cNvSpPr>
            <p:nvPr/>
          </p:nvSpPr>
          <p:spPr bwMode="auto">
            <a:xfrm>
              <a:off x="1311" y="2314"/>
              <a:ext cx="38"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439" name="Rectangle 143"/>
            <p:cNvSpPr>
              <a:spLocks noChangeArrowheads="1"/>
            </p:cNvSpPr>
            <p:nvPr/>
          </p:nvSpPr>
          <p:spPr bwMode="auto">
            <a:xfrm>
              <a:off x="1453" y="2217"/>
              <a:ext cx="38"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440" name="Rectangle 144"/>
            <p:cNvSpPr>
              <a:spLocks noChangeArrowheads="1"/>
            </p:cNvSpPr>
            <p:nvPr/>
          </p:nvSpPr>
          <p:spPr bwMode="auto">
            <a:xfrm>
              <a:off x="1277" y="2168"/>
              <a:ext cx="35"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441" name="Rectangle 145"/>
            <p:cNvSpPr>
              <a:spLocks noChangeArrowheads="1"/>
            </p:cNvSpPr>
            <p:nvPr/>
          </p:nvSpPr>
          <p:spPr bwMode="auto">
            <a:xfrm>
              <a:off x="1311" y="2181"/>
              <a:ext cx="27"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2</a:t>
              </a:r>
            </a:p>
          </p:txBody>
        </p:sp>
        <p:sp>
          <p:nvSpPr>
            <p:cNvPr id="183442" name="Rectangle 146"/>
            <p:cNvSpPr>
              <a:spLocks noChangeArrowheads="1"/>
            </p:cNvSpPr>
            <p:nvPr/>
          </p:nvSpPr>
          <p:spPr bwMode="auto">
            <a:xfrm>
              <a:off x="1338" y="2168"/>
              <a:ext cx="35"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N</a:t>
              </a:r>
            </a:p>
          </p:txBody>
        </p:sp>
        <p:sp>
          <p:nvSpPr>
            <p:cNvPr id="183443" name="Rectangle 147"/>
            <p:cNvSpPr>
              <a:spLocks noChangeArrowheads="1"/>
            </p:cNvSpPr>
            <p:nvPr/>
          </p:nvSpPr>
          <p:spPr bwMode="auto">
            <a:xfrm>
              <a:off x="1652" y="2273"/>
              <a:ext cx="35"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N</a:t>
              </a:r>
            </a:p>
          </p:txBody>
        </p:sp>
        <p:sp>
          <p:nvSpPr>
            <p:cNvPr id="183444" name="Rectangle 148"/>
            <p:cNvSpPr>
              <a:spLocks noChangeArrowheads="1"/>
            </p:cNvSpPr>
            <p:nvPr/>
          </p:nvSpPr>
          <p:spPr bwMode="auto">
            <a:xfrm>
              <a:off x="1686" y="2273"/>
              <a:ext cx="51"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r>
                <a:rPr lang="en-US" sz="800" baseline="-25000">
                  <a:latin typeface="Arial" pitchFamily="34" charset="0"/>
                </a:rPr>
                <a:t>2</a:t>
              </a:r>
            </a:p>
          </p:txBody>
        </p:sp>
        <p:sp>
          <p:nvSpPr>
            <p:cNvPr id="183445" name="Rectangle 149"/>
            <p:cNvSpPr>
              <a:spLocks noChangeArrowheads="1"/>
            </p:cNvSpPr>
            <p:nvPr/>
          </p:nvSpPr>
          <p:spPr bwMode="auto">
            <a:xfrm>
              <a:off x="1545" y="2125"/>
              <a:ext cx="38"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446" name="Rectangle 150"/>
            <p:cNvSpPr>
              <a:spLocks noChangeArrowheads="1"/>
            </p:cNvSpPr>
            <p:nvPr/>
          </p:nvSpPr>
          <p:spPr bwMode="auto">
            <a:xfrm>
              <a:off x="1582" y="2125"/>
              <a:ext cx="35"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447" name="Rectangle 151"/>
            <p:cNvSpPr>
              <a:spLocks noChangeArrowheads="1"/>
            </p:cNvSpPr>
            <p:nvPr/>
          </p:nvSpPr>
          <p:spPr bwMode="auto">
            <a:xfrm>
              <a:off x="1107" y="2267"/>
              <a:ext cx="37"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448" name="Rectangle 152"/>
            <p:cNvSpPr>
              <a:spLocks noChangeArrowheads="1"/>
            </p:cNvSpPr>
            <p:nvPr/>
          </p:nvSpPr>
          <p:spPr bwMode="auto">
            <a:xfrm>
              <a:off x="1039" y="2162"/>
              <a:ext cx="37"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449" name="Rectangle 153"/>
            <p:cNvSpPr>
              <a:spLocks noChangeArrowheads="1"/>
            </p:cNvSpPr>
            <p:nvPr/>
          </p:nvSpPr>
          <p:spPr bwMode="auto">
            <a:xfrm>
              <a:off x="824" y="2207"/>
              <a:ext cx="35"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450" name="Rectangle 154"/>
            <p:cNvSpPr>
              <a:spLocks noChangeArrowheads="1"/>
            </p:cNvSpPr>
            <p:nvPr/>
          </p:nvSpPr>
          <p:spPr bwMode="auto">
            <a:xfrm>
              <a:off x="858" y="2207"/>
              <a:ext cx="38"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451" name="Rectangle 155"/>
            <p:cNvSpPr>
              <a:spLocks noChangeArrowheads="1"/>
            </p:cNvSpPr>
            <p:nvPr/>
          </p:nvSpPr>
          <p:spPr bwMode="auto">
            <a:xfrm>
              <a:off x="899" y="2081"/>
              <a:ext cx="38"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452" name="Rectangle 156"/>
            <p:cNvSpPr>
              <a:spLocks noChangeArrowheads="1"/>
            </p:cNvSpPr>
            <p:nvPr/>
          </p:nvSpPr>
          <p:spPr bwMode="auto">
            <a:xfrm>
              <a:off x="1038" y="2012"/>
              <a:ext cx="38"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453" name="Rectangle 157"/>
            <p:cNvSpPr>
              <a:spLocks noChangeArrowheads="1"/>
            </p:cNvSpPr>
            <p:nvPr/>
          </p:nvSpPr>
          <p:spPr bwMode="auto">
            <a:xfrm>
              <a:off x="1078" y="2012"/>
              <a:ext cx="35"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454" name="Rectangle 158"/>
            <p:cNvSpPr>
              <a:spLocks noChangeArrowheads="1"/>
            </p:cNvSpPr>
            <p:nvPr/>
          </p:nvSpPr>
          <p:spPr bwMode="auto">
            <a:xfrm>
              <a:off x="958" y="2320"/>
              <a:ext cx="35"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455" name="Rectangle 159"/>
            <p:cNvSpPr>
              <a:spLocks noChangeArrowheads="1"/>
            </p:cNvSpPr>
            <p:nvPr/>
          </p:nvSpPr>
          <p:spPr bwMode="auto">
            <a:xfrm>
              <a:off x="991" y="2320"/>
              <a:ext cx="38"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456" name="Rectangle 160"/>
            <p:cNvSpPr>
              <a:spLocks noChangeArrowheads="1"/>
            </p:cNvSpPr>
            <p:nvPr/>
          </p:nvSpPr>
          <p:spPr bwMode="auto">
            <a:xfrm>
              <a:off x="1655" y="2199"/>
              <a:ext cx="27" cy="54"/>
            </a:xfrm>
            <a:prstGeom prst="rect">
              <a:avLst/>
            </a:prstGeom>
            <a:noFill/>
            <a:ln w="12700">
              <a:noFill/>
              <a:miter lim="800000"/>
              <a:headEnd/>
              <a:tailEnd/>
            </a:ln>
          </p:spPr>
          <p:txBody>
            <a:bodyPr lIns="0" tIns="0" rIns="0" bIns="0">
              <a:spAutoFit/>
            </a:bodyPr>
            <a:lstStyle/>
            <a:p>
              <a:pPr algn="l" fontAlgn="base"/>
              <a:r>
                <a:rPr lang="en-US" sz="800">
                  <a:latin typeface="Arial" pitchFamily="34" charset="0"/>
                </a:rPr>
                <a:t>O</a:t>
              </a:r>
            </a:p>
          </p:txBody>
        </p:sp>
        <p:sp>
          <p:nvSpPr>
            <p:cNvPr id="183457" name="Rectangle 161"/>
            <p:cNvSpPr>
              <a:spLocks noChangeArrowheads="1"/>
            </p:cNvSpPr>
            <p:nvPr/>
          </p:nvSpPr>
          <p:spPr bwMode="auto">
            <a:xfrm>
              <a:off x="1703" y="2199"/>
              <a:ext cx="35"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458" name="Rectangle 162"/>
            <p:cNvSpPr>
              <a:spLocks noChangeArrowheads="1"/>
            </p:cNvSpPr>
            <p:nvPr/>
          </p:nvSpPr>
          <p:spPr bwMode="auto">
            <a:xfrm>
              <a:off x="844" y="1923"/>
              <a:ext cx="38"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459" name="Rectangle 163"/>
            <p:cNvSpPr>
              <a:spLocks noChangeArrowheads="1"/>
            </p:cNvSpPr>
            <p:nvPr/>
          </p:nvSpPr>
          <p:spPr bwMode="auto">
            <a:xfrm>
              <a:off x="557" y="1963"/>
              <a:ext cx="35"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460" name="Rectangle 164"/>
            <p:cNvSpPr>
              <a:spLocks noChangeArrowheads="1"/>
            </p:cNvSpPr>
            <p:nvPr/>
          </p:nvSpPr>
          <p:spPr bwMode="auto">
            <a:xfrm>
              <a:off x="590" y="1963"/>
              <a:ext cx="38"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461" name="Rectangle 165"/>
            <p:cNvSpPr>
              <a:spLocks noChangeArrowheads="1"/>
            </p:cNvSpPr>
            <p:nvPr/>
          </p:nvSpPr>
          <p:spPr bwMode="auto">
            <a:xfrm>
              <a:off x="596" y="2009"/>
              <a:ext cx="35"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462" name="Rectangle 166"/>
            <p:cNvSpPr>
              <a:spLocks noChangeArrowheads="1"/>
            </p:cNvSpPr>
            <p:nvPr/>
          </p:nvSpPr>
          <p:spPr bwMode="auto">
            <a:xfrm>
              <a:off x="633" y="2009"/>
              <a:ext cx="38"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463" name="Rectangle 167"/>
            <p:cNvSpPr>
              <a:spLocks noChangeArrowheads="1"/>
            </p:cNvSpPr>
            <p:nvPr/>
          </p:nvSpPr>
          <p:spPr bwMode="auto">
            <a:xfrm>
              <a:off x="700" y="1854"/>
              <a:ext cx="35"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N</a:t>
              </a:r>
            </a:p>
          </p:txBody>
        </p:sp>
        <p:sp>
          <p:nvSpPr>
            <p:cNvPr id="183464" name="Rectangle 168"/>
            <p:cNvSpPr>
              <a:spLocks noChangeArrowheads="1"/>
            </p:cNvSpPr>
            <p:nvPr/>
          </p:nvSpPr>
          <p:spPr bwMode="auto">
            <a:xfrm>
              <a:off x="730" y="1854"/>
              <a:ext cx="35"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465" name="Rectangle 169"/>
            <p:cNvSpPr>
              <a:spLocks noChangeArrowheads="1"/>
            </p:cNvSpPr>
            <p:nvPr/>
          </p:nvSpPr>
          <p:spPr bwMode="auto">
            <a:xfrm>
              <a:off x="802" y="2056"/>
              <a:ext cx="35"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N</a:t>
              </a:r>
            </a:p>
          </p:txBody>
        </p:sp>
        <p:sp>
          <p:nvSpPr>
            <p:cNvPr id="183466" name="Rectangle 170"/>
            <p:cNvSpPr>
              <a:spLocks noChangeArrowheads="1"/>
            </p:cNvSpPr>
            <p:nvPr/>
          </p:nvSpPr>
          <p:spPr bwMode="auto">
            <a:xfrm>
              <a:off x="832" y="2056"/>
              <a:ext cx="35" cy="53"/>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467" name="Rectangle 171"/>
            <p:cNvSpPr>
              <a:spLocks noChangeArrowheads="1"/>
            </p:cNvSpPr>
            <p:nvPr/>
          </p:nvSpPr>
          <p:spPr bwMode="auto">
            <a:xfrm>
              <a:off x="855" y="2068"/>
              <a:ext cx="27" cy="54"/>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2</a:t>
              </a:r>
            </a:p>
          </p:txBody>
        </p:sp>
      </p:grpSp>
      <p:sp>
        <p:nvSpPr>
          <p:cNvPr id="183468" name="Rectangle 172"/>
          <p:cNvSpPr>
            <a:spLocks noChangeArrowheads="1"/>
          </p:cNvSpPr>
          <p:nvPr/>
        </p:nvSpPr>
        <p:spPr bwMode="auto">
          <a:xfrm>
            <a:off x="4745038" y="5118100"/>
            <a:ext cx="1782762" cy="122238"/>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-TEPLGGGRQRERWRRRRNRRAQRT</a:t>
            </a:r>
          </a:p>
        </p:txBody>
      </p:sp>
      <p:grpSp>
        <p:nvGrpSpPr>
          <p:cNvPr id="183469" name="Group 173"/>
          <p:cNvGrpSpPr>
            <a:grpSpLocks/>
          </p:cNvGrpSpPr>
          <p:nvPr/>
        </p:nvGrpSpPr>
        <p:grpSpPr bwMode="auto">
          <a:xfrm>
            <a:off x="4297363" y="1600200"/>
            <a:ext cx="4770437" cy="1216025"/>
            <a:chOff x="2563" y="941"/>
            <a:chExt cx="3005" cy="766"/>
          </a:xfrm>
        </p:grpSpPr>
        <p:sp>
          <p:nvSpPr>
            <p:cNvPr id="183470" name="Line 174"/>
            <p:cNvSpPr>
              <a:spLocks noChangeShapeType="1"/>
            </p:cNvSpPr>
            <p:nvPr/>
          </p:nvSpPr>
          <p:spPr bwMode="auto">
            <a:xfrm>
              <a:off x="3655" y="1487"/>
              <a:ext cx="84" cy="177"/>
            </a:xfrm>
            <a:prstGeom prst="line">
              <a:avLst/>
            </a:prstGeom>
            <a:noFill/>
            <a:ln w="12700">
              <a:solidFill>
                <a:srgbClr val="000000"/>
              </a:solidFill>
              <a:round/>
              <a:headEnd/>
              <a:tailEnd/>
            </a:ln>
          </p:spPr>
          <p:txBody>
            <a:bodyPr/>
            <a:lstStyle/>
            <a:p>
              <a:endParaRPr lang="en-US"/>
            </a:p>
          </p:txBody>
        </p:sp>
        <p:sp>
          <p:nvSpPr>
            <p:cNvPr id="183471" name="Line 175"/>
            <p:cNvSpPr>
              <a:spLocks noChangeShapeType="1"/>
            </p:cNvSpPr>
            <p:nvPr/>
          </p:nvSpPr>
          <p:spPr bwMode="auto">
            <a:xfrm flipH="1" flipV="1">
              <a:off x="3579" y="1608"/>
              <a:ext cx="157" cy="54"/>
            </a:xfrm>
            <a:prstGeom prst="line">
              <a:avLst/>
            </a:prstGeom>
            <a:noFill/>
            <a:ln w="12700">
              <a:solidFill>
                <a:srgbClr val="000000"/>
              </a:solidFill>
              <a:round/>
              <a:headEnd/>
              <a:tailEnd/>
            </a:ln>
          </p:spPr>
          <p:txBody>
            <a:bodyPr/>
            <a:lstStyle/>
            <a:p>
              <a:endParaRPr lang="en-US"/>
            </a:p>
          </p:txBody>
        </p:sp>
        <p:sp>
          <p:nvSpPr>
            <p:cNvPr id="183472" name="Freeform 176"/>
            <p:cNvSpPr>
              <a:spLocks/>
            </p:cNvSpPr>
            <p:nvPr/>
          </p:nvSpPr>
          <p:spPr bwMode="auto">
            <a:xfrm>
              <a:off x="3572" y="1596"/>
              <a:ext cx="167" cy="70"/>
            </a:xfrm>
            <a:custGeom>
              <a:avLst/>
              <a:gdLst/>
              <a:ahLst/>
              <a:cxnLst>
                <a:cxn ang="0">
                  <a:pos x="0" y="44"/>
                </a:cxn>
                <a:cxn ang="0">
                  <a:pos x="32" y="0"/>
                </a:cxn>
                <a:cxn ang="0">
                  <a:pos x="360" y="115"/>
                </a:cxn>
                <a:cxn ang="0">
                  <a:pos x="370" y="124"/>
                </a:cxn>
                <a:cxn ang="0">
                  <a:pos x="370" y="127"/>
                </a:cxn>
                <a:cxn ang="0">
                  <a:pos x="0" y="44"/>
                </a:cxn>
              </a:cxnLst>
              <a:rect l="0" t="0" r="r" b="b"/>
              <a:pathLst>
                <a:path w="370" h="127">
                  <a:moveTo>
                    <a:pt x="0" y="44"/>
                  </a:moveTo>
                  <a:lnTo>
                    <a:pt x="32" y="0"/>
                  </a:lnTo>
                  <a:lnTo>
                    <a:pt x="360" y="115"/>
                  </a:lnTo>
                  <a:lnTo>
                    <a:pt x="370" y="124"/>
                  </a:lnTo>
                  <a:lnTo>
                    <a:pt x="370" y="127"/>
                  </a:lnTo>
                  <a:lnTo>
                    <a:pt x="0" y="44"/>
                  </a:lnTo>
                  <a:close/>
                </a:path>
              </a:pathLst>
            </a:custGeom>
            <a:solidFill>
              <a:srgbClr val="000000"/>
            </a:solidFill>
            <a:ln w="12700">
              <a:noFill/>
              <a:round/>
              <a:headEnd/>
              <a:tailEnd/>
            </a:ln>
          </p:spPr>
          <p:txBody>
            <a:bodyPr/>
            <a:lstStyle/>
            <a:p>
              <a:endParaRPr lang="en-US"/>
            </a:p>
          </p:txBody>
        </p:sp>
        <p:sp>
          <p:nvSpPr>
            <p:cNvPr id="183473" name="Line 177"/>
            <p:cNvSpPr>
              <a:spLocks noChangeShapeType="1"/>
            </p:cNvSpPr>
            <p:nvPr/>
          </p:nvSpPr>
          <p:spPr bwMode="auto">
            <a:xfrm>
              <a:off x="3337" y="1491"/>
              <a:ext cx="76" cy="161"/>
            </a:xfrm>
            <a:prstGeom prst="line">
              <a:avLst/>
            </a:prstGeom>
            <a:noFill/>
            <a:ln w="12700">
              <a:solidFill>
                <a:srgbClr val="000000"/>
              </a:solidFill>
              <a:round/>
              <a:headEnd/>
              <a:tailEnd/>
            </a:ln>
          </p:spPr>
          <p:txBody>
            <a:bodyPr/>
            <a:lstStyle/>
            <a:p>
              <a:endParaRPr lang="en-US"/>
            </a:p>
          </p:txBody>
        </p:sp>
        <p:sp>
          <p:nvSpPr>
            <p:cNvPr id="183474" name="Freeform 178"/>
            <p:cNvSpPr>
              <a:spLocks/>
            </p:cNvSpPr>
            <p:nvPr/>
          </p:nvSpPr>
          <p:spPr bwMode="auto">
            <a:xfrm>
              <a:off x="3333" y="1487"/>
              <a:ext cx="92" cy="177"/>
            </a:xfrm>
            <a:custGeom>
              <a:avLst/>
              <a:gdLst/>
              <a:ahLst/>
              <a:cxnLst>
                <a:cxn ang="0">
                  <a:pos x="203" y="298"/>
                </a:cxn>
                <a:cxn ang="0">
                  <a:pos x="188" y="320"/>
                </a:cxn>
                <a:cxn ang="0">
                  <a:pos x="153" y="306"/>
                </a:cxn>
                <a:cxn ang="0">
                  <a:pos x="0" y="5"/>
                </a:cxn>
                <a:cxn ang="0">
                  <a:pos x="4" y="0"/>
                </a:cxn>
                <a:cxn ang="0">
                  <a:pos x="14" y="8"/>
                </a:cxn>
                <a:cxn ang="0">
                  <a:pos x="203" y="298"/>
                </a:cxn>
              </a:cxnLst>
              <a:rect l="0" t="0" r="r" b="b"/>
              <a:pathLst>
                <a:path w="203" h="320">
                  <a:moveTo>
                    <a:pt x="203" y="298"/>
                  </a:moveTo>
                  <a:lnTo>
                    <a:pt x="188" y="320"/>
                  </a:lnTo>
                  <a:lnTo>
                    <a:pt x="153" y="306"/>
                  </a:lnTo>
                  <a:lnTo>
                    <a:pt x="0" y="5"/>
                  </a:lnTo>
                  <a:lnTo>
                    <a:pt x="4" y="0"/>
                  </a:lnTo>
                  <a:lnTo>
                    <a:pt x="14" y="8"/>
                  </a:lnTo>
                  <a:lnTo>
                    <a:pt x="203" y="298"/>
                  </a:lnTo>
                  <a:close/>
                </a:path>
              </a:pathLst>
            </a:custGeom>
            <a:solidFill>
              <a:srgbClr val="000000"/>
            </a:solidFill>
            <a:ln w="12700">
              <a:noFill/>
              <a:round/>
              <a:headEnd/>
              <a:tailEnd/>
            </a:ln>
          </p:spPr>
          <p:txBody>
            <a:bodyPr/>
            <a:lstStyle/>
            <a:p>
              <a:endParaRPr lang="en-US"/>
            </a:p>
          </p:txBody>
        </p:sp>
        <p:sp>
          <p:nvSpPr>
            <p:cNvPr id="183475" name="Line 179"/>
            <p:cNvSpPr>
              <a:spLocks noChangeShapeType="1"/>
            </p:cNvSpPr>
            <p:nvPr/>
          </p:nvSpPr>
          <p:spPr bwMode="auto">
            <a:xfrm>
              <a:off x="3336" y="1487"/>
              <a:ext cx="160" cy="57"/>
            </a:xfrm>
            <a:prstGeom prst="line">
              <a:avLst/>
            </a:prstGeom>
            <a:noFill/>
            <a:ln w="12700">
              <a:solidFill>
                <a:srgbClr val="000000"/>
              </a:solidFill>
              <a:round/>
              <a:headEnd/>
              <a:tailEnd/>
            </a:ln>
          </p:spPr>
          <p:txBody>
            <a:bodyPr/>
            <a:lstStyle/>
            <a:p>
              <a:endParaRPr lang="en-US"/>
            </a:p>
          </p:txBody>
        </p:sp>
        <p:sp>
          <p:nvSpPr>
            <p:cNvPr id="183476" name="Line 180"/>
            <p:cNvSpPr>
              <a:spLocks noChangeShapeType="1"/>
            </p:cNvSpPr>
            <p:nvPr/>
          </p:nvSpPr>
          <p:spPr bwMode="auto">
            <a:xfrm flipH="1">
              <a:off x="3496" y="1487"/>
              <a:ext cx="159" cy="57"/>
            </a:xfrm>
            <a:prstGeom prst="line">
              <a:avLst/>
            </a:prstGeom>
            <a:noFill/>
            <a:ln w="12700">
              <a:solidFill>
                <a:srgbClr val="000000"/>
              </a:solidFill>
              <a:round/>
              <a:headEnd/>
              <a:tailEnd/>
            </a:ln>
          </p:spPr>
          <p:txBody>
            <a:bodyPr/>
            <a:lstStyle/>
            <a:p>
              <a:endParaRPr lang="en-US"/>
            </a:p>
          </p:txBody>
        </p:sp>
        <p:sp>
          <p:nvSpPr>
            <p:cNvPr id="183477" name="Line 181"/>
            <p:cNvSpPr>
              <a:spLocks noChangeShapeType="1"/>
            </p:cNvSpPr>
            <p:nvPr/>
          </p:nvSpPr>
          <p:spPr bwMode="auto">
            <a:xfrm>
              <a:off x="3331" y="1640"/>
              <a:ext cx="87" cy="24"/>
            </a:xfrm>
            <a:prstGeom prst="line">
              <a:avLst/>
            </a:prstGeom>
            <a:noFill/>
            <a:ln w="12700">
              <a:solidFill>
                <a:srgbClr val="000000"/>
              </a:solidFill>
              <a:round/>
              <a:headEnd/>
              <a:tailEnd/>
            </a:ln>
          </p:spPr>
          <p:txBody>
            <a:bodyPr/>
            <a:lstStyle/>
            <a:p>
              <a:endParaRPr lang="en-US"/>
            </a:p>
          </p:txBody>
        </p:sp>
        <p:sp>
          <p:nvSpPr>
            <p:cNvPr id="183478" name="Line 182"/>
            <p:cNvSpPr>
              <a:spLocks noChangeShapeType="1"/>
            </p:cNvSpPr>
            <p:nvPr/>
          </p:nvSpPr>
          <p:spPr bwMode="auto">
            <a:xfrm flipV="1">
              <a:off x="3427" y="1608"/>
              <a:ext cx="151" cy="52"/>
            </a:xfrm>
            <a:prstGeom prst="line">
              <a:avLst/>
            </a:prstGeom>
            <a:noFill/>
            <a:ln w="12700">
              <a:solidFill>
                <a:srgbClr val="000000"/>
              </a:solidFill>
              <a:round/>
              <a:headEnd/>
              <a:tailEnd/>
            </a:ln>
          </p:spPr>
          <p:txBody>
            <a:bodyPr/>
            <a:lstStyle/>
            <a:p>
              <a:endParaRPr lang="en-US"/>
            </a:p>
          </p:txBody>
        </p:sp>
        <p:sp>
          <p:nvSpPr>
            <p:cNvPr id="183479" name="Freeform 183"/>
            <p:cNvSpPr>
              <a:spLocks/>
            </p:cNvSpPr>
            <p:nvPr/>
          </p:nvSpPr>
          <p:spPr bwMode="auto">
            <a:xfrm>
              <a:off x="3418" y="1596"/>
              <a:ext cx="168" cy="73"/>
            </a:xfrm>
            <a:custGeom>
              <a:avLst/>
              <a:gdLst/>
              <a:ahLst/>
              <a:cxnLst>
                <a:cxn ang="0">
                  <a:pos x="26" y="134"/>
                </a:cxn>
                <a:cxn ang="0">
                  <a:pos x="0" y="124"/>
                </a:cxn>
                <a:cxn ang="0">
                  <a:pos x="15" y="102"/>
                </a:cxn>
                <a:cxn ang="0">
                  <a:pos x="373" y="0"/>
                </a:cxn>
                <a:cxn ang="0">
                  <a:pos x="341" y="44"/>
                </a:cxn>
                <a:cxn ang="0">
                  <a:pos x="26" y="134"/>
                </a:cxn>
              </a:cxnLst>
              <a:rect l="0" t="0" r="r" b="b"/>
              <a:pathLst>
                <a:path w="373" h="134">
                  <a:moveTo>
                    <a:pt x="26" y="134"/>
                  </a:moveTo>
                  <a:lnTo>
                    <a:pt x="0" y="124"/>
                  </a:lnTo>
                  <a:lnTo>
                    <a:pt x="15" y="102"/>
                  </a:lnTo>
                  <a:lnTo>
                    <a:pt x="373" y="0"/>
                  </a:lnTo>
                  <a:lnTo>
                    <a:pt x="341" y="44"/>
                  </a:lnTo>
                  <a:lnTo>
                    <a:pt x="26" y="134"/>
                  </a:lnTo>
                  <a:close/>
                </a:path>
              </a:pathLst>
            </a:custGeom>
            <a:solidFill>
              <a:srgbClr val="000000"/>
            </a:solidFill>
            <a:ln w="12700">
              <a:noFill/>
              <a:round/>
              <a:headEnd/>
              <a:tailEnd/>
            </a:ln>
          </p:spPr>
          <p:txBody>
            <a:bodyPr/>
            <a:lstStyle/>
            <a:p>
              <a:endParaRPr lang="en-US"/>
            </a:p>
          </p:txBody>
        </p:sp>
        <p:sp>
          <p:nvSpPr>
            <p:cNvPr id="183480" name="Line 184"/>
            <p:cNvSpPr>
              <a:spLocks noChangeShapeType="1"/>
            </p:cNvSpPr>
            <p:nvPr/>
          </p:nvSpPr>
          <p:spPr bwMode="auto">
            <a:xfrm>
              <a:off x="3172" y="1486"/>
              <a:ext cx="164" cy="1"/>
            </a:xfrm>
            <a:prstGeom prst="line">
              <a:avLst/>
            </a:prstGeom>
            <a:noFill/>
            <a:ln w="12700">
              <a:solidFill>
                <a:srgbClr val="000000"/>
              </a:solidFill>
              <a:round/>
              <a:headEnd/>
              <a:tailEnd/>
            </a:ln>
          </p:spPr>
          <p:txBody>
            <a:bodyPr/>
            <a:lstStyle/>
            <a:p>
              <a:endParaRPr lang="en-US"/>
            </a:p>
          </p:txBody>
        </p:sp>
        <p:sp>
          <p:nvSpPr>
            <p:cNvPr id="183481" name="Line 185"/>
            <p:cNvSpPr>
              <a:spLocks noChangeShapeType="1"/>
            </p:cNvSpPr>
            <p:nvPr/>
          </p:nvSpPr>
          <p:spPr bwMode="auto">
            <a:xfrm flipV="1">
              <a:off x="3739" y="1612"/>
              <a:ext cx="73" cy="52"/>
            </a:xfrm>
            <a:prstGeom prst="line">
              <a:avLst/>
            </a:prstGeom>
            <a:noFill/>
            <a:ln w="12700">
              <a:solidFill>
                <a:srgbClr val="000000"/>
              </a:solidFill>
              <a:round/>
              <a:headEnd/>
              <a:tailEnd/>
            </a:ln>
          </p:spPr>
          <p:txBody>
            <a:bodyPr/>
            <a:lstStyle/>
            <a:p>
              <a:endParaRPr lang="en-US"/>
            </a:p>
          </p:txBody>
        </p:sp>
        <p:sp>
          <p:nvSpPr>
            <p:cNvPr id="183482" name="Line 186"/>
            <p:cNvSpPr>
              <a:spLocks noChangeShapeType="1"/>
            </p:cNvSpPr>
            <p:nvPr/>
          </p:nvSpPr>
          <p:spPr bwMode="auto">
            <a:xfrm>
              <a:off x="3655" y="1487"/>
              <a:ext cx="90" cy="2"/>
            </a:xfrm>
            <a:prstGeom prst="line">
              <a:avLst/>
            </a:prstGeom>
            <a:noFill/>
            <a:ln w="12700">
              <a:solidFill>
                <a:srgbClr val="000000"/>
              </a:solidFill>
              <a:round/>
              <a:headEnd/>
              <a:tailEnd/>
            </a:ln>
          </p:spPr>
          <p:txBody>
            <a:bodyPr/>
            <a:lstStyle/>
            <a:p>
              <a:endParaRPr lang="en-US"/>
            </a:p>
          </p:txBody>
        </p:sp>
        <p:sp>
          <p:nvSpPr>
            <p:cNvPr id="183483" name="Line 187"/>
            <p:cNvSpPr>
              <a:spLocks noChangeShapeType="1"/>
            </p:cNvSpPr>
            <p:nvPr/>
          </p:nvSpPr>
          <p:spPr bwMode="auto">
            <a:xfrm flipH="1">
              <a:off x="3862" y="1164"/>
              <a:ext cx="81" cy="170"/>
            </a:xfrm>
            <a:prstGeom prst="line">
              <a:avLst/>
            </a:prstGeom>
            <a:noFill/>
            <a:ln w="12700">
              <a:solidFill>
                <a:srgbClr val="000000"/>
              </a:solidFill>
              <a:round/>
              <a:headEnd/>
              <a:tailEnd/>
            </a:ln>
          </p:spPr>
          <p:txBody>
            <a:bodyPr/>
            <a:lstStyle/>
            <a:p>
              <a:endParaRPr lang="en-US"/>
            </a:p>
          </p:txBody>
        </p:sp>
        <p:sp>
          <p:nvSpPr>
            <p:cNvPr id="183484" name="Line 188"/>
            <p:cNvSpPr>
              <a:spLocks noChangeShapeType="1"/>
            </p:cNvSpPr>
            <p:nvPr/>
          </p:nvSpPr>
          <p:spPr bwMode="auto">
            <a:xfrm flipH="1">
              <a:off x="4098" y="1164"/>
              <a:ext cx="156" cy="54"/>
            </a:xfrm>
            <a:prstGeom prst="line">
              <a:avLst/>
            </a:prstGeom>
            <a:noFill/>
            <a:ln w="12700">
              <a:solidFill>
                <a:srgbClr val="000000"/>
              </a:solidFill>
              <a:round/>
              <a:headEnd/>
              <a:tailEnd/>
            </a:ln>
          </p:spPr>
          <p:txBody>
            <a:bodyPr/>
            <a:lstStyle/>
            <a:p>
              <a:endParaRPr lang="en-US"/>
            </a:p>
          </p:txBody>
        </p:sp>
        <p:sp>
          <p:nvSpPr>
            <p:cNvPr id="183485" name="Line 189"/>
            <p:cNvSpPr>
              <a:spLocks noChangeShapeType="1"/>
            </p:cNvSpPr>
            <p:nvPr/>
          </p:nvSpPr>
          <p:spPr bwMode="auto">
            <a:xfrm>
              <a:off x="3943" y="1164"/>
              <a:ext cx="155" cy="54"/>
            </a:xfrm>
            <a:prstGeom prst="line">
              <a:avLst/>
            </a:prstGeom>
            <a:noFill/>
            <a:ln w="12700">
              <a:solidFill>
                <a:srgbClr val="000000"/>
              </a:solidFill>
              <a:round/>
              <a:headEnd/>
              <a:tailEnd/>
            </a:ln>
          </p:spPr>
          <p:txBody>
            <a:bodyPr/>
            <a:lstStyle/>
            <a:p>
              <a:endParaRPr lang="en-US"/>
            </a:p>
          </p:txBody>
        </p:sp>
        <p:sp>
          <p:nvSpPr>
            <p:cNvPr id="183486" name="Line 190"/>
            <p:cNvSpPr>
              <a:spLocks noChangeShapeType="1"/>
            </p:cNvSpPr>
            <p:nvPr/>
          </p:nvSpPr>
          <p:spPr bwMode="auto">
            <a:xfrm flipH="1">
              <a:off x="3864" y="1289"/>
              <a:ext cx="127" cy="45"/>
            </a:xfrm>
            <a:prstGeom prst="line">
              <a:avLst/>
            </a:prstGeom>
            <a:noFill/>
            <a:ln w="12700">
              <a:solidFill>
                <a:srgbClr val="000000"/>
              </a:solidFill>
              <a:round/>
              <a:headEnd/>
              <a:tailEnd/>
            </a:ln>
          </p:spPr>
          <p:txBody>
            <a:bodyPr/>
            <a:lstStyle/>
            <a:p>
              <a:endParaRPr lang="en-US"/>
            </a:p>
          </p:txBody>
        </p:sp>
        <p:sp>
          <p:nvSpPr>
            <p:cNvPr id="183487" name="Freeform 191"/>
            <p:cNvSpPr>
              <a:spLocks/>
            </p:cNvSpPr>
            <p:nvPr/>
          </p:nvSpPr>
          <p:spPr bwMode="auto">
            <a:xfrm>
              <a:off x="3862" y="1275"/>
              <a:ext cx="132" cy="60"/>
            </a:xfrm>
            <a:custGeom>
              <a:avLst/>
              <a:gdLst/>
              <a:ahLst/>
              <a:cxnLst>
                <a:cxn ang="0">
                  <a:pos x="281" y="0"/>
                </a:cxn>
                <a:cxn ang="0">
                  <a:pos x="295" y="49"/>
                </a:cxn>
                <a:cxn ang="0">
                  <a:pos x="2" y="110"/>
                </a:cxn>
                <a:cxn ang="0">
                  <a:pos x="0" y="106"/>
                </a:cxn>
                <a:cxn ang="0">
                  <a:pos x="10" y="98"/>
                </a:cxn>
                <a:cxn ang="0">
                  <a:pos x="281" y="0"/>
                </a:cxn>
              </a:cxnLst>
              <a:rect l="0" t="0" r="r" b="b"/>
              <a:pathLst>
                <a:path w="295" h="110">
                  <a:moveTo>
                    <a:pt x="281" y="0"/>
                  </a:moveTo>
                  <a:lnTo>
                    <a:pt x="295" y="49"/>
                  </a:lnTo>
                  <a:lnTo>
                    <a:pt x="2" y="110"/>
                  </a:lnTo>
                  <a:lnTo>
                    <a:pt x="0" y="106"/>
                  </a:lnTo>
                  <a:lnTo>
                    <a:pt x="10" y="98"/>
                  </a:lnTo>
                  <a:lnTo>
                    <a:pt x="281" y="0"/>
                  </a:lnTo>
                  <a:close/>
                </a:path>
              </a:pathLst>
            </a:custGeom>
            <a:solidFill>
              <a:srgbClr val="000000"/>
            </a:solidFill>
            <a:ln w="12700">
              <a:noFill/>
              <a:round/>
              <a:headEnd/>
              <a:tailEnd/>
            </a:ln>
          </p:spPr>
          <p:txBody>
            <a:bodyPr/>
            <a:lstStyle/>
            <a:p>
              <a:endParaRPr lang="en-US"/>
            </a:p>
          </p:txBody>
        </p:sp>
        <p:sp>
          <p:nvSpPr>
            <p:cNvPr id="183488" name="Line 192"/>
            <p:cNvSpPr>
              <a:spLocks noChangeShapeType="1"/>
            </p:cNvSpPr>
            <p:nvPr/>
          </p:nvSpPr>
          <p:spPr bwMode="auto">
            <a:xfrm flipH="1" flipV="1">
              <a:off x="4043" y="1289"/>
              <a:ext cx="121" cy="41"/>
            </a:xfrm>
            <a:prstGeom prst="line">
              <a:avLst/>
            </a:prstGeom>
            <a:noFill/>
            <a:ln w="12700">
              <a:solidFill>
                <a:srgbClr val="000000"/>
              </a:solidFill>
              <a:round/>
              <a:headEnd/>
              <a:tailEnd/>
            </a:ln>
          </p:spPr>
          <p:txBody>
            <a:bodyPr/>
            <a:lstStyle/>
            <a:p>
              <a:endParaRPr lang="en-US"/>
            </a:p>
          </p:txBody>
        </p:sp>
        <p:sp>
          <p:nvSpPr>
            <p:cNvPr id="183489" name="Freeform 193"/>
            <p:cNvSpPr>
              <a:spLocks/>
            </p:cNvSpPr>
            <p:nvPr/>
          </p:nvSpPr>
          <p:spPr bwMode="auto">
            <a:xfrm>
              <a:off x="4040" y="1280"/>
              <a:ext cx="133" cy="60"/>
            </a:xfrm>
            <a:custGeom>
              <a:avLst/>
              <a:gdLst/>
              <a:ahLst/>
              <a:cxnLst>
                <a:cxn ang="0">
                  <a:pos x="280" y="76"/>
                </a:cxn>
                <a:cxn ang="0">
                  <a:pos x="295" y="98"/>
                </a:cxn>
                <a:cxn ang="0">
                  <a:pos x="273" y="108"/>
                </a:cxn>
                <a:cxn ang="0">
                  <a:pos x="0" y="32"/>
                </a:cxn>
                <a:cxn ang="0">
                  <a:pos x="10" y="0"/>
                </a:cxn>
                <a:cxn ang="0">
                  <a:pos x="280" y="76"/>
                </a:cxn>
              </a:cxnLst>
              <a:rect l="0" t="0" r="r" b="b"/>
              <a:pathLst>
                <a:path w="295" h="108">
                  <a:moveTo>
                    <a:pt x="280" y="76"/>
                  </a:moveTo>
                  <a:lnTo>
                    <a:pt x="295" y="98"/>
                  </a:lnTo>
                  <a:lnTo>
                    <a:pt x="273" y="108"/>
                  </a:lnTo>
                  <a:lnTo>
                    <a:pt x="0" y="32"/>
                  </a:lnTo>
                  <a:lnTo>
                    <a:pt x="10" y="0"/>
                  </a:lnTo>
                  <a:lnTo>
                    <a:pt x="280" y="76"/>
                  </a:lnTo>
                  <a:close/>
                </a:path>
              </a:pathLst>
            </a:custGeom>
            <a:solidFill>
              <a:srgbClr val="000000"/>
            </a:solidFill>
            <a:ln w="12700">
              <a:noFill/>
              <a:round/>
              <a:headEnd/>
              <a:tailEnd/>
            </a:ln>
          </p:spPr>
          <p:txBody>
            <a:bodyPr/>
            <a:lstStyle/>
            <a:p>
              <a:endParaRPr lang="en-US"/>
            </a:p>
          </p:txBody>
        </p:sp>
        <p:sp>
          <p:nvSpPr>
            <p:cNvPr id="183490" name="Line 194"/>
            <p:cNvSpPr>
              <a:spLocks noChangeShapeType="1"/>
            </p:cNvSpPr>
            <p:nvPr/>
          </p:nvSpPr>
          <p:spPr bwMode="auto">
            <a:xfrm flipH="1">
              <a:off x="4177" y="1164"/>
              <a:ext cx="75" cy="159"/>
            </a:xfrm>
            <a:prstGeom prst="line">
              <a:avLst/>
            </a:prstGeom>
            <a:noFill/>
            <a:ln w="12700">
              <a:solidFill>
                <a:srgbClr val="000000"/>
              </a:solidFill>
              <a:round/>
              <a:headEnd/>
              <a:tailEnd/>
            </a:ln>
          </p:spPr>
          <p:txBody>
            <a:bodyPr/>
            <a:lstStyle/>
            <a:p>
              <a:endParaRPr lang="en-US"/>
            </a:p>
          </p:txBody>
        </p:sp>
        <p:sp>
          <p:nvSpPr>
            <p:cNvPr id="183491" name="Freeform 195"/>
            <p:cNvSpPr>
              <a:spLocks/>
            </p:cNvSpPr>
            <p:nvPr/>
          </p:nvSpPr>
          <p:spPr bwMode="auto">
            <a:xfrm>
              <a:off x="4166" y="1159"/>
              <a:ext cx="92" cy="175"/>
            </a:xfrm>
            <a:custGeom>
              <a:avLst/>
              <a:gdLst/>
              <a:ahLst/>
              <a:cxnLst>
                <a:cxn ang="0">
                  <a:pos x="184" y="15"/>
                </a:cxn>
                <a:cxn ang="0">
                  <a:pos x="203" y="0"/>
                </a:cxn>
                <a:cxn ang="0">
                  <a:pos x="51" y="305"/>
                </a:cxn>
                <a:cxn ang="0">
                  <a:pos x="15" y="318"/>
                </a:cxn>
                <a:cxn ang="0">
                  <a:pos x="0" y="296"/>
                </a:cxn>
                <a:cxn ang="0">
                  <a:pos x="184" y="15"/>
                </a:cxn>
              </a:cxnLst>
              <a:rect l="0" t="0" r="r" b="b"/>
              <a:pathLst>
                <a:path w="203" h="318">
                  <a:moveTo>
                    <a:pt x="184" y="15"/>
                  </a:moveTo>
                  <a:lnTo>
                    <a:pt x="203" y="0"/>
                  </a:lnTo>
                  <a:lnTo>
                    <a:pt x="51" y="305"/>
                  </a:lnTo>
                  <a:lnTo>
                    <a:pt x="15" y="318"/>
                  </a:lnTo>
                  <a:lnTo>
                    <a:pt x="0" y="296"/>
                  </a:lnTo>
                  <a:lnTo>
                    <a:pt x="184" y="15"/>
                  </a:lnTo>
                  <a:close/>
                </a:path>
              </a:pathLst>
            </a:custGeom>
            <a:solidFill>
              <a:srgbClr val="000000"/>
            </a:solidFill>
            <a:ln w="12700">
              <a:noFill/>
              <a:round/>
              <a:headEnd/>
              <a:tailEnd/>
            </a:ln>
          </p:spPr>
          <p:txBody>
            <a:bodyPr/>
            <a:lstStyle/>
            <a:p>
              <a:endParaRPr lang="en-US"/>
            </a:p>
          </p:txBody>
        </p:sp>
        <p:sp>
          <p:nvSpPr>
            <p:cNvPr id="183492" name="Line 196"/>
            <p:cNvSpPr>
              <a:spLocks noChangeShapeType="1"/>
            </p:cNvSpPr>
            <p:nvPr/>
          </p:nvSpPr>
          <p:spPr bwMode="auto">
            <a:xfrm flipH="1">
              <a:off x="3856" y="1164"/>
              <a:ext cx="87" cy="26"/>
            </a:xfrm>
            <a:prstGeom prst="line">
              <a:avLst/>
            </a:prstGeom>
            <a:noFill/>
            <a:ln w="12700">
              <a:solidFill>
                <a:srgbClr val="000000"/>
              </a:solidFill>
              <a:round/>
              <a:headEnd/>
              <a:tailEnd/>
            </a:ln>
          </p:spPr>
          <p:txBody>
            <a:bodyPr/>
            <a:lstStyle/>
            <a:p>
              <a:endParaRPr lang="en-US"/>
            </a:p>
          </p:txBody>
        </p:sp>
        <p:sp>
          <p:nvSpPr>
            <p:cNvPr id="183493" name="Line 197"/>
            <p:cNvSpPr>
              <a:spLocks noChangeShapeType="1"/>
            </p:cNvSpPr>
            <p:nvPr/>
          </p:nvSpPr>
          <p:spPr bwMode="auto">
            <a:xfrm flipV="1">
              <a:off x="4173" y="1299"/>
              <a:ext cx="111" cy="35"/>
            </a:xfrm>
            <a:prstGeom prst="line">
              <a:avLst/>
            </a:prstGeom>
            <a:noFill/>
            <a:ln w="12700">
              <a:solidFill>
                <a:srgbClr val="000000"/>
              </a:solidFill>
              <a:round/>
              <a:headEnd/>
              <a:tailEnd/>
            </a:ln>
          </p:spPr>
          <p:txBody>
            <a:bodyPr/>
            <a:lstStyle/>
            <a:p>
              <a:endParaRPr lang="en-US"/>
            </a:p>
          </p:txBody>
        </p:sp>
        <p:sp>
          <p:nvSpPr>
            <p:cNvPr id="183494" name="Line 198"/>
            <p:cNvSpPr>
              <a:spLocks noChangeShapeType="1"/>
            </p:cNvSpPr>
            <p:nvPr/>
          </p:nvSpPr>
          <p:spPr bwMode="auto">
            <a:xfrm flipV="1">
              <a:off x="4098" y="1147"/>
              <a:ext cx="59" cy="71"/>
            </a:xfrm>
            <a:prstGeom prst="line">
              <a:avLst/>
            </a:prstGeom>
            <a:noFill/>
            <a:ln w="12700">
              <a:solidFill>
                <a:srgbClr val="000000"/>
              </a:solidFill>
              <a:round/>
              <a:headEnd/>
              <a:tailEnd/>
            </a:ln>
          </p:spPr>
          <p:txBody>
            <a:bodyPr/>
            <a:lstStyle/>
            <a:p>
              <a:endParaRPr lang="en-US"/>
            </a:p>
          </p:txBody>
        </p:sp>
        <p:sp>
          <p:nvSpPr>
            <p:cNvPr id="183495" name="Line 199"/>
            <p:cNvSpPr>
              <a:spLocks noChangeShapeType="1"/>
            </p:cNvSpPr>
            <p:nvPr/>
          </p:nvSpPr>
          <p:spPr bwMode="auto">
            <a:xfrm flipV="1">
              <a:off x="3786" y="1334"/>
              <a:ext cx="76" cy="127"/>
            </a:xfrm>
            <a:prstGeom prst="line">
              <a:avLst/>
            </a:prstGeom>
            <a:noFill/>
            <a:ln w="12700">
              <a:solidFill>
                <a:srgbClr val="000000"/>
              </a:solidFill>
              <a:round/>
              <a:headEnd/>
              <a:tailEnd/>
            </a:ln>
          </p:spPr>
          <p:txBody>
            <a:bodyPr/>
            <a:lstStyle/>
            <a:p>
              <a:endParaRPr lang="en-US"/>
            </a:p>
          </p:txBody>
        </p:sp>
        <p:sp>
          <p:nvSpPr>
            <p:cNvPr id="183496" name="Line 200"/>
            <p:cNvSpPr>
              <a:spLocks noChangeShapeType="1"/>
            </p:cNvSpPr>
            <p:nvPr/>
          </p:nvSpPr>
          <p:spPr bwMode="auto">
            <a:xfrm flipH="1" flipV="1">
              <a:off x="3434" y="1470"/>
              <a:ext cx="62" cy="74"/>
            </a:xfrm>
            <a:prstGeom prst="line">
              <a:avLst/>
            </a:prstGeom>
            <a:noFill/>
            <a:ln w="12700">
              <a:solidFill>
                <a:srgbClr val="000000"/>
              </a:solidFill>
              <a:round/>
              <a:headEnd/>
              <a:tailEnd/>
            </a:ln>
          </p:spPr>
          <p:txBody>
            <a:bodyPr/>
            <a:lstStyle/>
            <a:p>
              <a:endParaRPr lang="en-US"/>
            </a:p>
          </p:txBody>
        </p:sp>
        <p:sp>
          <p:nvSpPr>
            <p:cNvPr id="183497" name="Line 201"/>
            <p:cNvSpPr>
              <a:spLocks noChangeShapeType="1"/>
            </p:cNvSpPr>
            <p:nvPr/>
          </p:nvSpPr>
          <p:spPr bwMode="auto">
            <a:xfrm>
              <a:off x="4284" y="1299"/>
              <a:ext cx="61" cy="73"/>
            </a:xfrm>
            <a:prstGeom prst="line">
              <a:avLst/>
            </a:prstGeom>
            <a:noFill/>
            <a:ln w="12700">
              <a:solidFill>
                <a:srgbClr val="000000"/>
              </a:solidFill>
              <a:round/>
              <a:headEnd/>
              <a:tailEnd/>
            </a:ln>
          </p:spPr>
          <p:txBody>
            <a:bodyPr/>
            <a:lstStyle/>
            <a:p>
              <a:endParaRPr lang="en-US"/>
            </a:p>
          </p:txBody>
        </p:sp>
        <p:sp>
          <p:nvSpPr>
            <p:cNvPr id="183498" name="Line 202"/>
            <p:cNvSpPr>
              <a:spLocks noChangeShapeType="1"/>
            </p:cNvSpPr>
            <p:nvPr/>
          </p:nvSpPr>
          <p:spPr bwMode="auto">
            <a:xfrm>
              <a:off x="3078" y="1202"/>
              <a:ext cx="69" cy="145"/>
            </a:xfrm>
            <a:prstGeom prst="line">
              <a:avLst/>
            </a:prstGeom>
            <a:noFill/>
            <a:ln w="12700">
              <a:solidFill>
                <a:srgbClr val="000000"/>
              </a:solidFill>
              <a:round/>
              <a:headEnd/>
              <a:tailEnd/>
            </a:ln>
          </p:spPr>
          <p:txBody>
            <a:bodyPr/>
            <a:lstStyle/>
            <a:p>
              <a:endParaRPr lang="en-US"/>
            </a:p>
          </p:txBody>
        </p:sp>
        <p:sp>
          <p:nvSpPr>
            <p:cNvPr id="183499" name="Line 203"/>
            <p:cNvSpPr>
              <a:spLocks noChangeShapeType="1"/>
            </p:cNvSpPr>
            <p:nvPr/>
          </p:nvSpPr>
          <p:spPr bwMode="auto">
            <a:xfrm>
              <a:off x="3001" y="1295"/>
              <a:ext cx="141" cy="51"/>
            </a:xfrm>
            <a:prstGeom prst="line">
              <a:avLst/>
            </a:prstGeom>
            <a:noFill/>
            <a:ln w="12700">
              <a:solidFill>
                <a:srgbClr val="000000"/>
              </a:solidFill>
              <a:round/>
              <a:headEnd/>
              <a:tailEnd/>
            </a:ln>
          </p:spPr>
          <p:txBody>
            <a:bodyPr/>
            <a:lstStyle/>
            <a:p>
              <a:endParaRPr lang="en-US"/>
            </a:p>
          </p:txBody>
        </p:sp>
        <p:sp>
          <p:nvSpPr>
            <p:cNvPr id="183500" name="Freeform 204"/>
            <p:cNvSpPr>
              <a:spLocks/>
            </p:cNvSpPr>
            <p:nvPr/>
          </p:nvSpPr>
          <p:spPr bwMode="auto">
            <a:xfrm>
              <a:off x="2987" y="1280"/>
              <a:ext cx="160" cy="69"/>
            </a:xfrm>
            <a:custGeom>
              <a:avLst/>
              <a:gdLst/>
              <a:ahLst/>
              <a:cxnLst>
                <a:cxn ang="0">
                  <a:pos x="47" y="58"/>
                </a:cxn>
                <a:cxn ang="0">
                  <a:pos x="0" y="22"/>
                </a:cxn>
                <a:cxn ang="0">
                  <a:pos x="15" y="0"/>
                </a:cxn>
                <a:cxn ang="0">
                  <a:pos x="345" y="116"/>
                </a:cxn>
                <a:cxn ang="0">
                  <a:pos x="354" y="124"/>
                </a:cxn>
                <a:cxn ang="0">
                  <a:pos x="350" y="127"/>
                </a:cxn>
                <a:cxn ang="0">
                  <a:pos x="47" y="58"/>
                </a:cxn>
              </a:cxnLst>
              <a:rect l="0" t="0" r="r" b="b"/>
              <a:pathLst>
                <a:path w="354" h="127">
                  <a:moveTo>
                    <a:pt x="47" y="58"/>
                  </a:moveTo>
                  <a:lnTo>
                    <a:pt x="0" y="22"/>
                  </a:lnTo>
                  <a:lnTo>
                    <a:pt x="15" y="0"/>
                  </a:lnTo>
                  <a:lnTo>
                    <a:pt x="345" y="116"/>
                  </a:lnTo>
                  <a:lnTo>
                    <a:pt x="354" y="124"/>
                  </a:lnTo>
                  <a:lnTo>
                    <a:pt x="350" y="127"/>
                  </a:lnTo>
                  <a:lnTo>
                    <a:pt x="47" y="58"/>
                  </a:lnTo>
                  <a:close/>
                </a:path>
              </a:pathLst>
            </a:custGeom>
            <a:solidFill>
              <a:srgbClr val="000000"/>
            </a:solidFill>
            <a:ln w="12700">
              <a:noFill/>
              <a:round/>
              <a:headEnd/>
              <a:tailEnd/>
            </a:ln>
          </p:spPr>
          <p:txBody>
            <a:bodyPr/>
            <a:lstStyle/>
            <a:p>
              <a:endParaRPr lang="en-US"/>
            </a:p>
          </p:txBody>
        </p:sp>
        <p:sp>
          <p:nvSpPr>
            <p:cNvPr id="183501" name="Line 205"/>
            <p:cNvSpPr>
              <a:spLocks noChangeShapeType="1"/>
            </p:cNvSpPr>
            <p:nvPr/>
          </p:nvSpPr>
          <p:spPr bwMode="auto">
            <a:xfrm>
              <a:off x="2745" y="1176"/>
              <a:ext cx="76" cy="159"/>
            </a:xfrm>
            <a:prstGeom prst="line">
              <a:avLst/>
            </a:prstGeom>
            <a:noFill/>
            <a:ln w="12700">
              <a:solidFill>
                <a:srgbClr val="000000"/>
              </a:solidFill>
              <a:round/>
              <a:headEnd/>
              <a:tailEnd/>
            </a:ln>
          </p:spPr>
          <p:txBody>
            <a:bodyPr/>
            <a:lstStyle/>
            <a:p>
              <a:endParaRPr lang="en-US"/>
            </a:p>
          </p:txBody>
        </p:sp>
        <p:sp>
          <p:nvSpPr>
            <p:cNvPr id="183502" name="Freeform 206"/>
            <p:cNvSpPr>
              <a:spLocks/>
            </p:cNvSpPr>
            <p:nvPr/>
          </p:nvSpPr>
          <p:spPr bwMode="auto">
            <a:xfrm>
              <a:off x="2743" y="1171"/>
              <a:ext cx="90" cy="176"/>
            </a:xfrm>
            <a:custGeom>
              <a:avLst/>
              <a:gdLst/>
              <a:ahLst/>
              <a:cxnLst>
                <a:cxn ang="0">
                  <a:pos x="199" y="298"/>
                </a:cxn>
                <a:cxn ang="0">
                  <a:pos x="182" y="320"/>
                </a:cxn>
                <a:cxn ang="0">
                  <a:pos x="149" y="306"/>
                </a:cxn>
                <a:cxn ang="0">
                  <a:pos x="0" y="7"/>
                </a:cxn>
                <a:cxn ang="0">
                  <a:pos x="1" y="0"/>
                </a:cxn>
                <a:cxn ang="0">
                  <a:pos x="11" y="8"/>
                </a:cxn>
                <a:cxn ang="0">
                  <a:pos x="199" y="298"/>
                </a:cxn>
              </a:cxnLst>
              <a:rect l="0" t="0" r="r" b="b"/>
              <a:pathLst>
                <a:path w="199" h="320">
                  <a:moveTo>
                    <a:pt x="199" y="298"/>
                  </a:moveTo>
                  <a:lnTo>
                    <a:pt x="182" y="320"/>
                  </a:lnTo>
                  <a:lnTo>
                    <a:pt x="149" y="306"/>
                  </a:lnTo>
                  <a:lnTo>
                    <a:pt x="0" y="7"/>
                  </a:lnTo>
                  <a:lnTo>
                    <a:pt x="1" y="0"/>
                  </a:lnTo>
                  <a:lnTo>
                    <a:pt x="11" y="8"/>
                  </a:lnTo>
                  <a:lnTo>
                    <a:pt x="199" y="298"/>
                  </a:lnTo>
                  <a:close/>
                </a:path>
              </a:pathLst>
            </a:custGeom>
            <a:solidFill>
              <a:srgbClr val="000000"/>
            </a:solidFill>
            <a:ln w="12700">
              <a:noFill/>
              <a:round/>
              <a:headEnd/>
              <a:tailEnd/>
            </a:ln>
          </p:spPr>
          <p:txBody>
            <a:bodyPr/>
            <a:lstStyle/>
            <a:p>
              <a:endParaRPr lang="en-US"/>
            </a:p>
          </p:txBody>
        </p:sp>
        <p:sp>
          <p:nvSpPr>
            <p:cNvPr id="183503" name="Line 207"/>
            <p:cNvSpPr>
              <a:spLocks noChangeShapeType="1"/>
            </p:cNvSpPr>
            <p:nvPr/>
          </p:nvSpPr>
          <p:spPr bwMode="auto">
            <a:xfrm>
              <a:off x="2743" y="1171"/>
              <a:ext cx="160" cy="57"/>
            </a:xfrm>
            <a:prstGeom prst="line">
              <a:avLst/>
            </a:prstGeom>
            <a:noFill/>
            <a:ln w="12700">
              <a:solidFill>
                <a:srgbClr val="000000"/>
              </a:solidFill>
              <a:round/>
              <a:headEnd/>
              <a:tailEnd/>
            </a:ln>
          </p:spPr>
          <p:txBody>
            <a:bodyPr/>
            <a:lstStyle/>
            <a:p>
              <a:endParaRPr lang="en-US"/>
            </a:p>
          </p:txBody>
        </p:sp>
        <p:sp>
          <p:nvSpPr>
            <p:cNvPr id="183504" name="Line 208"/>
            <p:cNvSpPr>
              <a:spLocks noChangeShapeType="1"/>
            </p:cNvSpPr>
            <p:nvPr/>
          </p:nvSpPr>
          <p:spPr bwMode="auto">
            <a:xfrm flipH="1">
              <a:off x="2903" y="1181"/>
              <a:ext cx="135" cy="47"/>
            </a:xfrm>
            <a:prstGeom prst="line">
              <a:avLst/>
            </a:prstGeom>
            <a:noFill/>
            <a:ln w="12700">
              <a:solidFill>
                <a:srgbClr val="000000"/>
              </a:solidFill>
              <a:round/>
              <a:headEnd/>
              <a:tailEnd/>
            </a:ln>
          </p:spPr>
          <p:txBody>
            <a:bodyPr/>
            <a:lstStyle/>
            <a:p>
              <a:endParaRPr lang="en-US"/>
            </a:p>
          </p:txBody>
        </p:sp>
        <p:sp>
          <p:nvSpPr>
            <p:cNvPr id="183505" name="Line 209"/>
            <p:cNvSpPr>
              <a:spLocks noChangeShapeType="1"/>
            </p:cNvSpPr>
            <p:nvPr/>
          </p:nvSpPr>
          <p:spPr bwMode="auto">
            <a:xfrm flipH="1">
              <a:off x="2666" y="1171"/>
              <a:ext cx="77" cy="57"/>
            </a:xfrm>
            <a:prstGeom prst="line">
              <a:avLst/>
            </a:prstGeom>
            <a:noFill/>
            <a:ln w="12700">
              <a:solidFill>
                <a:srgbClr val="000000"/>
              </a:solidFill>
              <a:round/>
              <a:headEnd/>
              <a:tailEnd/>
            </a:ln>
          </p:spPr>
          <p:txBody>
            <a:bodyPr/>
            <a:lstStyle/>
            <a:p>
              <a:endParaRPr lang="en-US"/>
            </a:p>
          </p:txBody>
        </p:sp>
        <p:sp>
          <p:nvSpPr>
            <p:cNvPr id="183506" name="Line 210"/>
            <p:cNvSpPr>
              <a:spLocks noChangeShapeType="1"/>
            </p:cNvSpPr>
            <p:nvPr/>
          </p:nvSpPr>
          <p:spPr bwMode="auto">
            <a:xfrm>
              <a:off x="2739" y="1323"/>
              <a:ext cx="85" cy="24"/>
            </a:xfrm>
            <a:prstGeom prst="line">
              <a:avLst/>
            </a:prstGeom>
            <a:noFill/>
            <a:ln w="12700">
              <a:solidFill>
                <a:srgbClr val="000000"/>
              </a:solidFill>
              <a:round/>
              <a:headEnd/>
              <a:tailEnd/>
            </a:ln>
          </p:spPr>
          <p:txBody>
            <a:bodyPr/>
            <a:lstStyle/>
            <a:p>
              <a:endParaRPr lang="en-US"/>
            </a:p>
          </p:txBody>
        </p:sp>
        <p:sp>
          <p:nvSpPr>
            <p:cNvPr id="183507" name="Line 211"/>
            <p:cNvSpPr>
              <a:spLocks noChangeShapeType="1"/>
            </p:cNvSpPr>
            <p:nvPr/>
          </p:nvSpPr>
          <p:spPr bwMode="auto">
            <a:xfrm>
              <a:off x="3147" y="1347"/>
              <a:ext cx="0" cy="109"/>
            </a:xfrm>
            <a:prstGeom prst="line">
              <a:avLst/>
            </a:prstGeom>
            <a:noFill/>
            <a:ln w="12700">
              <a:solidFill>
                <a:srgbClr val="000000"/>
              </a:solidFill>
              <a:round/>
              <a:headEnd/>
              <a:tailEnd/>
            </a:ln>
          </p:spPr>
          <p:txBody>
            <a:bodyPr/>
            <a:lstStyle/>
            <a:p>
              <a:endParaRPr lang="en-US"/>
            </a:p>
          </p:txBody>
        </p:sp>
        <p:sp>
          <p:nvSpPr>
            <p:cNvPr id="183508" name="Line 212"/>
            <p:cNvSpPr>
              <a:spLocks noChangeShapeType="1"/>
            </p:cNvSpPr>
            <p:nvPr/>
          </p:nvSpPr>
          <p:spPr bwMode="auto">
            <a:xfrm flipH="1" flipV="1">
              <a:off x="2987" y="1292"/>
              <a:ext cx="64" cy="73"/>
            </a:xfrm>
            <a:prstGeom prst="line">
              <a:avLst/>
            </a:prstGeom>
            <a:noFill/>
            <a:ln w="12700">
              <a:solidFill>
                <a:srgbClr val="000000"/>
              </a:solidFill>
              <a:round/>
              <a:headEnd/>
              <a:tailEnd/>
            </a:ln>
          </p:spPr>
          <p:txBody>
            <a:bodyPr/>
            <a:lstStyle/>
            <a:p>
              <a:endParaRPr lang="en-US"/>
            </a:p>
          </p:txBody>
        </p:sp>
        <p:sp>
          <p:nvSpPr>
            <p:cNvPr id="183509" name="Line 213"/>
            <p:cNvSpPr>
              <a:spLocks noChangeShapeType="1"/>
            </p:cNvSpPr>
            <p:nvPr/>
          </p:nvSpPr>
          <p:spPr bwMode="auto">
            <a:xfrm flipH="1" flipV="1">
              <a:off x="2808" y="1148"/>
              <a:ext cx="95" cy="80"/>
            </a:xfrm>
            <a:prstGeom prst="line">
              <a:avLst/>
            </a:prstGeom>
            <a:noFill/>
            <a:ln w="12700">
              <a:solidFill>
                <a:srgbClr val="000000"/>
              </a:solidFill>
              <a:round/>
              <a:headEnd/>
              <a:tailEnd/>
            </a:ln>
          </p:spPr>
          <p:txBody>
            <a:bodyPr/>
            <a:lstStyle/>
            <a:p>
              <a:endParaRPr lang="en-US"/>
            </a:p>
          </p:txBody>
        </p:sp>
        <p:sp>
          <p:nvSpPr>
            <p:cNvPr id="183510" name="Line 214"/>
            <p:cNvSpPr>
              <a:spLocks noChangeShapeType="1"/>
            </p:cNvSpPr>
            <p:nvPr/>
          </p:nvSpPr>
          <p:spPr bwMode="auto">
            <a:xfrm flipV="1">
              <a:off x="2836" y="1289"/>
              <a:ext cx="155" cy="55"/>
            </a:xfrm>
            <a:prstGeom prst="line">
              <a:avLst/>
            </a:prstGeom>
            <a:noFill/>
            <a:ln w="12700">
              <a:solidFill>
                <a:srgbClr val="000000"/>
              </a:solidFill>
              <a:round/>
              <a:headEnd/>
              <a:tailEnd/>
            </a:ln>
          </p:spPr>
          <p:txBody>
            <a:bodyPr/>
            <a:lstStyle/>
            <a:p>
              <a:endParaRPr lang="en-US"/>
            </a:p>
          </p:txBody>
        </p:sp>
        <p:sp>
          <p:nvSpPr>
            <p:cNvPr id="183511" name="Freeform 215"/>
            <p:cNvSpPr>
              <a:spLocks/>
            </p:cNvSpPr>
            <p:nvPr/>
          </p:nvSpPr>
          <p:spPr bwMode="auto">
            <a:xfrm>
              <a:off x="2824" y="1280"/>
              <a:ext cx="170" cy="73"/>
            </a:xfrm>
            <a:custGeom>
              <a:avLst/>
              <a:gdLst/>
              <a:ahLst/>
              <a:cxnLst>
                <a:cxn ang="0">
                  <a:pos x="26" y="134"/>
                </a:cxn>
                <a:cxn ang="0">
                  <a:pos x="0" y="124"/>
                </a:cxn>
                <a:cxn ang="0">
                  <a:pos x="17" y="102"/>
                </a:cxn>
                <a:cxn ang="0">
                  <a:pos x="373" y="0"/>
                </a:cxn>
                <a:cxn ang="0">
                  <a:pos x="358" y="22"/>
                </a:cxn>
                <a:cxn ang="0">
                  <a:pos x="368" y="38"/>
                </a:cxn>
                <a:cxn ang="0">
                  <a:pos x="26" y="134"/>
                </a:cxn>
              </a:cxnLst>
              <a:rect l="0" t="0" r="r" b="b"/>
              <a:pathLst>
                <a:path w="373" h="134">
                  <a:moveTo>
                    <a:pt x="26" y="134"/>
                  </a:moveTo>
                  <a:lnTo>
                    <a:pt x="0" y="124"/>
                  </a:lnTo>
                  <a:lnTo>
                    <a:pt x="17" y="102"/>
                  </a:lnTo>
                  <a:lnTo>
                    <a:pt x="373" y="0"/>
                  </a:lnTo>
                  <a:lnTo>
                    <a:pt x="358" y="22"/>
                  </a:lnTo>
                  <a:lnTo>
                    <a:pt x="368" y="38"/>
                  </a:lnTo>
                  <a:lnTo>
                    <a:pt x="26" y="134"/>
                  </a:lnTo>
                  <a:close/>
                </a:path>
              </a:pathLst>
            </a:custGeom>
            <a:solidFill>
              <a:srgbClr val="000000"/>
            </a:solidFill>
            <a:ln w="12700">
              <a:noFill/>
              <a:round/>
              <a:headEnd/>
              <a:tailEnd/>
            </a:ln>
          </p:spPr>
          <p:txBody>
            <a:bodyPr/>
            <a:lstStyle/>
            <a:p>
              <a:endParaRPr lang="en-US"/>
            </a:p>
          </p:txBody>
        </p:sp>
        <p:sp>
          <p:nvSpPr>
            <p:cNvPr id="183512" name="Line 216"/>
            <p:cNvSpPr>
              <a:spLocks noChangeShapeType="1"/>
            </p:cNvSpPr>
            <p:nvPr/>
          </p:nvSpPr>
          <p:spPr bwMode="auto">
            <a:xfrm flipV="1">
              <a:off x="2808" y="1038"/>
              <a:ext cx="0" cy="104"/>
            </a:xfrm>
            <a:prstGeom prst="line">
              <a:avLst/>
            </a:prstGeom>
            <a:noFill/>
            <a:ln w="12700">
              <a:solidFill>
                <a:srgbClr val="000000"/>
              </a:solidFill>
              <a:round/>
              <a:headEnd/>
              <a:tailEnd/>
            </a:ln>
          </p:spPr>
          <p:txBody>
            <a:bodyPr/>
            <a:lstStyle/>
            <a:p>
              <a:endParaRPr lang="en-US"/>
            </a:p>
          </p:txBody>
        </p:sp>
        <p:sp>
          <p:nvSpPr>
            <p:cNvPr id="183513" name="Rectangle 217"/>
            <p:cNvSpPr>
              <a:spLocks noChangeArrowheads="1"/>
            </p:cNvSpPr>
            <p:nvPr/>
          </p:nvSpPr>
          <p:spPr bwMode="auto">
            <a:xfrm>
              <a:off x="3044" y="1129"/>
              <a:ext cx="50" cy="77"/>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514" name="Rectangle 218"/>
            <p:cNvSpPr>
              <a:spLocks noChangeArrowheads="1"/>
            </p:cNvSpPr>
            <p:nvPr/>
          </p:nvSpPr>
          <p:spPr bwMode="auto">
            <a:xfrm>
              <a:off x="2563" y="1183"/>
              <a:ext cx="45" cy="76"/>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515" name="Rectangle 219"/>
            <p:cNvSpPr>
              <a:spLocks noChangeArrowheads="1"/>
            </p:cNvSpPr>
            <p:nvPr/>
          </p:nvSpPr>
          <p:spPr bwMode="auto">
            <a:xfrm>
              <a:off x="2610" y="1183"/>
              <a:ext cx="50" cy="76"/>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516" name="Rectangle 220"/>
            <p:cNvSpPr>
              <a:spLocks noChangeArrowheads="1"/>
            </p:cNvSpPr>
            <p:nvPr/>
          </p:nvSpPr>
          <p:spPr bwMode="auto">
            <a:xfrm>
              <a:off x="2598" y="1275"/>
              <a:ext cx="46" cy="78"/>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517" name="Rectangle 221"/>
            <p:cNvSpPr>
              <a:spLocks noChangeArrowheads="1"/>
            </p:cNvSpPr>
            <p:nvPr/>
          </p:nvSpPr>
          <p:spPr bwMode="auto">
            <a:xfrm>
              <a:off x="2645" y="1302"/>
              <a:ext cx="35" cy="76"/>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2</a:t>
              </a:r>
            </a:p>
          </p:txBody>
        </p:sp>
        <p:sp>
          <p:nvSpPr>
            <p:cNvPr id="183518" name="Rectangle 222"/>
            <p:cNvSpPr>
              <a:spLocks noChangeArrowheads="1"/>
            </p:cNvSpPr>
            <p:nvPr/>
          </p:nvSpPr>
          <p:spPr bwMode="auto">
            <a:xfrm>
              <a:off x="2686" y="1275"/>
              <a:ext cx="46" cy="78"/>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N</a:t>
              </a:r>
            </a:p>
          </p:txBody>
        </p:sp>
        <p:sp>
          <p:nvSpPr>
            <p:cNvPr id="183519" name="Rectangle 223"/>
            <p:cNvSpPr>
              <a:spLocks noChangeArrowheads="1"/>
            </p:cNvSpPr>
            <p:nvPr/>
          </p:nvSpPr>
          <p:spPr bwMode="auto">
            <a:xfrm>
              <a:off x="3126" y="1446"/>
              <a:ext cx="50" cy="78"/>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520" name="Rectangle 224"/>
            <p:cNvSpPr>
              <a:spLocks noChangeArrowheads="1"/>
            </p:cNvSpPr>
            <p:nvPr/>
          </p:nvSpPr>
          <p:spPr bwMode="auto">
            <a:xfrm>
              <a:off x="3051" y="1344"/>
              <a:ext cx="50" cy="78"/>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521" name="Rectangle 225"/>
            <p:cNvSpPr>
              <a:spLocks noChangeArrowheads="1"/>
            </p:cNvSpPr>
            <p:nvPr/>
          </p:nvSpPr>
          <p:spPr bwMode="auto">
            <a:xfrm>
              <a:off x="3092" y="1344"/>
              <a:ext cx="46" cy="78"/>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522" name="Rectangle 226"/>
            <p:cNvSpPr>
              <a:spLocks noChangeArrowheads="1"/>
            </p:cNvSpPr>
            <p:nvPr/>
          </p:nvSpPr>
          <p:spPr bwMode="auto">
            <a:xfrm>
              <a:off x="3188" y="1588"/>
              <a:ext cx="47" cy="78"/>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523" name="Rectangle 227"/>
            <p:cNvSpPr>
              <a:spLocks noChangeArrowheads="1"/>
            </p:cNvSpPr>
            <p:nvPr/>
          </p:nvSpPr>
          <p:spPr bwMode="auto">
            <a:xfrm>
              <a:off x="3238" y="1629"/>
              <a:ext cx="36" cy="78"/>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2</a:t>
              </a:r>
            </a:p>
          </p:txBody>
        </p:sp>
        <p:sp>
          <p:nvSpPr>
            <p:cNvPr id="183524" name="Rectangle 228"/>
            <p:cNvSpPr>
              <a:spLocks noChangeArrowheads="1"/>
            </p:cNvSpPr>
            <p:nvPr/>
          </p:nvSpPr>
          <p:spPr bwMode="auto">
            <a:xfrm>
              <a:off x="3276" y="1588"/>
              <a:ext cx="47" cy="78"/>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N</a:t>
              </a:r>
            </a:p>
          </p:txBody>
        </p:sp>
        <p:sp>
          <p:nvSpPr>
            <p:cNvPr id="183525" name="Rectangle 229"/>
            <p:cNvSpPr>
              <a:spLocks noChangeArrowheads="1"/>
            </p:cNvSpPr>
            <p:nvPr/>
          </p:nvSpPr>
          <p:spPr bwMode="auto">
            <a:xfrm>
              <a:off x="3820" y="1553"/>
              <a:ext cx="47" cy="76"/>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N</a:t>
              </a:r>
            </a:p>
          </p:txBody>
        </p:sp>
        <p:sp>
          <p:nvSpPr>
            <p:cNvPr id="183526" name="Rectangle 230"/>
            <p:cNvSpPr>
              <a:spLocks noChangeArrowheads="1"/>
            </p:cNvSpPr>
            <p:nvPr/>
          </p:nvSpPr>
          <p:spPr bwMode="auto">
            <a:xfrm>
              <a:off x="3869" y="1553"/>
              <a:ext cx="46" cy="76"/>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527" name="Rectangle 231"/>
            <p:cNvSpPr>
              <a:spLocks noChangeArrowheads="1"/>
            </p:cNvSpPr>
            <p:nvPr/>
          </p:nvSpPr>
          <p:spPr bwMode="auto">
            <a:xfrm>
              <a:off x="3751" y="1446"/>
              <a:ext cx="50" cy="76"/>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528" name="Rectangle 232"/>
            <p:cNvSpPr>
              <a:spLocks noChangeArrowheads="1"/>
            </p:cNvSpPr>
            <p:nvPr/>
          </p:nvSpPr>
          <p:spPr bwMode="auto">
            <a:xfrm>
              <a:off x="3997" y="1238"/>
              <a:ext cx="50" cy="78"/>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529" name="Rectangle 233"/>
            <p:cNvSpPr>
              <a:spLocks noChangeArrowheads="1"/>
            </p:cNvSpPr>
            <p:nvPr/>
          </p:nvSpPr>
          <p:spPr bwMode="auto">
            <a:xfrm>
              <a:off x="3724" y="1143"/>
              <a:ext cx="46" cy="76"/>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530" name="Rectangle 234"/>
            <p:cNvSpPr>
              <a:spLocks noChangeArrowheads="1"/>
            </p:cNvSpPr>
            <p:nvPr/>
          </p:nvSpPr>
          <p:spPr bwMode="auto">
            <a:xfrm>
              <a:off x="3776" y="1143"/>
              <a:ext cx="69" cy="76"/>
            </a:xfrm>
            <a:prstGeom prst="rect">
              <a:avLst/>
            </a:prstGeom>
            <a:noFill/>
            <a:ln w="12700">
              <a:noFill/>
              <a:miter lim="800000"/>
              <a:headEnd/>
              <a:tailEnd/>
            </a:ln>
          </p:spPr>
          <p:txBody>
            <a:bodyPr wrap="none" lIns="0" tIns="0" rIns="0" bIns="0">
              <a:spAutoFit/>
            </a:bodyPr>
            <a:lstStyle/>
            <a:p>
              <a:pPr algn="l" fontAlgn="base"/>
              <a:r>
                <a:rPr lang="en-US" sz="800" baseline="-25000">
                  <a:latin typeface="Arial" pitchFamily="34" charset="0"/>
                </a:rPr>
                <a:t>2</a:t>
              </a:r>
              <a:r>
                <a:rPr lang="en-US" sz="800">
                  <a:latin typeface="Arial" pitchFamily="34" charset="0"/>
                </a:rPr>
                <a:t>N</a:t>
              </a:r>
            </a:p>
          </p:txBody>
        </p:sp>
        <p:sp>
          <p:nvSpPr>
            <p:cNvPr id="183531" name="Rectangle 235"/>
            <p:cNvSpPr>
              <a:spLocks noChangeArrowheads="1"/>
            </p:cNvSpPr>
            <p:nvPr/>
          </p:nvSpPr>
          <p:spPr bwMode="auto">
            <a:xfrm>
              <a:off x="4346" y="1356"/>
              <a:ext cx="45" cy="76"/>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N</a:t>
              </a:r>
            </a:p>
          </p:txBody>
        </p:sp>
        <p:sp>
          <p:nvSpPr>
            <p:cNvPr id="183532" name="Rectangle 236"/>
            <p:cNvSpPr>
              <a:spLocks noChangeArrowheads="1"/>
            </p:cNvSpPr>
            <p:nvPr/>
          </p:nvSpPr>
          <p:spPr bwMode="auto">
            <a:xfrm>
              <a:off x="4393" y="1356"/>
              <a:ext cx="45" cy="76"/>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533" name="Rectangle 237"/>
            <p:cNvSpPr>
              <a:spLocks noChangeArrowheads="1"/>
            </p:cNvSpPr>
            <p:nvPr/>
          </p:nvSpPr>
          <p:spPr bwMode="auto">
            <a:xfrm>
              <a:off x="4160" y="1059"/>
              <a:ext cx="45" cy="77"/>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534" name="Rectangle 238"/>
            <p:cNvSpPr>
              <a:spLocks noChangeArrowheads="1"/>
            </p:cNvSpPr>
            <p:nvPr/>
          </p:nvSpPr>
          <p:spPr bwMode="auto">
            <a:xfrm>
              <a:off x="3334" y="1394"/>
              <a:ext cx="46" cy="76"/>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535" name="Rectangle 239"/>
            <p:cNvSpPr>
              <a:spLocks noChangeArrowheads="1"/>
            </p:cNvSpPr>
            <p:nvPr/>
          </p:nvSpPr>
          <p:spPr bwMode="auto">
            <a:xfrm>
              <a:off x="3384" y="1394"/>
              <a:ext cx="50" cy="76"/>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536" name="Rectangle 240"/>
            <p:cNvSpPr>
              <a:spLocks noChangeArrowheads="1"/>
            </p:cNvSpPr>
            <p:nvPr/>
          </p:nvSpPr>
          <p:spPr bwMode="auto">
            <a:xfrm>
              <a:off x="2787" y="941"/>
              <a:ext cx="50" cy="78"/>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537" name="Rectangle 241"/>
            <p:cNvSpPr>
              <a:spLocks noChangeArrowheads="1"/>
            </p:cNvSpPr>
            <p:nvPr/>
          </p:nvSpPr>
          <p:spPr bwMode="auto">
            <a:xfrm>
              <a:off x="2842" y="941"/>
              <a:ext cx="47" cy="78"/>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538" name="Line 242"/>
            <p:cNvSpPr>
              <a:spLocks noChangeShapeType="1"/>
            </p:cNvSpPr>
            <p:nvPr/>
          </p:nvSpPr>
          <p:spPr bwMode="auto">
            <a:xfrm>
              <a:off x="4249" y="1164"/>
              <a:ext cx="113" cy="54"/>
            </a:xfrm>
            <a:prstGeom prst="line">
              <a:avLst/>
            </a:prstGeom>
            <a:noFill/>
            <a:ln w="12700">
              <a:solidFill>
                <a:srgbClr val="000000"/>
              </a:solidFill>
              <a:round/>
              <a:headEnd/>
              <a:tailEnd/>
            </a:ln>
          </p:spPr>
          <p:txBody>
            <a:bodyPr/>
            <a:lstStyle/>
            <a:p>
              <a:endParaRPr lang="en-US"/>
            </a:p>
          </p:txBody>
        </p:sp>
        <p:sp>
          <p:nvSpPr>
            <p:cNvPr id="183539" name="Rectangle 243"/>
            <p:cNvSpPr>
              <a:spLocks noChangeArrowheads="1"/>
            </p:cNvSpPr>
            <p:nvPr/>
          </p:nvSpPr>
          <p:spPr bwMode="auto">
            <a:xfrm>
              <a:off x="4368" y="1178"/>
              <a:ext cx="50" cy="78"/>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O</a:t>
              </a:r>
            </a:p>
          </p:txBody>
        </p:sp>
        <p:sp>
          <p:nvSpPr>
            <p:cNvPr id="183540" name="Rectangle 244"/>
            <p:cNvSpPr>
              <a:spLocks noChangeArrowheads="1"/>
            </p:cNvSpPr>
            <p:nvPr/>
          </p:nvSpPr>
          <p:spPr bwMode="auto">
            <a:xfrm>
              <a:off x="4424" y="1178"/>
              <a:ext cx="45" cy="78"/>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H</a:t>
              </a:r>
            </a:p>
          </p:txBody>
        </p:sp>
        <p:sp>
          <p:nvSpPr>
            <p:cNvPr id="183541" name="Rectangle 245"/>
            <p:cNvSpPr>
              <a:spLocks noChangeArrowheads="1"/>
            </p:cNvSpPr>
            <p:nvPr/>
          </p:nvSpPr>
          <p:spPr bwMode="auto">
            <a:xfrm>
              <a:off x="3913" y="1585"/>
              <a:ext cx="48" cy="58"/>
            </a:xfrm>
            <a:prstGeom prst="rect">
              <a:avLst/>
            </a:prstGeom>
            <a:noFill/>
            <a:ln w="12700">
              <a:noFill/>
              <a:miter lim="800000"/>
              <a:headEnd/>
              <a:tailEnd/>
            </a:ln>
          </p:spPr>
          <p:txBody>
            <a:bodyPr lIns="0" tIns="0" rIns="0" bIns="0">
              <a:spAutoFit/>
            </a:bodyPr>
            <a:lstStyle/>
            <a:p>
              <a:pPr algn="l" fontAlgn="base"/>
              <a:r>
                <a:rPr lang="en-US" sz="600">
                  <a:latin typeface="Arial" pitchFamily="34" charset="0"/>
                </a:rPr>
                <a:t>2</a:t>
              </a:r>
            </a:p>
          </p:txBody>
        </p:sp>
        <p:sp>
          <p:nvSpPr>
            <p:cNvPr id="183542" name="Rectangle 246"/>
            <p:cNvSpPr>
              <a:spLocks noChangeArrowheads="1"/>
            </p:cNvSpPr>
            <p:nvPr/>
          </p:nvSpPr>
          <p:spPr bwMode="auto">
            <a:xfrm>
              <a:off x="4445" y="1352"/>
              <a:ext cx="1123" cy="77"/>
            </a:xfrm>
            <a:prstGeom prst="rect">
              <a:avLst/>
            </a:prstGeom>
            <a:noFill/>
            <a:ln w="12700">
              <a:noFill/>
              <a:miter lim="800000"/>
              <a:headEnd/>
              <a:tailEnd/>
            </a:ln>
          </p:spPr>
          <p:txBody>
            <a:bodyPr wrap="none" lIns="0" tIns="0" rIns="0" bIns="0">
              <a:spAutoFit/>
            </a:bodyPr>
            <a:lstStyle/>
            <a:p>
              <a:pPr algn="l" fontAlgn="base"/>
              <a:r>
                <a:rPr lang="en-US" sz="800">
                  <a:latin typeface="Arial" pitchFamily="34" charset="0"/>
                </a:rPr>
                <a:t>-TEPLGGGRQRERWRRRRNRRAQRT</a:t>
              </a:r>
            </a:p>
          </p:txBody>
        </p:sp>
      </p:grpSp>
      <p:grpSp>
        <p:nvGrpSpPr>
          <p:cNvPr id="183543" name="Group 247"/>
          <p:cNvGrpSpPr>
            <a:grpSpLocks/>
          </p:cNvGrpSpPr>
          <p:nvPr/>
        </p:nvGrpSpPr>
        <p:grpSpPr bwMode="auto">
          <a:xfrm>
            <a:off x="304800" y="2057400"/>
            <a:ext cx="2847975" cy="4360863"/>
            <a:chOff x="192" y="1236"/>
            <a:chExt cx="1794" cy="2747"/>
          </a:xfrm>
        </p:grpSpPr>
        <p:sp>
          <p:nvSpPr>
            <p:cNvPr id="183544" name="Line 248"/>
            <p:cNvSpPr>
              <a:spLocks noChangeShapeType="1"/>
            </p:cNvSpPr>
            <p:nvPr/>
          </p:nvSpPr>
          <p:spPr bwMode="auto">
            <a:xfrm>
              <a:off x="864" y="1536"/>
              <a:ext cx="0" cy="1200"/>
            </a:xfrm>
            <a:prstGeom prst="line">
              <a:avLst/>
            </a:prstGeom>
            <a:noFill/>
            <a:ln w="19050">
              <a:solidFill>
                <a:schemeClr val="tx1"/>
              </a:solidFill>
              <a:round/>
              <a:headEnd/>
              <a:tailEnd type="arrow" w="med" len="med"/>
            </a:ln>
            <a:effectLst/>
          </p:spPr>
          <p:txBody>
            <a:bodyPr/>
            <a:lstStyle/>
            <a:p>
              <a:endParaRPr lang="en-US"/>
            </a:p>
          </p:txBody>
        </p:sp>
        <p:sp>
          <p:nvSpPr>
            <p:cNvPr id="183545" name="Text Box 249"/>
            <p:cNvSpPr txBox="1">
              <a:spLocks noChangeArrowheads="1"/>
            </p:cNvSpPr>
            <p:nvPr/>
          </p:nvSpPr>
          <p:spPr bwMode="auto">
            <a:xfrm>
              <a:off x="960" y="2192"/>
              <a:ext cx="526" cy="192"/>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Sortase</a:t>
              </a:r>
            </a:p>
          </p:txBody>
        </p:sp>
        <p:grpSp>
          <p:nvGrpSpPr>
            <p:cNvPr id="183546" name="Group 250"/>
            <p:cNvGrpSpPr>
              <a:grpSpLocks/>
            </p:cNvGrpSpPr>
            <p:nvPr/>
          </p:nvGrpSpPr>
          <p:grpSpPr bwMode="auto">
            <a:xfrm>
              <a:off x="960" y="1774"/>
              <a:ext cx="911" cy="290"/>
              <a:chOff x="2521" y="1296"/>
              <a:chExt cx="911" cy="290"/>
            </a:xfrm>
          </p:grpSpPr>
          <p:sp>
            <p:nvSpPr>
              <p:cNvPr id="183547" name="Oval 251"/>
              <p:cNvSpPr>
                <a:spLocks noChangeArrowheads="1"/>
              </p:cNvSpPr>
              <p:nvPr/>
            </p:nvSpPr>
            <p:spPr bwMode="auto">
              <a:xfrm>
                <a:off x="2534" y="1296"/>
                <a:ext cx="898" cy="290"/>
              </a:xfrm>
              <a:prstGeom prst="ellipse">
                <a:avLst/>
              </a:prstGeom>
              <a:noFill/>
              <a:ln w="28575">
                <a:solidFill>
                  <a:srgbClr val="FF0000"/>
                </a:solidFill>
                <a:round/>
                <a:headEnd/>
                <a:tailEnd/>
              </a:ln>
              <a:effectLst/>
            </p:spPr>
            <p:txBody>
              <a:bodyPr wrap="none" anchor="ctr"/>
              <a:lstStyle/>
              <a:p>
                <a:endParaRPr lang="en-US"/>
              </a:p>
            </p:txBody>
          </p:sp>
          <p:sp>
            <p:nvSpPr>
              <p:cNvPr id="183548" name="Text Box 252"/>
              <p:cNvSpPr txBox="1">
                <a:spLocks noChangeArrowheads="1"/>
              </p:cNvSpPr>
              <p:nvPr/>
            </p:nvSpPr>
            <p:spPr bwMode="auto">
              <a:xfrm>
                <a:off x="2521" y="1361"/>
                <a:ext cx="858" cy="173"/>
              </a:xfrm>
              <a:prstGeom prst="rect">
                <a:avLst/>
              </a:prstGeom>
              <a:noFill/>
              <a:ln w="9525">
                <a:noFill/>
                <a:miter lim="800000"/>
                <a:headEnd/>
                <a:tailEnd/>
              </a:ln>
              <a:effectLst/>
            </p:spPr>
            <p:txBody>
              <a:bodyPr wrap="none">
                <a:spAutoFit/>
              </a:bodyPr>
              <a:lstStyle/>
              <a:p>
                <a:pPr algn="l" fontAlgn="base"/>
                <a:r>
                  <a:rPr lang="en-US" sz="1200" b="1">
                    <a:latin typeface="Arial" pitchFamily="34" charset="0"/>
                  </a:rPr>
                  <a:t>Aminoglycoside</a:t>
                </a:r>
              </a:p>
            </p:txBody>
          </p:sp>
        </p:grpSp>
        <p:grpSp>
          <p:nvGrpSpPr>
            <p:cNvPr id="183549" name="Group 253"/>
            <p:cNvGrpSpPr>
              <a:grpSpLocks/>
            </p:cNvGrpSpPr>
            <p:nvPr/>
          </p:nvGrpSpPr>
          <p:grpSpPr bwMode="auto">
            <a:xfrm>
              <a:off x="196" y="1236"/>
              <a:ext cx="1790" cy="224"/>
              <a:chOff x="471" y="1325"/>
              <a:chExt cx="1790" cy="224"/>
            </a:xfrm>
          </p:grpSpPr>
          <p:sp>
            <p:nvSpPr>
              <p:cNvPr id="183550" name="Rectangle 254"/>
              <p:cNvSpPr>
                <a:spLocks noChangeArrowheads="1"/>
              </p:cNvSpPr>
              <p:nvPr/>
            </p:nvSpPr>
            <p:spPr bwMode="auto">
              <a:xfrm>
                <a:off x="471" y="1363"/>
                <a:ext cx="1188" cy="166"/>
              </a:xfrm>
              <a:prstGeom prst="rect">
                <a:avLst/>
              </a:prstGeom>
              <a:noFill/>
              <a:ln w="28575">
                <a:solidFill>
                  <a:srgbClr val="993366"/>
                </a:solidFill>
                <a:miter lim="800000"/>
                <a:headEnd/>
                <a:tailEnd/>
              </a:ln>
              <a:effectLst/>
            </p:spPr>
            <p:txBody>
              <a:bodyPr wrap="none" anchor="ctr"/>
              <a:lstStyle/>
              <a:p>
                <a:endParaRPr lang="en-US"/>
              </a:p>
            </p:txBody>
          </p:sp>
          <p:sp>
            <p:nvSpPr>
              <p:cNvPr id="183551" name="Text Box 255"/>
              <p:cNvSpPr txBox="1">
                <a:spLocks noChangeArrowheads="1"/>
              </p:cNvSpPr>
              <p:nvPr/>
            </p:nvSpPr>
            <p:spPr bwMode="auto">
              <a:xfrm>
                <a:off x="471" y="1325"/>
                <a:ext cx="1021" cy="212"/>
              </a:xfrm>
              <a:prstGeom prst="rect">
                <a:avLst/>
              </a:prstGeom>
              <a:noFill/>
              <a:ln w="19050">
                <a:noFill/>
                <a:miter lim="800000"/>
                <a:headEnd/>
                <a:tailEnd/>
              </a:ln>
              <a:effectLst/>
            </p:spPr>
            <p:txBody>
              <a:bodyPr wrap="none">
                <a:spAutoFit/>
              </a:bodyPr>
              <a:lstStyle/>
              <a:p>
                <a:pPr algn="l" fontAlgn="base"/>
                <a:r>
                  <a:rPr lang="en-US" b="1">
                    <a:latin typeface="Arial" pitchFamily="34" charset="0"/>
                  </a:rPr>
                  <a:t>     Rev peptide</a:t>
                </a:r>
              </a:p>
            </p:txBody>
          </p:sp>
          <p:grpSp>
            <p:nvGrpSpPr>
              <p:cNvPr id="183552" name="Group 256"/>
              <p:cNvGrpSpPr>
                <a:grpSpLocks/>
              </p:cNvGrpSpPr>
              <p:nvPr/>
            </p:nvGrpSpPr>
            <p:grpSpPr bwMode="auto">
              <a:xfrm>
                <a:off x="1719" y="1337"/>
                <a:ext cx="542" cy="212"/>
                <a:chOff x="3024" y="1488"/>
                <a:chExt cx="640" cy="246"/>
              </a:xfrm>
            </p:grpSpPr>
            <p:sp>
              <p:nvSpPr>
                <p:cNvPr id="183553" name="Rectangle 257"/>
                <p:cNvSpPr>
                  <a:spLocks noChangeArrowheads="1"/>
                </p:cNvSpPr>
                <p:nvPr/>
              </p:nvSpPr>
              <p:spPr bwMode="auto">
                <a:xfrm>
                  <a:off x="3024" y="1488"/>
                  <a:ext cx="576" cy="192"/>
                </a:xfrm>
                <a:prstGeom prst="rect">
                  <a:avLst/>
                </a:prstGeom>
                <a:noFill/>
                <a:ln w="9525">
                  <a:noFill/>
                  <a:miter lim="800000"/>
                  <a:headEnd/>
                  <a:tailEnd/>
                </a:ln>
                <a:effectLst/>
              </p:spPr>
              <p:txBody>
                <a:bodyPr wrap="none" anchor="ctr"/>
                <a:lstStyle/>
                <a:p>
                  <a:endParaRPr lang="en-US"/>
                </a:p>
              </p:txBody>
            </p:sp>
            <p:sp>
              <p:nvSpPr>
                <p:cNvPr id="183554" name="Text Box 258"/>
                <p:cNvSpPr txBox="1">
                  <a:spLocks noChangeArrowheads="1"/>
                </p:cNvSpPr>
                <p:nvPr/>
              </p:nvSpPr>
              <p:spPr bwMode="auto">
                <a:xfrm>
                  <a:off x="3024" y="1488"/>
                  <a:ext cx="640" cy="246"/>
                </a:xfrm>
                <a:prstGeom prst="rect">
                  <a:avLst/>
                </a:prstGeom>
                <a:noFill/>
                <a:ln w="9525">
                  <a:noFill/>
                  <a:miter lim="800000"/>
                  <a:headEnd/>
                  <a:tailEnd/>
                </a:ln>
                <a:effectLst/>
              </p:spPr>
              <p:txBody>
                <a:bodyPr wrap="none">
                  <a:spAutoFit/>
                </a:bodyPr>
                <a:lstStyle/>
                <a:p>
                  <a:pPr algn="l" fontAlgn="base"/>
                  <a:r>
                    <a:rPr lang="en-US" b="1">
                      <a:solidFill>
                        <a:srgbClr val="800080"/>
                      </a:solidFill>
                      <a:latin typeface="Arial" pitchFamily="34" charset="0"/>
                    </a:rPr>
                    <a:t>LPXTG</a:t>
                  </a:r>
                </a:p>
              </p:txBody>
            </p:sp>
          </p:grpSp>
          <p:sp>
            <p:nvSpPr>
              <p:cNvPr id="183555" name="Line 259"/>
              <p:cNvSpPr>
                <a:spLocks noChangeShapeType="1"/>
              </p:cNvSpPr>
              <p:nvPr/>
            </p:nvSpPr>
            <p:spPr bwMode="auto">
              <a:xfrm>
                <a:off x="1674" y="1446"/>
                <a:ext cx="94" cy="0"/>
              </a:xfrm>
              <a:prstGeom prst="line">
                <a:avLst/>
              </a:prstGeom>
              <a:noFill/>
              <a:ln w="25400">
                <a:solidFill>
                  <a:schemeClr val="tx1"/>
                </a:solidFill>
                <a:round/>
                <a:headEnd/>
                <a:tailEnd/>
              </a:ln>
              <a:effectLst/>
            </p:spPr>
            <p:txBody>
              <a:bodyPr/>
              <a:lstStyle/>
              <a:p>
                <a:endParaRPr lang="en-US"/>
              </a:p>
            </p:txBody>
          </p:sp>
        </p:grpSp>
        <p:grpSp>
          <p:nvGrpSpPr>
            <p:cNvPr id="183556" name="Group 260"/>
            <p:cNvGrpSpPr>
              <a:grpSpLocks/>
            </p:cNvGrpSpPr>
            <p:nvPr/>
          </p:nvGrpSpPr>
          <p:grpSpPr bwMode="auto">
            <a:xfrm>
              <a:off x="192" y="2772"/>
              <a:ext cx="1736" cy="224"/>
              <a:chOff x="567" y="2176"/>
              <a:chExt cx="1736" cy="224"/>
            </a:xfrm>
          </p:grpSpPr>
          <p:sp>
            <p:nvSpPr>
              <p:cNvPr id="183557" name="Rectangle 261"/>
              <p:cNvSpPr>
                <a:spLocks noChangeArrowheads="1"/>
              </p:cNvSpPr>
              <p:nvPr/>
            </p:nvSpPr>
            <p:spPr bwMode="auto">
              <a:xfrm>
                <a:off x="567" y="2214"/>
                <a:ext cx="1188" cy="166"/>
              </a:xfrm>
              <a:prstGeom prst="rect">
                <a:avLst/>
              </a:prstGeom>
              <a:noFill/>
              <a:ln w="28575">
                <a:solidFill>
                  <a:srgbClr val="993366"/>
                </a:solidFill>
                <a:miter lim="800000"/>
                <a:headEnd/>
                <a:tailEnd/>
              </a:ln>
              <a:effectLst/>
            </p:spPr>
            <p:txBody>
              <a:bodyPr wrap="none" anchor="ctr"/>
              <a:lstStyle/>
              <a:p>
                <a:endParaRPr lang="en-US"/>
              </a:p>
            </p:txBody>
          </p:sp>
          <p:sp>
            <p:nvSpPr>
              <p:cNvPr id="183558" name="Text Box 262"/>
              <p:cNvSpPr txBox="1">
                <a:spLocks noChangeArrowheads="1"/>
              </p:cNvSpPr>
              <p:nvPr/>
            </p:nvSpPr>
            <p:spPr bwMode="auto">
              <a:xfrm>
                <a:off x="567" y="2176"/>
                <a:ext cx="1021" cy="212"/>
              </a:xfrm>
              <a:prstGeom prst="rect">
                <a:avLst/>
              </a:prstGeom>
              <a:noFill/>
              <a:ln w="19050">
                <a:noFill/>
                <a:miter lim="800000"/>
                <a:headEnd/>
                <a:tailEnd/>
              </a:ln>
              <a:effectLst/>
            </p:spPr>
            <p:txBody>
              <a:bodyPr>
                <a:spAutoFit/>
              </a:bodyPr>
              <a:lstStyle/>
              <a:p>
                <a:pPr algn="l" fontAlgn="base"/>
                <a:r>
                  <a:rPr lang="en-US" b="1">
                    <a:latin typeface="Arial" pitchFamily="34" charset="0"/>
                  </a:rPr>
                  <a:t>     Rev peptide</a:t>
                </a:r>
              </a:p>
            </p:txBody>
          </p:sp>
          <p:grpSp>
            <p:nvGrpSpPr>
              <p:cNvPr id="183559" name="Group 263"/>
              <p:cNvGrpSpPr>
                <a:grpSpLocks/>
              </p:cNvGrpSpPr>
              <p:nvPr/>
            </p:nvGrpSpPr>
            <p:grpSpPr bwMode="auto">
              <a:xfrm>
                <a:off x="1815" y="2188"/>
                <a:ext cx="488" cy="212"/>
                <a:chOff x="3024" y="1488"/>
                <a:chExt cx="576" cy="246"/>
              </a:xfrm>
            </p:grpSpPr>
            <p:sp>
              <p:nvSpPr>
                <p:cNvPr id="183560" name="Rectangle 264"/>
                <p:cNvSpPr>
                  <a:spLocks noChangeArrowheads="1"/>
                </p:cNvSpPr>
                <p:nvPr/>
              </p:nvSpPr>
              <p:spPr bwMode="auto">
                <a:xfrm>
                  <a:off x="3024" y="1488"/>
                  <a:ext cx="576" cy="192"/>
                </a:xfrm>
                <a:prstGeom prst="rect">
                  <a:avLst/>
                </a:prstGeom>
                <a:noFill/>
                <a:ln w="9525">
                  <a:noFill/>
                  <a:miter lim="800000"/>
                  <a:headEnd/>
                  <a:tailEnd/>
                </a:ln>
                <a:effectLst/>
              </p:spPr>
              <p:txBody>
                <a:bodyPr wrap="none" anchor="ctr"/>
                <a:lstStyle/>
                <a:p>
                  <a:endParaRPr lang="en-US"/>
                </a:p>
              </p:txBody>
            </p:sp>
            <p:sp>
              <p:nvSpPr>
                <p:cNvPr id="183561" name="Text Box 265"/>
                <p:cNvSpPr txBox="1">
                  <a:spLocks noChangeArrowheads="1"/>
                </p:cNvSpPr>
                <p:nvPr/>
              </p:nvSpPr>
              <p:spPr bwMode="auto">
                <a:xfrm>
                  <a:off x="3024" y="1488"/>
                  <a:ext cx="522" cy="246"/>
                </a:xfrm>
                <a:prstGeom prst="rect">
                  <a:avLst/>
                </a:prstGeom>
                <a:noFill/>
                <a:ln w="9525">
                  <a:noFill/>
                  <a:miter lim="800000"/>
                  <a:headEnd/>
                  <a:tailEnd/>
                </a:ln>
                <a:effectLst/>
              </p:spPr>
              <p:txBody>
                <a:bodyPr wrap="none">
                  <a:spAutoFit/>
                </a:bodyPr>
                <a:lstStyle/>
                <a:p>
                  <a:pPr algn="l" fontAlgn="base"/>
                  <a:r>
                    <a:rPr lang="en-US" b="1">
                      <a:solidFill>
                        <a:srgbClr val="800080"/>
                      </a:solidFill>
                      <a:latin typeface="Arial" pitchFamily="34" charset="0"/>
                    </a:rPr>
                    <a:t>LPXT</a:t>
                  </a:r>
                </a:p>
              </p:txBody>
            </p:sp>
          </p:grpSp>
          <p:sp>
            <p:nvSpPr>
              <p:cNvPr id="183562" name="Line 266"/>
              <p:cNvSpPr>
                <a:spLocks noChangeShapeType="1"/>
              </p:cNvSpPr>
              <p:nvPr/>
            </p:nvSpPr>
            <p:spPr bwMode="auto">
              <a:xfrm>
                <a:off x="1770" y="2297"/>
                <a:ext cx="94" cy="0"/>
              </a:xfrm>
              <a:prstGeom prst="line">
                <a:avLst/>
              </a:prstGeom>
              <a:noFill/>
              <a:ln w="25400">
                <a:solidFill>
                  <a:schemeClr val="tx1"/>
                </a:solidFill>
                <a:round/>
                <a:headEnd/>
                <a:tailEnd/>
              </a:ln>
              <a:effectLst/>
            </p:spPr>
            <p:txBody>
              <a:bodyPr/>
              <a:lstStyle/>
              <a:p>
                <a:endParaRPr lang="en-US"/>
              </a:p>
            </p:txBody>
          </p:sp>
        </p:grpSp>
        <p:grpSp>
          <p:nvGrpSpPr>
            <p:cNvPr id="183563" name="Group 267"/>
            <p:cNvGrpSpPr>
              <a:grpSpLocks/>
            </p:cNvGrpSpPr>
            <p:nvPr/>
          </p:nvGrpSpPr>
          <p:grpSpPr bwMode="auto">
            <a:xfrm rot="5400000">
              <a:off x="1320" y="3383"/>
              <a:ext cx="910" cy="290"/>
              <a:chOff x="2522" y="1296"/>
              <a:chExt cx="910" cy="290"/>
            </a:xfrm>
          </p:grpSpPr>
          <p:sp>
            <p:nvSpPr>
              <p:cNvPr id="183564" name="Oval 268"/>
              <p:cNvSpPr>
                <a:spLocks noChangeArrowheads="1"/>
              </p:cNvSpPr>
              <p:nvPr/>
            </p:nvSpPr>
            <p:spPr bwMode="auto">
              <a:xfrm>
                <a:off x="2534" y="1296"/>
                <a:ext cx="898" cy="290"/>
              </a:xfrm>
              <a:prstGeom prst="ellipse">
                <a:avLst/>
              </a:prstGeom>
              <a:noFill/>
              <a:ln w="28575">
                <a:solidFill>
                  <a:srgbClr val="FF0000"/>
                </a:solidFill>
                <a:round/>
                <a:headEnd/>
                <a:tailEnd/>
              </a:ln>
              <a:effectLst/>
            </p:spPr>
            <p:txBody>
              <a:bodyPr wrap="none" anchor="ctr"/>
              <a:lstStyle/>
              <a:p>
                <a:endParaRPr lang="en-US"/>
              </a:p>
            </p:txBody>
          </p:sp>
          <p:sp>
            <p:nvSpPr>
              <p:cNvPr id="183565" name="Text Box 269"/>
              <p:cNvSpPr txBox="1">
                <a:spLocks noChangeArrowheads="1"/>
              </p:cNvSpPr>
              <p:nvPr/>
            </p:nvSpPr>
            <p:spPr bwMode="auto">
              <a:xfrm>
                <a:off x="2522" y="1361"/>
                <a:ext cx="858" cy="173"/>
              </a:xfrm>
              <a:prstGeom prst="rect">
                <a:avLst/>
              </a:prstGeom>
              <a:noFill/>
              <a:ln w="9525">
                <a:noFill/>
                <a:miter lim="800000"/>
                <a:headEnd/>
                <a:tailEnd/>
              </a:ln>
              <a:effectLst/>
            </p:spPr>
            <p:txBody>
              <a:bodyPr wrap="none">
                <a:spAutoFit/>
              </a:bodyPr>
              <a:lstStyle/>
              <a:p>
                <a:pPr algn="l" fontAlgn="base"/>
                <a:r>
                  <a:rPr lang="en-US" sz="1200" b="1">
                    <a:latin typeface="Arial" pitchFamily="34" charset="0"/>
                  </a:rPr>
                  <a:t>Aminoglycoside</a:t>
                </a:r>
              </a:p>
            </p:txBody>
          </p:sp>
        </p:grpSp>
        <p:sp>
          <p:nvSpPr>
            <p:cNvPr id="183566" name="Line 270"/>
            <p:cNvSpPr>
              <a:spLocks noChangeShapeType="1"/>
            </p:cNvSpPr>
            <p:nvPr/>
          </p:nvSpPr>
          <p:spPr bwMode="auto">
            <a:xfrm>
              <a:off x="1782" y="2970"/>
              <a:ext cx="0" cy="96"/>
            </a:xfrm>
            <a:prstGeom prst="line">
              <a:avLst/>
            </a:prstGeom>
            <a:noFill/>
            <a:ln w="25400">
              <a:solidFill>
                <a:schemeClr val="tx1"/>
              </a:solidFill>
              <a:round/>
              <a:headEnd/>
              <a:tailEnd/>
            </a:ln>
            <a:effectLst/>
          </p:spPr>
          <p:txBody>
            <a:bodyPr/>
            <a:lstStyle/>
            <a:p>
              <a:endParaRPr 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480846"/>
            <a:ext cx="8001000" cy="584775"/>
          </a:xfrm>
          <a:prstGeom prst="rect">
            <a:avLst/>
          </a:prstGeom>
          <a:noFill/>
        </p:spPr>
        <p:txBody>
          <a:bodyPr wrap="square" rtlCol="0">
            <a:spAutoFit/>
          </a:bodyPr>
          <a:lstStyle/>
          <a:p>
            <a:r>
              <a:rPr lang="en-US" sz="3200" dirty="0" smtClean="0"/>
              <a:t>Biology </a:t>
            </a:r>
            <a:endParaRPr lang="en-US" sz="3200" dirty="0"/>
          </a:p>
        </p:txBody>
      </p:sp>
      <p:sp>
        <p:nvSpPr>
          <p:cNvPr id="3" name="TextBox 2"/>
          <p:cNvSpPr txBox="1"/>
          <p:nvPr/>
        </p:nvSpPr>
        <p:spPr>
          <a:xfrm>
            <a:off x="3534194" y="762000"/>
            <a:ext cx="2133918" cy="584775"/>
          </a:xfrm>
          <a:prstGeom prst="rect">
            <a:avLst/>
          </a:prstGeom>
          <a:noFill/>
        </p:spPr>
        <p:txBody>
          <a:bodyPr wrap="none" rtlCol="0">
            <a:spAutoFit/>
          </a:bodyPr>
          <a:lstStyle/>
          <a:p>
            <a:r>
              <a:rPr lang="en-US" sz="3200" dirty="0" smtClean="0"/>
              <a:t>Philosophy </a:t>
            </a:r>
            <a:endParaRPr lang="en-US" sz="3200" dirty="0"/>
          </a:p>
        </p:txBody>
      </p:sp>
      <p:sp>
        <p:nvSpPr>
          <p:cNvPr id="4" name="TextBox 3"/>
          <p:cNvSpPr txBox="1"/>
          <p:nvPr/>
        </p:nvSpPr>
        <p:spPr>
          <a:xfrm>
            <a:off x="4130945" y="4004846"/>
            <a:ext cx="731290" cy="584775"/>
          </a:xfrm>
          <a:prstGeom prst="rect">
            <a:avLst/>
          </a:prstGeom>
          <a:noFill/>
        </p:spPr>
        <p:txBody>
          <a:bodyPr wrap="none" rtlCol="0">
            <a:spAutoFit/>
          </a:bodyPr>
          <a:lstStyle/>
          <a:p>
            <a:r>
              <a:rPr lang="en-US" sz="3200" dirty="0" smtClean="0"/>
              <a:t>Art</a:t>
            </a:r>
            <a:endParaRPr lang="en-US" sz="3200" dirty="0"/>
          </a:p>
        </p:txBody>
      </p:sp>
      <p:sp>
        <p:nvSpPr>
          <p:cNvPr id="9" name="Down Arrow 8"/>
          <p:cNvSpPr/>
          <p:nvPr/>
        </p:nvSpPr>
        <p:spPr bwMode="auto">
          <a:xfrm>
            <a:off x="4482353" y="1447800"/>
            <a:ext cx="152400" cy="7620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11" name="Up Arrow 10"/>
          <p:cNvSpPr/>
          <p:nvPr/>
        </p:nvSpPr>
        <p:spPr bwMode="auto">
          <a:xfrm>
            <a:off x="4456249" y="3124200"/>
            <a:ext cx="169539" cy="717176"/>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1600200" y="838200"/>
            <a:ext cx="1143000" cy="338554"/>
          </a:xfrm>
          <a:prstGeom prst="rect">
            <a:avLst/>
          </a:prstGeom>
          <a:noFill/>
        </p:spPr>
        <p:txBody>
          <a:bodyPr wrap="square" rtlCol="0">
            <a:spAutoFit/>
          </a:bodyPr>
          <a:lstStyle/>
          <a:p>
            <a:r>
              <a:rPr lang="en-US" dirty="0" smtClean="0"/>
              <a:t>Antiquity</a:t>
            </a:r>
            <a:endParaRPr lang="en-US" dirty="0"/>
          </a:p>
        </p:txBody>
      </p:sp>
      <p:sp>
        <p:nvSpPr>
          <p:cNvPr id="13" name="TextBox 12"/>
          <p:cNvSpPr txBox="1"/>
          <p:nvPr/>
        </p:nvSpPr>
        <p:spPr>
          <a:xfrm>
            <a:off x="1066800" y="4114800"/>
            <a:ext cx="2362200" cy="338554"/>
          </a:xfrm>
          <a:prstGeom prst="rect">
            <a:avLst/>
          </a:prstGeom>
          <a:noFill/>
        </p:spPr>
        <p:txBody>
          <a:bodyPr wrap="square" rtlCol="0">
            <a:spAutoFit/>
          </a:bodyPr>
          <a:lstStyle/>
          <a:p>
            <a:r>
              <a:rPr lang="en-US" dirty="0" smtClean="0"/>
              <a:t>Medieval / renaissance </a:t>
            </a:r>
            <a:endParaRPr lang="en-US" dirty="0"/>
          </a:p>
        </p:txBody>
      </p:sp>
    </p:spTree>
    <p:extLst>
      <p:ext uri="{BB962C8B-B14F-4D97-AF65-F5344CB8AC3E}">
        <p14:creationId xmlns="" xmlns:p14="http://schemas.microsoft.com/office/powerpoint/2010/main" val="4237356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530" name="Group 2"/>
          <p:cNvGrpSpPr>
            <a:grpSpLocks/>
          </p:cNvGrpSpPr>
          <p:nvPr/>
        </p:nvGrpSpPr>
        <p:grpSpPr bwMode="auto">
          <a:xfrm>
            <a:off x="565150" y="457200"/>
            <a:ext cx="3016250" cy="6007100"/>
            <a:chOff x="860" y="288"/>
            <a:chExt cx="1900" cy="3784"/>
          </a:xfrm>
        </p:grpSpPr>
        <p:grpSp>
          <p:nvGrpSpPr>
            <p:cNvPr id="150531" name="Group 3"/>
            <p:cNvGrpSpPr>
              <a:grpSpLocks/>
            </p:cNvGrpSpPr>
            <p:nvPr/>
          </p:nvGrpSpPr>
          <p:grpSpPr bwMode="auto">
            <a:xfrm>
              <a:off x="912" y="288"/>
              <a:ext cx="1835" cy="914"/>
              <a:chOff x="565" y="238"/>
              <a:chExt cx="1835" cy="914"/>
            </a:xfrm>
          </p:grpSpPr>
          <p:pic>
            <p:nvPicPr>
              <p:cNvPr id="150532" name="Picture 4"/>
              <p:cNvPicPr>
                <a:picLocks noChangeAspect="1" noChangeArrowheads="1"/>
              </p:cNvPicPr>
              <p:nvPr/>
            </p:nvPicPr>
            <p:blipFill>
              <a:blip r:embed="rId3"/>
              <a:srcRect l="1068"/>
              <a:stretch>
                <a:fillRect/>
              </a:stretch>
            </p:blipFill>
            <p:spPr bwMode="auto">
              <a:xfrm>
                <a:off x="576" y="520"/>
                <a:ext cx="1824" cy="632"/>
              </a:xfrm>
              <a:prstGeom prst="rect">
                <a:avLst/>
              </a:prstGeom>
              <a:noFill/>
              <a:ln w="9525">
                <a:solidFill>
                  <a:schemeClr val="tx1"/>
                </a:solidFill>
                <a:miter lim="800000"/>
                <a:headEnd/>
                <a:tailEnd/>
              </a:ln>
              <a:effectLst/>
            </p:spPr>
          </p:pic>
          <p:sp>
            <p:nvSpPr>
              <p:cNvPr id="150533" name="Text Box 5"/>
              <p:cNvSpPr txBox="1">
                <a:spLocks noChangeArrowheads="1"/>
              </p:cNvSpPr>
              <p:nvPr/>
            </p:nvSpPr>
            <p:spPr bwMode="auto">
              <a:xfrm rot="5400000" flipH="1" flipV="1">
                <a:off x="572" y="355"/>
                <a:ext cx="178" cy="192"/>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0</a:t>
                </a:r>
              </a:p>
            </p:txBody>
          </p:sp>
          <p:sp>
            <p:nvSpPr>
              <p:cNvPr id="150534" name="Text Box 6"/>
              <p:cNvSpPr txBox="1">
                <a:spLocks noChangeArrowheads="1"/>
              </p:cNvSpPr>
              <p:nvPr/>
            </p:nvSpPr>
            <p:spPr bwMode="auto">
              <a:xfrm rot="5400000" flipH="1" flipV="1">
                <a:off x="753" y="357"/>
                <a:ext cx="178" cy="192"/>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5</a:t>
                </a:r>
              </a:p>
            </p:txBody>
          </p:sp>
          <p:sp>
            <p:nvSpPr>
              <p:cNvPr id="150535" name="Text Box 7"/>
              <p:cNvSpPr txBox="1">
                <a:spLocks noChangeArrowheads="1"/>
              </p:cNvSpPr>
              <p:nvPr/>
            </p:nvSpPr>
            <p:spPr bwMode="auto">
              <a:xfrm rot="5400000" flipH="1" flipV="1">
                <a:off x="910" y="326"/>
                <a:ext cx="240" cy="192"/>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10</a:t>
                </a:r>
              </a:p>
            </p:txBody>
          </p:sp>
          <p:sp>
            <p:nvSpPr>
              <p:cNvPr id="150536" name="Text Box 8"/>
              <p:cNvSpPr txBox="1">
                <a:spLocks noChangeArrowheads="1"/>
              </p:cNvSpPr>
              <p:nvPr/>
            </p:nvSpPr>
            <p:spPr bwMode="auto">
              <a:xfrm rot="5400000" flipH="1" flipV="1">
                <a:off x="1080" y="332"/>
                <a:ext cx="240" cy="192"/>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15</a:t>
                </a:r>
              </a:p>
            </p:txBody>
          </p:sp>
          <p:sp>
            <p:nvSpPr>
              <p:cNvPr id="150537" name="Text Box 9"/>
              <p:cNvSpPr txBox="1">
                <a:spLocks noChangeArrowheads="1"/>
              </p:cNvSpPr>
              <p:nvPr/>
            </p:nvSpPr>
            <p:spPr bwMode="auto">
              <a:xfrm rot="5400000" flipH="1" flipV="1">
                <a:off x="1262" y="323"/>
                <a:ext cx="240" cy="192"/>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25</a:t>
                </a:r>
              </a:p>
            </p:txBody>
          </p:sp>
          <p:sp>
            <p:nvSpPr>
              <p:cNvPr id="150538" name="Text Box 10"/>
              <p:cNvSpPr txBox="1">
                <a:spLocks noChangeArrowheads="1"/>
              </p:cNvSpPr>
              <p:nvPr/>
            </p:nvSpPr>
            <p:spPr bwMode="auto">
              <a:xfrm rot="5400000" flipH="1" flipV="1">
                <a:off x="1442" y="324"/>
                <a:ext cx="240" cy="192"/>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50</a:t>
                </a:r>
              </a:p>
            </p:txBody>
          </p:sp>
          <p:sp>
            <p:nvSpPr>
              <p:cNvPr id="150539" name="Text Box 11"/>
              <p:cNvSpPr txBox="1">
                <a:spLocks noChangeArrowheads="1"/>
              </p:cNvSpPr>
              <p:nvPr/>
            </p:nvSpPr>
            <p:spPr bwMode="auto">
              <a:xfrm rot="5400000" flipH="1" flipV="1">
                <a:off x="1644" y="326"/>
                <a:ext cx="240" cy="192"/>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75</a:t>
                </a:r>
              </a:p>
            </p:txBody>
          </p:sp>
          <p:sp>
            <p:nvSpPr>
              <p:cNvPr id="150540" name="Text Box 12"/>
              <p:cNvSpPr txBox="1">
                <a:spLocks noChangeArrowheads="1"/>
              </p:cNvSpPr>
              <p:nvPr/>
            </p:nvSpPr>
            <p:spPr bwMode="auto">
              <a:xfrm rot="5400000" flipH="1" flipV="1">
                <a:off x="1798" y="296"/>
                <a:ext cx="302" cy="192"/>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100</a:t>
                </a:r>
              </a:p>
            </p:txBody>
          </p:sp>
          <p:sp>
            <p:nvSpPr>
              <p:cNvPr id="150541" name="Text Box 13"/>
              <p:cNvSpPr txBox="1">
                <a:spLocks noChangeArrowheads="1"/>
              </p:cNvSpPr>
              <p:nvPr/>
            </p:nvSpPr>
            <p:spPr bwMode="auto">
              <a:xfrm rot="5400000" flipH="1" flipV="1">
                <a:off x="1966" y="293"/>
                <a:ext cx="302" cy="192"/>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150</a:t>
                </a:r>
              </a:p>
            </p:txBody>
          </p:sp>
          <p:sp>
            <p:nvSpPr>
              <p:cNvPr id="150542" name="Text Box 14"/>
              <p:cNvSpPr txBox="1">
                <a:spLocks noChangeArrowheads="1"/>
              </p:cNvSpPr>
              <p:nvPr/>
            </p:nvSpPr>
            <p:spPr bwMode="auto">
              <a:xfrm rot="5400000" flipH="1" flipV="1">
                <a:off x="2147" y="293"/>
                <a:ext cx="302" cy="192"/>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200</a:t>
                </a:r>
              </a:p>
            </p:txBody>
          </p:sp>
        </p:grpSp>
        <p:grpSp>
          <p:nvGrpSpPr>
            <p:cNvPr id="150543" name="Group 15"/>
            <p:cNvGrpSpPr>
              <a:grpSpLocks/>
            </p:cNvGrpSpPr>
            <p:nvPr/>
          </p:nvGrpSpPr>
          <p:grpSpPr bwMode="auto">
            <a:xfrm>
              <a:off x="912" y="2208"/>
              <a:ext cx="1824" cy="921"/>
              <a:chOff x="3360" y="245"/>
              <a:chExt cx="1824" cy="907"/>
            </a:xfrm>
          </p:grpSpPr>
          <p:graphicFrame>
            <p:nvGraphicFramePr>
              <p:cNvPr id="150544" name="Object 16"/>
              <p:cNvGraphicFramePr>
                <a:graphicFrameLocks noChangeAspect="1"/>
              </p:cNvGraphicFramePr>
              <p:nvPr/>
            </p:nvGraphicFramePr>
            <p:xfrm>
              <a:off x="3360" y="530"/>
              <a:ext cx="1824" cy="622"/>
            </p:xfrm>
            <a:graphic>
              <a:graphicData uri="http://schemas.openxmlformats.org/presentationml/2006/ole">
                <p:oleObj spid="_x0000_s150584" name="Image" r:id="rId4" imgW="4430277" imgH="1577143" progId="">
                  <p:embed/>
                </p:oleObj>
              </a:graphicData>
            </a:graphic>
          </p:graphicFrame>
          <p:sp>
            <p:nvSpPr>
              <p:cNvPr id="150545" name="Text Box 17"/>
              <p:cNvSpPr txBox="1">
                <a:spLocks noChangeArrowheads="1"/>
              </p:cNvSpPr>
              <p:nvPr/>
            </p:nvSpPr>
            <p:spPr bwMode="auto">
              <a:xfrm rot="5400000" flipH="1" flipV="1">
                <a:off x="3368" y="359"/>
                <a:ext cx="175" cy="192"/>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0</a:t>
                </a:r>
              </a:p>
            </p:txBody>
          </p:sp>
          <p:sp>
            <p:nvSpPr>
              <p:cNvPr id="150546" name="Text Box 18"/>
              <p:cNvSpPr txBox="1">
                <a:spLocks noChangeArrowheads="1"/>
              </p:cNvSpPr>
              <p:nvPr/>
            </p:nvSpPr>
            <p:spPr bwMode="auto">
              <a:xfrm rot="5400000" flipH="1" flipV="1">
                <a:off x="3491" y="315"/>
                <a:ext cx="267" cy="192"/>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0.5</a:t>
                </a:r>
              </a:p>
            </p:txBody>
          </p:sp>
          <p:sp>
            <p:nvSpPr>
              <p:cNvPr id="150547" name="Text Box 19"/>
              <p:cNvSpPr txBox="1">
                <a:spLocks noChangeArrowheads="1"/>
              </p:cNvSpPr>
              <p:nvPr/>
            </p:nvSpPr>
            <p:spPr bwMode="auto">
              <a:xfrm rot="5400000" flipH="1" flipV="1">
                <a:off x="3696" y="365"/>
                <a:ext cx="175" cy="192"/>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1</a:t>
                </a:r>
              </a:p>
            </p:txBody>
          </p:sp>
          <p:sp>
            <p:nvSpPr>
              <p:cNvPr id="150548" name="Text Box 20"/>
              <p:cNvSpPr txBox="1">
                <a:spLocks noChangeArrowheads="1"/>
              </p:cNvSpPr>
              <p:nvPr/>
            </p:nvSpPr>
            <p:spPr bwMode="auto">
              <a:xfrm rot="5400000" flipH="1" flipV="1">
                <a:off x="3830" y="359"/>
                <a:ext cx="175" cy="192"/>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2</a:t>
                </a:r>
              </a:p>
            </p:txBody>
          </p:sp>
          <p:sp>
            <p:nvSpPr>
              <p:cNvPr id="150549" name="Text Box 21"/>
              <p:cNvSpPr txBox="1">
                <a:spLocks noChangeArrowheads="1"/>
              </p:cNvSpPr>
              <p:nvPr/>
            </p:nvSpPr>
            <p:spPr bwMode="auto">
              <a:xfrm rot="5400000" flipH="1" flipV="1">
                <a:off x="3977" y="362"/>
                <a:ext cx="175" cy="192"/>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5</a:t>
                </a:r>
              </a:p>
            </p:txBody>
          </p:sp>
          <p:sp>
            <p:nvSpPr>
              <p:cNvPr id="150550" name="Text Box 22"/>
              <p:cNvSpPr txBox="1">
                <a:spLocks noChangeArrowheads="1"/>
              </p:cNvSpPr>
              <p:nvPr/>
            </p:nvSpPr>
            <p:spPr bwMode="auto">
              <a:xfrm rot="5400000" flipH="1" flipV="1">
                <a:off x="4086" y="328"/>
                <a:ext cx="236" cy="192"/>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10</a:t>
                </a:r>
              </a:p>
            </p:txBody>
          </p:sp>
          <p:sp>
            <p:nvSpPr>
              <p:cNvPr id="150551" name="Text Box 23"/>
              <p:cNvSpPr txBox="1">
                <a:spLocks noChangeArrowheads="1"/>
              </p:cNvSpPr>
              <p:nvPr/>
            </p:nvSpPr>
            <p:spPr bwMode="auto">
              <a:xfrm rot="5400000" flipH="1" flipV="1">
                <a:off x="4236" y="334"/>
                <a:ext cx="236" cy="192"/>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15</a:t>
                </a:r>
              </a:p>
            </p:txBody>
          </p:sp>
          <p:sp>
            <p:nvSpPr>
              <p:cNvPr id="150552" name="Text Box 24"/>
              <p:cNvSpPr txBox="1">
                <a:spLocks noChangeArrowheads="1"/>
              </p:cNvSpPr>
              <p:nvPr/>
            </p:nvSpPr>
            <p:spPr bwMode="auto">
              <a:xfrm rot="5400000" flipH="1" flipV="1">
                <a:off x="4373" y="331"/>
                <a:ext cx="236" cy="192"/>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25</a:t>
                </a:r>
              </a:p>
            </p:txBody>
          </p:sp>
          <p:sp>
            <p:nvSpPr>
              <p:cNvPr id="150553" name="Text Box 25"/>
              <p:cNvSpPr txBox="1">
                <a:spLocks noChangeArrowheads="1"/>
              </p:cNvSpPr>
              <p:nvPr/>
            </p:nvSpPr>
            <p:spPr bwMode="auto">
              <a:xfrm rot="5400000" flipH="1" flipV="1">
                <a:off x="4526" y="328"/>
                <a:ext cx="236" cy="192"/>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50</a:t>
                </a:r>
              </a:p>
            </p:txBody>
          </p:sp>
          <p:sp>
            <p:nvSpPr>
              <p:cNvPr id="150554" name="Text Box 26"/>
              <p:cNvSpPr txBox="1">
                <a:spLocks noChangeArrowheads="1"/>
              </p:cNvSpPr>
              <p:nvPr/>
            </p:nvSpPr>
            <p:spPr bwMode="auto">
              <a:xfrm rot="5400000" flipH="1" flipV="1">
                <a:off x="4632" y="298"/>
                <a:ext cx="297" cy="192"/>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100</a:t>
                </a:r>
              </a:p>
            </p:txBody>
          </p:sp>
          <p:sp>
            <p:nvSpPr>
              <p:cNvPr id="150555" name="Text Box 27"/>
              <p:cNvSpPr txBox="1">
                <a:spLocks noChangeArrowheads="1"/>
              </p:cNvSpPr>
              <p:nvPr/>
            </p:nvSpPr>
            <p:spPr bwMode="auto">
              <a:xfrm rot="5400000" flipH="1" flipV="1">
                <a:off x="4764" y="302"/>
                <a:ext cx="297" cy="192"/>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200</a:t>
                </a:r>
              </a:p>
            </p:txBody>
          </p:sp>
          <p:sp>
            <p:nvSpPr>
              <p:cNvPr id="150556" name="Text Box 28"/>
              <p:cNvSpPr txBox="1">
                <a:spLocks noChangeArrowheads="1"/>
              </p:cNvSpPr>
              <p:nvPr/>
            </p:nvSpPr>
            <p:spPr bwMode="auto">
              <a:xfrm rot="5400000" flipH="1" flipV="1">
                <a:off x="4919" y="302"/>
                <a:ext cx="297" cy="192"/>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400</a:t>
                </a:r>
              </a:p>
            </p:txBody>
          </p:sp>
        </p:grpSp>
        <p:grpSp>
          <p:nvGrpSpPr>
            <p:cNvPr id="150557" name="Group 29"/>
            <p:cNvGrpSpPr>
              <a:grpSpLocks/>
            </p:cNvGrpSpPr>
            <p:nvPr/>
          </p:nvGrpSpPr>
          <p:grpSpPr bwMode="auto">
            <a:xfrm>
              <a:off x="937" y="3168"/>
              <a:ext cx="1823" cy="904"/>
              <a:chOff x="576" y="240"/>
              <a:chExt cx="1844" cy="904"/>
            </a:xfrm>
          </p:grpSpPr>
          <p:graphicFrame>
            <p:nvGraphicFramePr>
              <p:cNvPr id="150558" name="Object 30"/>
              <p:cNvGraphicFramePr>
                <a:graphicFrameLocks noChangeAspect="1"/>
              </p:cNvGraphicFramePr>
              <p:nvPr/>
            </p:nvGraphicFramePr>
            <p:xfrm>
              <a:off x="576" y="528"/>
              <a:ext cx="1824" cy="616"/>
            </p:xfrm>
            <a:graphic>
              <a:graphicData uri="http://schemas.openxmlformats.org/presentationml/2006/ole">
                <p:oleObj spid="_x0000_s150585" name="Image" r:id="rId5" imgW="4366269" imgH="2103124" progId="">
                  <p:embed/>
                </p:oleObj>
              </a:graphicData>
            </a:graphic>
          </p:graphicFrame>
          <p:sp>
            <p:nvSpPr>
              <p:cNvPr id="150559" name="Text Box 31"/>
              <p:cNvSpPr txBox="1">
                <a:spLocks noChangeArrowheads="1"/>
              </p:cNvSpPr>
              <p:nvPr/>
            </p:nvSpPr>
            <p:spPr bwMode="auto">
              <a:xfrm rot="5400000" flipH="1" flipV="1">
                <a:off x="626" y="353"/>
                <a:ext cx="178" cy="195"/>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0</a:t>
                </a:r>
              </a:p>
            </p:txBody>
          </p:sp>
          <p:sp>
            <p:nvSpPr>
              <p:cNvPr id="150560" name="Text Box 32"/>
              <p:cNvSpPr txBox="1">
                <a:spLocks noChangeArrowheads="1"/>
              </p:cNvSpPr>
              <p:nvPr/>
            </p:nvSpPr>
            <p:spPr bwMode="auto">
              <a:xfrm rot="5400000" flipH="1" flipV="1">
                <a:off x="767" y="312"/>
                <a:ext cx="271" cy="194"/>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0.5</a:t>
                </a:r>
              </a:p>
            </p:txBody>
          </p:sp>
          <p:sp>
            <p:nvSpPr>
              <p:cNvPr id="150561" name="Text Box 33"/>
              <p:cNvSpPr txBox="1">
                <a:spLocks noChangeArrowheads="1"/>
              </p:cNvSpPr>
              <p:nvPr/>
            </p:nvSpPr>
            <p:spPr bwMode="auto">
              <a:xfrm rot="5400000" flipH="1" flipV="1">
                <a:off x="948" y="361"/>
                <a:ext cx="178" cy="194"/>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1</a:t>
                </a:r>
              </a:p>
            </p:txBody>
          </p:sp>
          <p:sp>
            <p:nvSpPr>
              <p:cNvPr id="150562" name="Text Box 34"/>
              <p:cNvSpPr txBox="1">
                <a:spLocks noChangeArrowheads="1"/>
              </p:cNvSpPr>
              <p:nvPr/>
            </p:nvSpPr>
            <p:spPr bwMode="auto">
              <a:xfrm rot="5400000" flipH="1" flipV="1">
                <a:off x="1109" y="355"/>
                <a:ext cx="178" cy="194"/>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2</a:t>
                </a:r>
              </a:p>
            </p:txBody>
          </p:sp>
          <p:sp>
            <p:nvSpPr>
              <p:cNvPr id="150563" name="Text Box 35"/>
              <p:cNvSpPr txBox="1">
                <a:spLocks noChangeArrowheads="1"/>
              </p:cNvSpPr>
              <p:nvPr/>
            </p:nvSpPr>
            <p:spPr bwMode="auto">
              <a:xfrm rot="5400000" flipH="1" flipV="1">
                <a:off x="1281" y="358"/>
                <a:ext cx="178" cy="194"/>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5</a:t>
                </a:r>
              </a:p>
            </p:txBody>
          </p:sp>
          <p:sp>
            <p:nvSpPr>
              <p:cNvPr id="150564" name="Text Box 36"/>
              <p:cNvSpPr txBox="1">
                <a:spLocks noChangeArrowheads="1"/>
              </p:cNvSpPr>
              <p:nvPr/>
            </p:nvSpPr>
            <p:spPr bwMode="auto">
              <a:xfrm rot="5400000" flipH="1" flipV="1">
                <a:off x="1399" y="325"/>
                <a:ext cx="240" cy="194"/>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10</a:t>
                </a:r>
              </a:p>
            </p:txBody>
          </p:sp>
          <p:sp>
            <p:nvSpPr>
              <p:cNvPr id="150565" name="Text Box 37"/>
              <p:cNvSpPr txBox="1">
                <a:spLocks noChangeArrowheads="1"/>
              </p:cNvSpPr>
              <p:nvPr/>
            </p:nvSpPr>
            <p:spPr bwMode="auto">
              <a:xfrm rot="5400000" flipH="1" flipV="1">
                <a:off x="1565" y="330"/>
                <a:ext cx="240" cy="194"/>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15</a:t>
                </a:r>
              </a:p>
            </p:txBody>
          </p:sp>
          <p:sp>
            <p:nvSpPr>
              <p:cNvPr id="150566" name="Text Box 38"/>
              <p:cNvSpPr txBox="1">
                <a:spLocks noChangeArrowheads="1"/>
              </p:cNvSpPr>
              <p:nvPr/>
            </p:nvSpPr>
            <p:spPr bwMode="auto">
              <a:xfrm rot="5400000" flipH="1" flipV="1">
                <a:off x="1706" y="328"/>
                <a:ext cx="240" cy="194"/>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25</a:t>
                </a:r>
              </a:p>
            </p:txBody>
          </p:sp>
          <p:sp>
            <p:nvSpPr>
              <p:cNvPr id="150567" name="Text Box 39"/>
              <p:cNvSpPr txBox="1">
                <a:spLocks noChangeArrowheads="1"/>
              </p:cNvSpPr>
              <p:nvPr/>
            </p:nvSpPr>
            <p:spPr bwMode="auto">
              <a:xfrm rot="5400000" flipH="1" flipV="1">
                <a:off x="1885" y="325"/>
                <a:ext cx="240" cy="194"/>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50</a:t>
                </a:r>
              </a:p>
            </p:txBody>
          </p:sp>
          <p:sp>
            <p:nvSpPr>
              <p:cNvPr id="150568" name="Text Box 40"/>
              <p:cNvSpPr txBox="1">
                <a:spLocks noChangeArrowheads="1"/>
              </p:cNvSpPr>
              <p:nvPr/>
            </p:nvSpPr>
            <p:spPr bwMode="auto">
              <a:xfrm rot="5400000" flipH="1" flipV="1">
                <a:off x="2011" y="294"/>
                <a:ext cx="302" cy="194"/>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100</a:t>
                </a:r>
              </a:p>
            </p:txBody>
          </p:sp>
          <p:sp>
            <p:nvSpPr>
              <p:cNvPr id="150569" name="Text Box 41"/>
              <p:cNvSpPr txBox="1">
                <a:spLocks noChangeArrowheads="1"/>
              </p:cNvSpPr>
              <p:nvPr/>
            </p:nvSpPr>
            <p:spPr bwMode="auto">
              <a:xfrm rot="5400000" flipH="1" flipV="1">
                <a:off x="2172" y="298"/>
                <a:ext cx="302" cy="194"/>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200</a:t>
                </a:r>
              </a:p>
            </p:txBody>
          </p:sp>
        </p:grpSp>
        <p:grpSp>
          <p:nvGrpSpPr>
            <p:cNvPr id="150570" name="Group 42"/>
            <p:cNvGrpSpPr>
              <a:grpSpLocks/>
            </p:cNvGrpSpPr>
            <p:nvPr/>
          </p:nvGrpSpPr>
          <p:grpSpPr bwMode="auto">
            <a:xfrm>
              <a:off x="924" y="1248"/>
              <a:ext cx="1818" cy="906"/>
              <a:chOff x="3360" y="238"/>
              <a:chExt cx="1826" cy="906"/>
            </a:xfrm>
          </p:grpSpPr>
          <p:graphicFrame>
            <p:nvGraphicFramePr>
              <p:cNvPr id="150571" name="Object 43"/>
              <p:cNvGraphicFramePr>
                <a:graphicFrameLocks noChangeAspect="1"/>
              </p:cNvGraphicFramePr>
              <p:nvPr/>
            </p:nvGraphicFramePr>
            <p:xfrm>
              <a:off x="3360" y="528"/>
              <a:ext cx="1824" cy="616"/>
            </p:xfrm>
            <a:graphic>
              <a:graphicData uri="http://schemas.openxmlformats.org/presentationml/2006/ole">
                <p:oleObj spid="_x0000_s150586" name="Image" r:id="rId6" imgW="4032512" imgH="1494667" progId="">
                  <p:embed/>
                </p:oleObj>
              </a:graphicData>
            </a:graphic>
          </p:graphicFrame>
          <p:sp>
            <p:nvSpPr>
              <p:cNvPr id="150572" name="Text Box 44"/>
              <p:cNvSpPr txBox="1">
                <a:spLocks noChangeArrowheads="1"/>
              </p:cNvSpPr>
              <p:nvPr/>
            </p:nvSpPr>
            <p:spPr bwMode="auto">
              <a:xfrm rot="5400000" flipH="1" flipV="1">
                <a:off x="3396" y="354"/>
                <a:ext cx="178" cy="193"/>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0</a:t>
                </a:r>
              </a:p>
            </p:txBody>
          </p:sp>
          <p:sp>
            <p:nvSpPr>
              <p:cNvPr id="150573" name="Text Box 45"/>
              <p:cNvSpPr txBox="1">
                <a:spLocks noChangeArrowheads="1"/>
              </p:cNvSpPr>
              <p:nvPr/>
            </p:nvSpPr>
            <p:spPr bwMode="auto">
              <a:xfrm rot="5400000" flipH="1" flipV="1">
                <a:off x="3696" y="330"/>
                <a:ext cx="240" cy="192"/>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10</a:t>
                </a:r>
              </a:p>
            </p:txBody>
          </p:sp>
          <p:sp>
            <p:nvSpPr>
              <p:cNvPr id="150574" name="Text Box 46"/>
              <p:cNvSpPr txBox="1">
                <a:spLocks noChangeArrowheads="1"/>
              </p:cNvSpPr>
              <p:nvPr/>
            </p:nvSpPr>
            <p:spPr bwMode="auto">
              <a:xfrm rot="5400000" flipH="1" flipV="1">
                <a:off x="3854" y="329"/>
                <a:ext cx="240" cy="193"/>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15</a:t>
                </a:r>
              </a:p>
            </p:txBody>
          </p:sp>
          <p:sp>
            <p:nvSpPr>
              <p:cNvPr id="150575" name="Text Box 47"/>
              <p:cNvSpPr txBox="1">
                <a:spLocks noChangeArrowheads="1"/>
              </p:cNvSpPr>
              <p:nvPr/>
            </p:nvSpPr>
            <p:spPr bwMode="auto">
              <a:xfrm rot="5400000" flipH="1" flipV="1">
                <a:off x="4008" y="323"/>
                <a:ext cx="240" cy="193"/>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25</a:t>
                </a:r>
              </a:p>
            </p:txBody>
          </p:sp>
          <p:sp>
            <p:nvSpPr>
              <p:cNvPr id="150576" name="Text Box 48"/>
              <p:cNvSpPr txBox="1">
                <a:spLocks noChangeArrowheads="1"/>
              </p:cNvSpPr>
              <p:nvPr/>
            </p:nvSpPr>
            <p:spPr bwMode="auto">
              <a:xfrm rot="5400000" flipH="1" flipV="1">
                <a:off x="4182" y="326"/>
                <a:ext cx="240" cy="193"/>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50</a:t>
                </a:r>
              </a:p>
            </p:txBody>
          </p:sp>
          <p:sp>
            <p:nvSpPr>
              <p:cNvPr id="150577" name="Text Box 49"/>
              <p:cNvSpPr txBox="1">
                <a:spLocks noChangeArrowheads="1"/>
              </p:cNvSpPr>
              <p:nvPr/>
            </p:nvSpPr>
            <p:spPr bwMode="auto">
              <a:xfrm rot="5400000" flipH="1" flipV="1">
                <a:off x="4326" y="323"/>
                <a:ext cx="240" cy="193"/>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75</a:t>
                </a:r>
              </a:p>
            </p:txBody>
          </p:sp>
          <p:sp>
            <p:nvSpPr>
              <p:cNvPr id="150578" name="Text Box 50"/>
              <p:cNvSpPr txBox="1">
                <a:spLocks noChangeArrowheads="1"/>
              </p:cNvSpPr>
              <p:nvPr/>
            </p:nvSpPr>
            <p:spPr bwMode="auto">
              <a:xfrm rot="5400000" flipH="1" flipV="1">
                <a:off x="4453" y="298"/>
                <a:ext cx="302" cy="193"/>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100</a:t>
                </a:r>
              </a:p>
            </p:txBody>
          </p:sp>
          <p:sp>
            <p:nvSpPr>
              <p:cNvPr id="150579" name="Text Box 51"/>
              <p:cNvSpPr txBox="1">
                <a:spLocks noChangeArrowheads="1"/>
              </p:cNvSpPr>
              <p:nvPr/>
            </p:nvSpPr>
            <p:spPr bwMode="auto">
              <a:xfrm rot="5400000" flipH="1" flipV="1">
                <a:off x="4939" y="294"/>
                <a:ext cx="302" cy="193"/>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600</a:t>
                </a:r>
              </a:p>
            </p:txBody>
          </p:sp>
          <p:sp>
            <p:nvSpPr>
              <p:cNvPr id="150580" name="Text Box 52"/>
              <p:cNvSpPr txBox="1">
                <a:spLocks noChangeArrowheads="1"/>
              </p:cNvSpPr>
              <p:nvPr/>
            </p:nvSpPr>
            <p:spPr bwMode="auto">
              <a:xfrm rot="5400000" flipH="1" flipV="1">
                <a:off x="4615" y="292"/>
                <a:ext cx="302" cy="193"/>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200</a:t>
                </a:r>
              </a:p>
            </p:txBody>
          </p:sp>
          <p:sp>
            <p:nvSpPr>
              <p:cNvPr id="150581" name="Text Box 53"/>
              <p:cNvSpPr txBox="1">
                <a:spLocks noChangeArrowheads="1"/>
              </p:cNvSpPr>
              <p:nvPr/>
            </p:nvSpPr>
            <p:spPr bwMode="auto">
              <a:xfrm rot="5400000" flipH="1" flipV="1">
                <a:off x="4763" y="292"/>
                <a:ext cx="302" cy="193"/>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400</a:t>
                </a:r>
              </a:p>
            </p:txBody>
          </p:sp>
          <p:sp>
            <p:nvSpPr>
              <p:cNvPr id="150582" name="Text Box 54"/>
              <p:cNvSpPr txBox="1">
                <a:spLocks noChangeArrowheads="1"/>
              </p:cNvSpPr>
              <p:nvPr/>
            </p:nvSpPr>
            <p:spPr bwMode="auto">
              <a:xfrm rot="5400000" flipH="1" flipV="1">
                <a:off x="3564" y="356"/>
                <a:ext cx="178" cy="193"/>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5</a:t>
                </a:r>
              </a:p>
            </p:txBody>
          </p:sp>
        </p:grpSp>
        <p:sp>
          <p:nvSpPr>
            <p:cNvPr id="150583" name="Text Box 55"/>
            <p:cNvSpPr txBox="1">
              <a:spLocks noChangeArrowheads="1"/>
            </p:cNvSpPr>
            <p:nvPr/>
          </p:nvSpPr>
          <p:spPr bwMode="auto">
            <a:xfrm>
              <a:off x="878" y="518"/>
              <a:ext cx="343" cy="212"/>
            </a:xfrm>
            <a:prstGeom prst="rect">
              <a:avLst/>
            </a:prstGeom>
            <a:noFill/>
            <a:ln w="9525">
              <a:noFill/>
              <a:miter lim="800000"/>
              <a:headEnd/>
              <a:tailEnd/>
            </a:ln>
            <a:effectLst/>
          </p:spPr>
          <p:txBody>
            <a:bodyPr wrap="none">
              <a:spAutoFit/>
            </a:bodyPr>
            <a:lstStyle/>
            <a:p>
              <a:pPr algn="l" fontAlgn="base"/>
              <a:r>
                <a:rPr lang="en-US">
                  <a:latin typeface="Arial" pitchFamily="34" charset="0"/>
                </a:rPr>
                <a:t>Rev</a:t>
              </a:r>
            </a:p>
          </p:txBody>
        </p:sp>
        <p:sp>
          <p:nvSpPr>
            <p:cNvPr id="150584" name="Text Box 56"/>
            <p:cNvSpPr txBox="1">
              <a:spLocks noChangeArrowheads="1"/>
            </p:cNvSpPr>
            <p:nvPr/>
          </p:nvSpPr>
          <p:spPr bwMode="auto">
            <a:xfrm>
              <a:off x="870" y="1486"/>
              <a:ext cx="770" cy="212"/>
            </a:xfrm>
            <a:prstGeom prst="rect">
              <a:avLst/>
            </a:prstGeom>
            <a:noFill/>
            <a:ln w="9525">
              <a:noFill/>
              <a:miter lim="800000"/>
              <a:headEnd/>
              <a:tailEnd/>
            </a:ln>
            <a:effectLst/>
          </p:spPr>
          <p:txBody>
            <a:bodyPr wrap="none">
              <a:spAutoFit/>
            </a:bodyPr>
            <a:lstStyle/>
            <a:p>
              <a:pPr algn="l" fontAlgn="base"/>
              <a:r>
                <a:rPr lang="en-US">
                  <a:latin typeface="Arial" pitchFamily="34" charset="0"/>
                </a:rPr>
                <a:t>Rev-ribosta</a:t>
              </a:r>
            </a:p>
          </p:txBody>
        </p:sp>
        <p:sp>
          <p:nvSpPr>
            <p:cNvPr id="150585" name="Text Box 57"/>
            <p:cNvSpPr txBox="1">
              <a:spLocks noChangeArrowheads="1"/>
            </p:cNvSpPr>
            <p:nvPr/>
          </p:nvSpPr>
          <p:spPr bwMode="auto">
            <a:xfrm>
              <a:off x="860" y="2450"/>
              <a:ext cx="599" cy="212"/>
            </a:xfrm>
            <a:prstGeom prst="rect">
              <a:avLst/>
            </a:prstGeom>
            <a:noFill/>
            <a:ln w="9525">
              <a:noFill/>
              <a:miter lim="800000"/>
              <a:headEnd/>
              <a:tailEnd/>
            </a:ln>
            <a:effectLst/>
          </p:spPr>
          <p:txBody>
            <a:bodyPr wrap="none">
              <a:spAutoFit/>
            </a:bodyPr>
            <a:lstStyle/>
            <a:p>
              <a:pPr algn="l" fontAlgn="base"/>
              <a:r>
                <a:rPr lang="en-US">
                  <a:latin typeface="Arial" pitchFamily="34" charset="0"/>
                </a:rPr>
                <a:t>Rev-neo</a:t>
              </a:r>
            </a:p>
          </p:txBody>
        </p:sp>
        <p:sp>
          <p:nvSpPr>
            <p:cNvPr id="150586" name="Text Box 58"/>
            <p:cNvSpPr txBox="1">
              <a:spLocks noChangeArrowheads="1"/>
            </p:cNvSpPr>
            <p:nvPr/>
          </p:nvSpPr>
          <p:spPr bwMode="auto">
            <a:xfrm>
              <a:off x="884" y="3410"/>
              <a:ext cx="678" cy="212"/>
            </a:xfrm>
            <a:prstGeom prst="rect">
              <a:avLst/>
            </a:prstGeom>
            <a:noFill/>
            <a:ln w="9525">
              <a:noFill/>
              <a:miter lim="800000"/>
              <a:headEnd/>
              <a:tailEnd/>
            </a:ln>
            <a:effectLst/>
          </p:spPr>
          <p:txBody>
            <a:bodyPr wrap="none">
              <a:spAutoFit/>
            </a:bodyPr>
            <a:lstStyle/>
            <a:p>
              <a:pPr algn="l" fontAlgn="base"/>
              <a:r>
                <a:rPr lang="en-US">
                  <a:latin typeface="Arial" pitchFamily="34" charset="0"/>
                </a:rPr>
                <a:t>Rev-tobra</a:t>
              </a:r>
            </a:p>
          </p:txBody>
        </p:sp>
      </p:grpSp>
      <p:graphicFrame>
        <p:nvGraphicFramePr>
          <p:cNvPr id="150614" name="Group 86"/>
          <p:cNvGraphicFramePr>
            <a:graphicFrameLocks noGrp="1"/>
          </p:cNvGraphicFramePr>
          <p:nvPr/>
        </p:nvGraphicFramePr>
        <p:xfrm>
          <a:off x="4343400" y="915988"/>
          <a:ext cx="4419600" cy="3732213"/>
        </p:xfrm>
        <a:graphic>
          <a:graphicData uri="http://schemas.openxmlformats.org/drawingml/2006/table">
            <a:tbl>
              <a:tblPr/>
              <a:tblGrid>
                <a:gridCol w="2501900"/>
                <a:gridCol w="1917700"/>
              </a:tblGrid>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Arial" pitchFamily="34" charset="0"/>
                          <a:cs typeface="Times New Roman" pitchFamily="18" charset="0"/>
                        </a:rPr>
                        <a:t>Peptide</a:t>
                      </a:r>
                      <a:r>
                        <a:rPr kumimoji="0" lang="en-US" sz="1600" b="1" i="0" u="none" strike="noStrike" cap="none" normalizeH="0" baseline="0" smtClean="0">
                          <a:ln>
                            <a:noFill/>
                          </a:ln>
                          <a:solidFill>
                            <a:schemeClr val="tx1"/>
                          </a:solidFill>
                          <a:effectLst/>
                          <a:latin typeface="Arial" pitchFamily="34" charset="0"/>
                          <a:cs typeface="Times New Roman" pitchFamily="18" charset="0"/>
                        </a:rPr>
                        <a:t>/</a:t>
                      </a:r>
                      <a:r>
                        <a:rPr kumimoji="0" lang="en-US" sz="1600" b="1" i="0" u="none" strike="noStrike" cap="none" normalizeH="0" baseline="0" smtClean="0">
                          <a:ln>
                            <a:noFill/>
                          </a:ln>
                          <a:solidFill>
                            <a:srgbClr val="000099"/>
                          </a:solidFill>
                          <a:effectLst/>
                          <a:latin typeface="Arial" pitchFamily="34" charset="0"/>
                          <a:cs typeface="Times New Roman" pitchFamily="18" charset="0"/>
                        </a:rPr>
                        <a:t>Conjugate</a:t>
                      </a:r>
                      <a:endParaRPr kumimoji="0" lang="en-US" sz="1600" b="1" i="0" u="none" strike="noStrike" cap="none" normalizeH="0" baseline="0" smtClean="0">
                        <a:ln>
                          <a:noFill/>
                        </a:ln>
                        <a:solidFill>
                          <a:srgbClr val="000099"/>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Times New Roman" pitchFamily="18" charset="0"/>
                        </a:rPr>
                        <a:t>K</a:t>
                      </a:r>
                      <a:r>
                        <a:rPr kumimoji="0" lang="en-US" sz="1600" b="1" i="0" u="none" strike="noStrike" cap="none" normalizeH="0" baseline="-30000" smtClean="0">
                          <a:ln>
                            <a:noFill/>
                          </a:ln>
                          <a:solidFill>
                            <a:schemeClr val="tx1"/>
                          </a:solidFill>
                          <a:effectLst/>
                          <a:latin typeface="Arial" pitchFamily="34" charset="0"/>
                          <a:cs typeface="Times New Roman" pitchFamily="18" charset="0"/>
                        </a:rPr>
                        <a:t>d </a:t>
                      </a:r>
                      <a:r>
                        <a:rPr kumimoji="0" lang="en-US" sz="1600" b="1" i="0" u="none" strike="noStrike" cap="none" normalizeH="0" baseline="0" smtClean="0">
                          <a:ln>
                            <a:noFill/>
                          </a:ln>
                          <a:solidFill>
                            <a:schemeClr val="tx1"/>
                          </a:solidFill>
                          <a:effectLst/>
                          <a:latin typeface="Arial" pitchFamily="34" charset="0"/>
                          <a:cs typeface="Times New Roman" pitchFamily="18" charset="0"/>
                        </a:rPr>
                        <a:t>(nM)</a:t>
                      </a:r>
                      <a:endParaRPr kumimoji="0" lang="en-U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00"/>
                          </a:solidFill>
                          <a:effectLst/>
                          <a:latin typeface="Arial" pitchFamily="34" charset="0"/>
                          <a:cs typeface="Times New Roman" pitchFamily="18" charset="0"/>
                        </a:rPr>
                        <a:t>Rev-LPETGK</a:t>
                      </a:r>
                      <a:endParaRPr kumimoji="0" lang="en-US" sz="1600" b="0"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00"/>
                          </a:solidFill>
                          <a:effectLst/>
                          <a:latin typeface="Arial" pitchFamily="34" charset="0"/>
                          <a:cs typeface="Times New Roman" pitchFamily="18" charset="0"/>
                        </a:rPr>
                        <a:t>216</a:t>
                      </a:r>
                      <a:endParaRPr kumimoji="0" lang="en-US" sz="1600" b="0" i="0" u="none" strike="noStrike" cap="none" normalizeH="0" baseline="0" smtClean="0">
                        <a:ln>
                          <a:noFill/>
                        </a:ln>
                        <a:solidFill>
                          <a:srgbClr val="FF0000"/>
                        </a:solidFill>
                        <a:effectLst/>
                        <a:latin typeface="Arial" pitchFamily="34"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00"/>
                          </a:solidFill>
                          <a:effectLst/>
                          <a:latin typeface="Arial" pitchFamily="34" charset="0"/>
                          <a:cs typeface="Times New Roman" pitchFamily="18" charset="0"/>
                        </a:rPr>
                        <a:t>Rev-LPET</a:t>
                      </a:r>
                      <a:endParaRPr kumimoji="0" lang="en-US" sz="1600" b="0"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00"/>
                          </a:solidFill>
                          <a:effectLst/>
                          <a:latin typeface="Arial" pitchFamily="34" charset="0"/>
                          <a:cs typeface="Times New Roman" pitchFamily="18" charset="0"/>
                        </a:rPr>
                        <a:t>172</a:t>
                      </a:r>
                      <a:endParaRPr kumimoji="0" lang="en-US" sz="1600" b="0" i="0" u="none" strike="noStrike" cap="none" normalizeH="0" baseline="0" smtClean="0">
                        <a:ln>
                          <a:noFill/>
                        </a:ln>
                        <a:solidFill>
                          <a:srgbClr val="FF0000"/>
                        </a:solidFill>
                        <a:effectLst/>
                        <a:latin typeface="Arial" pitchFamily="34"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00"/>
                          </a:solidFill>
                          <a:effectLst/>
                          <a:latin typeface="Arial" pitchFamily="34" charset="0"/>
                          <a:cs typeface="Times New Roman" pitchFamily="18" charset="0"/>
                        </a:rPr>
                        <a:t>Rev-Native</a:t>
                      </a:r>
                      <a:endParaRPr kumimoji="0" lang="en-US" sz="1600" b="0"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0000"/>
                          </a:solidFill>
                          <a:effectLst/>
                          <a:latin typeface="Arial" pitchFamily="34" charset="0"/>
                          <a:cs typeface="Times New Roman" pitchFamily="18" charset="0"/>
                        </a:rPr>
                        <a:t>128</a:t>
                      </a:r>
                      <a:endParaRPr kumimoji="0" lang="en-US" sz="1600" b="0" i="0" u="none" strike="noStrike" cap="none" normalizeH="0" baseline="0" smtClean="0">
                        <a:ln>
                          <a:noFill/>
                        </a:ln>
                        <a:solidFill>
                          <a:srgbClr val="FF0000"/>
                        </a:solidFill>
                        <a:effectLst/>
                        <a:latin typeface="Arial" pitchFamily="34"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2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99"/>
                          </a:solidFill>
                          <a:effectLst/>
                          <a:latin typeface="Arial" pitchFamily="34" charset="0"/>
                          <a:cs typeface="Times New Roman" pitchFamily="18" charset="0"/>
                        </a:rPr>
                        <a:t>Rev-LPET-Neomycin</a:t>
                      </a:r>
                      <a:endParaRPr kumimoji="0" lang="en-US" sz="1600" b="0" i="0" u="none" strike="noStrike" cap="none" normalizeH="0" baseline="0" smtClean="0">
                        <a:ln>
                          <a:noFill/>
                        </a:ln>
                        <a:solidFill>
                          <a:srgbClr val="000099"/>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99"/>
                          </a:solidFill>
                          <a:effectLst/>
                          <a:latin typeface="Arial" pitchFamily="34" charset="0"/>
                          <a:cs typeface="Times New Roman" pitchFamily="18" charset="0"/>
                        </a:rPr>
                        <a:t>9</a:t>
                      </a:r>
                      <a:endParaRPr kumimoji="0" lang="en-US" sz="1600" b="0" i="0" u="none" strike="noStrike" cap="none" normalizeH="0" baseline="0" smtClean="0">
                        <a:ln>
                          <a:noFill/>
                        </a:ln>
                        <a:solidFill>
                          <a:srgbClr val="000099"/>
                        </a:solidFill>
                        <a:effectLst/>
                        <a:latin typeface="Arial" pitchFamily="34"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4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99"/>
                          </a:solidFill>
                          <a:effectLst/>
                          <a:latin typeface="Arial" pitchFamily="34" charset="0"/>
                          <a:cs typeface="Times New Roman" pitchFamily="18" charset="0"/>
                        </a:rPr>
                        <a:t>Rev-LPET-Tobramycin</a:t>
                      </a:r>
                      <a:endParaRPr kumimoji="0" lang="en-US" sz="1600" b="0" i="0" u="none" strike="noStrike" cap="none" normalizeH="0" baseline="0" smtClean="0">
                        <a:ln>
                          <a:noFill/>
                        </a:ln>
                        <a:solidFill>
                          <a:srgbClr val="000099"/>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99"/>
                          </a:solidFill>
                          <a:effectLst/>
                          <a:latin typeface="Arial" pitchFamily="34" charset="0"/>
                          <a:cs typeface="Times New Roman" pitchFamily="18" charset="0"/>
                        </a:rPr>
                        <a:t>10</a:t>
                      </a:r>
                      <a:endParaRPr kumimoji="0" lang="en-US" sz="1600" b="0" i="0" u="none" strike="noStrike" cap="none" normalizeH="0" baseline="0" smtClean="0">
                        <a:ln>
                          <a:noFill/>
                        </a:ln>
                        <a:solidFill>
                          <a:srgbClr val="000099"/>
                        </a:solidFill>
                        <a:effectLst/>
                        <a:latin typeface="Arial" pitchFamily="34"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99"/>
                          </a:solidFill>
                          <a:effectLst/>
                          <a:latin typeface="Arial" pitchFamily="34" charset="0"/>
                          <a:cs typeface="Times New Roman" pitchFamily="18" charset="0"/>
                        </a:rPr>
                        <a:t>Rev-LPET-Ribostamycin</a:t>
                      </a:r>
                      <a:endParaRPr kumimoji="0" lang="en-US" sz="1600" b="0" i="0" u="none" strike="noStrike" cap="none" normalizeH="0" baseline="0" smtClean="0">
                        <a:ln>
                          <a:noFill/>
                        </a:ln>
                        <a:solidFill>
                          <a:srgbClr val="000099"/>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99"/>
                          </a:solidFill>
                          <a:effectLst/>
                          <a:latin typeface="Arial" pitchFamily="34" charset="0"/>
                          <a:cs typeface="Times New Roman" pitchFamily="18" charset="0"/>
                        </a:rPr>
                        <a:t>147</a:t>
                      </a:r>
                      <a:endParaRPr kumimoji="0" lang="en-US" sz="1600" b="0" i="0" u="none" strike="noStrike" cap="none" normalizeH="0" baseline="0" smtClean="0">
                        <a:ln>
                          <a:noFill/>
                        </a:ln>
                        <a:solidFill>
                          <a:srgbClr val="000099"/>
                        </a:solidFill>
                        <a:effectLst/>
                        <a:latin typeface="Arial" pitchFamily="34" charset="0"/>
                        <a:cs typeface="Times New Roman" pitchFamily="18" charset="0"/>
                        <a:sym typeface="Symbol"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0613" name="Text Box 85"/>
          <p:cNvSpPr txBox="1">
            <a:spLocks noChangeArrowheads="1"/>
          </p:cNvSpPr>
          <p:nvPr/>
        </p:nvSpPr>
        <p:spPr bwMode="auto">
          <a:xfrm>
            <a:off x="4191000" y="5013325"/>
            <a:ext cx="4876800" cy="825500"/>
          </a:xfrm>
          <a:prstGeom prst="rect">
            <a:avLst/>
          </a:prstGeom>
          <a:noFill/>
          <a:ln w="9525">
            <a:noFill/>
            <a:miter lim="800000"/>
            <a:headEnd/>
            <a:tailEnd/>
          </a:ln>
          <a:effectLst/>
        </p:spPr>
        <p:txBody>
          <a:bodyPr>
            <a:spAutoFit/>
          </a:bodyPr>
          <a:lstStyle/>
          <a:p>
            <a:pPr algn="l" fontAlgn="base"/>
            <a:r>
              <a:rPr lang="en-US" b="1" i="1">
                <a:solidFill>
                  <a:srgbClr val="990000"/>
                </a:solidFill>
                <a:latin typeface="Arial Unicode MS" pitchFamily="34" charset="-128"/>
              </a:rPr>
              <a:t>Rev-neo/tobra conjugates bind to RRE-RNA with about 10-13 fold higher affinity as compared with Rev peptide.</a:t>
            </a:r>
            <a:endParaRPr lang="en-IN" b="1" i="1">
              <a:solidFill>
                <a:srgbClr val="990000"/>
              </a:solidFill>
              <a:latin typeface="Arial Unicode MS" pitchFamily="34" charset="-128"/>
            </a:endParaRPr>
          </a:p>
        </p:txBody>
      </p:sp>
      <p:sp>
        <p:nvSpPr>
          <p:cNvPr id="150615" name="Text Box 87"/>
          <p:cNvSpPr txBox="1">
            <a:spLocks noChangeArrowheads="1"/>
          </p:cNvSpPr>
          <p:nvPr/>
        </p:nvSpPr>
        <p:spPr bwMode="auto">
          <a:xfrm>
            <a:off x="5162550" y="5791200"/>
            <a:ext cx="2998788" cy="581025"/>
          </a:xfrm>
          <a:prstGeom prst="rect">
            <a:avLst/>
          </a:prstGeom>
          <a:noFill/>
          <a:ln w="9525">
            <a:noFill/>
            <a:miter lim="800000"/>
            <a:headEnd/>
            <a:tailEnd/>
          </a:ln>
          <a:effectLst/>
        </p:spPr>
        <p:txBody>
          <a:bodyPr wrap="none">
            <a:spAutoFit/>
          </a:bodyPr>
          <a:lstStyle/>
          <a:p>
            <a:r>
              <a:rPr lang="en-US">
                <a:solidFill>
                  <a:schemeClr val="accent2"/>
                </a:solidFill>
                <a:latin typeface="Arial" pitchFamily="34" charset="0"/>
                <a:cs typeface="Arial" pitchFamily="34" charset="0"/>
              </a:rPr>
              <a:t>Sortase can be a useful tool for</a:t>
            </a:r>
          </a:p>
          <a:p>
            <a:r>
              <a:rPr lang="en-US">
                <a:solidFill>
                  <a:schemeClr val="accent2"/>
                </a:solidFill>
                <a:latin typeface="Arial" pitchFamily="34" charset="0"/>
                <a:cs typeface="Arial" pitchFamily="34" charset="0"/>
              </a:rPr>
              <a:t>generating tight RNA binders</a:t>
            </a:r>
            <a:endParaRPr lang="en-IN">
              <a:solidFill>
                <a:schemeClr val="accent2"/>
              </a:solidFill>
              <a:latin typeface="Arial" pitchFamily="34" charset="0"/>
              <a:cs typeface="Arial" pitchFamily="34" charset="0"/>
            </a:endParaRPr>
          </a:p>
        </p:txBody>
      </p:sp>
      <p:sp>
        <p:nvSpPr>
          <p:cNvPr id="150617" name="Text Box 89"/>
          <p:cNvSpPr txBox="1">
            <a:spLocks noChangeArrowheads="1"/>
          </p:cNvSpPr>
          <p:nvPr/>
        </p:nvSpPr>
        <p:spPr bwMode="auto">
          <a:xfrm>
            <a:off x="6923088" y="6538913"/>
            <a:ext cx="2184400" cy="304800"/>
          </a:xfrm>
          <a:prstGeom prst="rect">
            <a:avLst/>
          </a:prstGeom>
          <a:noFill/>
          <a:ln w="9525">
            <a:noFill/>
            <a:miter lim="800000"/>
            <a:headEnd/>
            <a:tailEnd/>
          </a:ln>
          <a:effectLst/>
        </p:spPr>
        <p:txBody>
          <a:bodyPr wrap="none">
            <a:spAutoFit/>
          </a:bodyPr>
          <a:lstStyle/>
          <a:p>
            <a:r>
              <a:rPr lang="en-US" sz="1400" i="1">
                <a:latin typeface="Arial" pitchFamily="34" charset="0"/>
                <a:cs typeface="Arial" pitchFamily="34" charset="0"/>
              </a:rPr>
              <a:t>Sharmishtha Samantaray</a:t>
            </a:r>
            <a:endParaRPr lang="en-IN" sz="1400" i="1">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Text Box 4"/>
          <p:cNvSpPr txBox="1">
            <a:spLocks noChangeArrowheads="1"/>
          </p:cNvSpPr>
          <p:nvPr/>
        </p:nvSpPr>
        <p:spPr bwMode="auto">
          <a:xfrm>
            <a:off x="827088" y="1143000"/>
            <a:ext cx="7483139" cy="2616101"/>
          </a:xfrm>
          <a:prstGeom prst="rect">
            <a:avLst/>
          </a:prstGeom>
          <a:noFill/>
          <a:ln w="9525">
            <a:noFill/>
            <a:miter lim="800000"/>
            <a:headEnd/>
            <a:tailEnd/>
          </a:ln>
          <a:effectLst/>
        </p:spPr>
        <p:txBody>
          <a:bodyPr wrap="none">
            <a:spAutoFit/>
          </a:bodyPr>
          <a:lstStyle/>
          <a:p>
            <a:pPr algn="l">
              <a:buFontTx/>
              <a:buChar char="•"/>
            </a:pPr>
            <a:r>
              <a:rPr lang="en-US" sz="2000" dirty="0">
                <a:solidFill>
                  <a:srgbClr val="990000"/>
                </a:solidFill>
                <a:latin typeface="Arial" pitchFamily="34" charset="0"/>
                <a:cs typeface="Arial" pitchFamily="34" charset="0"/>
              </a:rPr>
              <a:t>Synthesis of peptide nucleic acid hybrid</a:t>
            </a:r>
          </a:p>
          <a:p>
            <a:pPr algn="l">
              <a:buFontTx/>
              <a:buChar char="•"/>
            </a:pPr>
            <a:r>
              <a:rPr lang="en-US" sz="2000" dirty="0">
                <a:solidFill>
                  <a:srgbClr val="990000"/>
                </a:solidFill>
                <a:latin typeface="Arial" pitchFamily="34" charset="0"/>
                <a:cs typeface="Arial" pitchFamily="34" charset="0"/>
              </a:rPr>
              <a:t>Lipid modification of proteins for facile membrane anchoring</a:t>
            </a:r>
          </a:p>
          <a:p>
            <a:pPr algn="l">
              <a:buFontTx/>
              <a:buChar char="•"/>
            </a:pPr>
            <a:r>
              <a:rPr lang="en-US" sz="2000" dirty="0">
                <a:solidFill>
                  <a:srgbClr val="990000"/>
                </a:solidFill>
                <a:latin typeface="Arial" pitchFamily="34" charset="0"/>
                <a:cs typeface="Arial" pitchFamily="34" charset="0"/>
              </a:rPr>
              <a:t>Attachment of labels in proteins for cell surface imaging</a:t>
            </a:r>
          </a:p>
          <a:p>
            <a:pPr algn="l">
              <a:buFontTx/>
              <a:buChar char="•"/>
            </a:pPr>
            <a:r>
              <a:rPr lang="en-US" sz="2000" dirty="0">
                <a:solidFill>
                  <a:srgbClr val="990000"/>
                </a:solidFill>
                <a:latin typeface="Arial" pitchFamily="34" charset="0"/>
                <a:cs typeface="Arial" pitchFamily="34" charset="0"/>
              </a:rPr>
              <a:t>Construction of circular proteins for enhanced stability</a:t>
            </a:r>
          </a:p>
          <a:p>
            <a:pPr algn="l">
              <a:buFontTx/>
              <a:buChar char="•"/>
            </a:pPr>
            <a:r>
              <a:rPr lang="en-US" sz="2000" dirty="0">
                <a:solidFill>
                  <a:srgbClr val="990000"/>
                </a:solidFill>
                <a:latin typeface="Arial" pitchFamily="34" charset="0"/>
                <a:cs typeface="Arial" pitchFamily="34" charset="0"/>
              </a:rPr>
              <a:t>Immobilization of proteins on solid surfaces for ligand screening</a:t>
            </a:r>
          </a:p>
          <a:p>
            <a:pPr algn="l">
              <a:buFontTx/>
              <a:buChar char="•"/>
            </a:pPr>
            <a:r>
              <a:rPr lang="en-US" sz="2000" dirty="0">
                <a:solidFill>
                  <a:srgbClr val="990000"/>
                </a:solidFill>
                <a:latin typeface="Arial" pitchFamily="34" charset="0"/>
                <a:cs typeface="Arial" pitchFamily="34" charset="0"/>
              </a:rPr>
              <a:t>Synthesis of </a:t>
            </a:r>
            <a:r>
              <a:rPr lang="en-US" sz="2000" dirty="0" err="1">
                <a:solidFill>
                  <a:srgbClr val="990000"/>
                </a:solidFill>
                <a:latin typeface="Arial" pitchFamily="34" charset="0"/>
                <a:cs typeface="Arial" pitchFamily="34" charset="0"/>
              </a:rPr>
              <a:t>glycopeptides</a:t>
            </a:r>
            <a:r>
              <a:rPr lang="en-US" sz="2000" dirty="0">
                <a:solidFill>
                  <a:srgbClr val="990000"/>
                </a:solidFill>
                <a:latin typeface="Arial" pitchFamily="34" charset="0"/>
                <a:cs typeface="Arial" pitchFamily="34" charset="0"/>
              </a:rPr>
              <a:t> </a:t>
            </a:r>
          </a:p>
          <a:p>
            <a:pPr algn="l">
              <a:buFontTx/>
              <a:buChar char="•"/>
            </a:pPr>
            <a:r>
              <a:rPr lang="en-US" sz="2000" dirty="0">
                <a:solidFill>
                  <a:srgbClr val="990000"/>
                </a:solidFill>
                <a:latin typeface="Arial" pitchFamily="34" charset="0"/>
                <a:cs typeface="Arial" pitchFamily="34" charset="0"/>
              </a:rPr>
              <a:t>Synthesis of </a:t>
            </a:r>
            <a:r>
              <a:rPr lang="en-US" sz="2000" dirty="0" err="1">
                <a:solidFill>
                  <a:srgbClr val="990000"/>
                </a:solidFill>
                <a:latin typeface="Arial" pitchFamily="34" charset="0"/>
                <a:cs typeface="Arial" pitchFamily="34" charset="0"/>
              </a:rPr>
              <a:t>neoglycoconjugates</a:t>
            </a:r>
            <a:r>
              <a:rPr lang="en-US" sz="2000" dirty="0">
                <a:solidFill>
                  <a:srgbClr val="990000"/>
                </a:solidFill>
                <a:latin typeface="Arial" pitchFamily="34" charset="0"/>
                <a:cs typeface="Arial" pitchFamily="34" charset="0"/>
              </a:rPr>
              <a:t> as tight RNA binders</a:t>
            </a:r>
          </a:p>
          <a:p>
            <a:pPr algn="l"/>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Text Box 5"/>
          <p:cNvSpPr txBox="1">
            <a:spLocks noChangeArrowheads="1"/>
          </p:cNvSpPr>
          <p:nvPr/>
        </p:nvSpPr>
        <p:spPr bwMode="auto">
          <a:xfrm>
            <a:off x="2362200" y="2955925"/>
            <a:ext cx="4495800" cy="701675"/>
          </a:xfrm>
          <a:prstGeom prst="rect">
            <a:avLst/>
          </a:prstGeom>
          <a:noFill/>
          <a:ln w="9525">
            <a:noFill/>
            <a:miter lim="800000"/>
            <a:headEnd/>
            <a:tailEnd/>
          </a:ln>
        </p:spPr>
        <p:txBody>
          <a:bodyPr>
            <a:spAutoFit/>
          </a:bodyPr>
          <a:lstStyle/>
          <a:p>
            <a:pPr fontAlgn="base"/>
            <a:r>
              <a:rPr lang="en-US" sz="2000" b="1" dirty="0">
                <a:solidFill>
                  <a:srgbClr val="0066FF"/>
                </a:solidFill>
                <a:latin typeface="Arial" pitchFamily="34" charset="0"/>
              </a:rPr>
              <a:t>Covalent display of proteins on a multivalent </a:t>
            </a:r>
            <a:r>
              <a:rPr lang="en-US" sz="2000" b="1" dirty="0" err="1">
                <a:solidFill>
                  <a:srgbClr val="0066FF"/>
                </a:solidFill>
                <a:latin typeface="Arial" pitchFamily="34" charset="0"/>
              </a:rPr>
              <a:t>dendritic</a:t>
            </a:r>
            <a:r>
              <a:rPr lang="en-US" sz="2000" b="1" dirty="0">
                <a:solidFill>
                  <a:srgbClr val="0066FF"/>
                </a:solidFill>
                <a:latin typeface="Arial" pitchFamily="34" charset="0"/>
              </a:rPr>
              <a:t> scaffold</a:t>
            </a:r>
            <a:r>
              <a:rPr lang="en-US" sz="2000" b="1" dirty="0">
                <a:latin typeface="Arial" pitchFamily="34" charset="0"/>
              </a:rPr>
              <a:t>  </a:t>
            </a:r>
            <a:endParaRPr lang="en-IN" sz="2000" b="1" dirty="0">
              <a:latin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Text Box 2"/>
          <p:cNvSpPr txBox="1">
            <a:spLocks noChangeArrowheads="1"/>
          </p:cNvSpPr>
          <p:nvPr/>
        </p:nvSpPr>
        <p:spPr bwMode="auto">
          <a:xfrm>
            <a:off x="2957513" y="136525"/>
            <a:ext cx="3532890" cy="338554"/>
          </a:xfrm>
          <a:prstGeom prst="rect">
            <a:avLst/>
          </a:prstGeom>
          <a:noFill/>
          <a:ln w="9525">
            <a:noFill/>
            <a:miter lim="800000"/>
            <a:headEnd/>
            <a:tailEnd/>
          </a:ln>
          <a:effectLst/>
        </p:spPr>
        <p:txBody>
          <a:bodyPr wrap="none">
            <a:spAutoFit/>
          </a:bodyPr>
          <a:lstStyle/>
          <a:p>
            <a:pPr algn="l" fontAlgn="base"/>
            <a:r>
              <a:rPr lang="en-US" b="1" dirty="0" smtClean="0">
                <a:solidFill>
                  <a:srgbClr val="0000FF"/>
                </a:solidFill>
                <a:latin typeface="Arial" pitchFamily="34" charset="0"/>
                <a:cs typeface="Arial" pitchFamily="34" charset="0"/>
              </a:rPr>
              <a:t>MULTIPLE  </a:t>
            </a:r>
            <a:r>
              <a:rPr lang="en-US" b="1" dirty="0">
                <a:solidFill>
                  <a:srgbClr val="0000FF"/>
                </a:solidFill>
                <a:latin typeface="Arial" pitchFamily="34" charset="0"/>
                <a:cs typeface="Arial" pitchFamily="34" charset="0"/>
              </a:rPr>
              <a:t>ANTIGENIC </a:t>
            </a:r>
            <a:r>
              <a:rPr lang="en-US" b="1" dirty="0" smtClean="0">
                <a:solidFill>
                  <a:srgbClr val="0000FF"/>
                </a:solidFill>
                <a:latin typeface="Arial" pitchFamily="34" charset="0"/>
                <a:cs typeface="Arial" pitchFamily="34" charset="0"/>
              </a:rPr>
              <a:t> PEPTIDES</a:t>
            </a:r>
            <a:endParaRPr lang="en-US" b="1" dirty="0">
              <a:solidFill>
                <a:srgbClr val="0000FF"/>
              </a:solidFill>
              <a:latin typeface="Arial" pitchFamily="34" charset="0"/>
              <a:cs typeface="Arial" pitchFamily="34" charset="0"/>
            </a:endParaRPr>
          </a:p>
        </p:txBody>
      </p:sp>
      <p:sp>
        <p:nvSpPr>
          <p:cNvPr id="363523" name="Text Box 3"/>
          <p:cNvSpPr txBox="1">
            <a:spLocks noChangeArrowheads="1"/>
          </p:cNvSpPr>
          <p:nvPr/>
        </p:nvSpPr>
        <p:spPr bwMode="auto">
          <a:xfrm>
            <a:off x="365125" y="762000"/>
            <a:ext cx="2425700" cy="457200"/>
          </a:xfrm>
          <a:prstGeom prst="rect">
            <a:avLst/>
          </a:prstGeom>
          <a:noFill/>
          <a:ln w="9525">
            <a:noFill/>
            <a:miter lim="800000"/>
            <a:headEnd/>
            <a:tailEnd/>
          </a:ln>
          <a:effectLst/>
        </p:spPr>
        <p:txBody>
          <a:bodyPr wrap="none">
            <a:spAutoFit/>
          </a:bodyPr>
          <a:lstStyle/>
          <a:p>
            <a:pPr algn="l" fontAlgn="base">
              <a:buFontTx/>
              <a:buChar char="•"/>
            </a:pPr>
            <a:r>
              <a:rPr lang="en-US" sz="1200" b="1">
                <a:latin typeface="Arial" pitchFamily="34" charset="0"/>
              </a:rPr>
              <a:t> Introduced by J. P. Tam, 1988</a:t>
            </a:r>
          </a:p>
          <a:p>
            <a:pPr algn="l" fontAlgn="base"/>
            <a:endParaRPr lang="en-US" sz="1200" b="1">
              <a:latin typeface="Arial" pitchFamily="34" charset="0"/>
            </a:endParaRPr>
          </a:p>
        </p:txBody>
      </p:sp>
      <p:sp>
        <p:nvSpPr>
          <p:cNvPr id="363524" name="Text Box 4"/>
          <p:cNvSpPr txBox="1">
            <a:spLocks noChangeArrowheads="1"/>
          </p:cNvSpPr>
          <p:nvPr/>
        </p:nvSpPr>
        <p:spPr bwMode="auto">
          <a:xfrm>
            <a:off x="365125" y="1357313"/>
            <a:ext cx="5759450" cy="274637"/>
          </a:xfrm>
          <a:prstGeom prst="rect">
            <a:avLst/>
          </a:prstGeom>
          <a:noFill/>
          <a:ln w="9525">
            <a:noFill/>
            <a:miter lim="800000"/>
            <a:headEnd/>
            <a:tailEnd/>
          </a:ln>
          <a:effectLst/>
        </p:spPr>
        <p:txBody>
          <a:bodyPr wrap="none">
            <a:spAutoFit/>
          </a:bodyPr>
          <a:lstStyle/>
          <a:p>
            <a:pPr algn="l" fontAlgn="base">
              <a:buFontTx/>
              <a:buChar char="•"/>
            </a:pPr>
            <a:r>
              <a:rPr lang="en-US" sz="1200" b="1" dirty="0">
                <a:latin typeface="Arial" pitchFamily="34" charset="0"/>
              </a:rPr>
              <a:t> Iterative elaboration of two, four or eight copies of short peptide sequences</a:t>
            </a:r>
          </a:p>
        </p:txBody>
      </p:sp>
      <p:sp>
        <p:nvSpPr>
          <p:cNvPr id="363525" name="Text Box 5"/>
          <p:cNvSpPr txBox="1">
            <a:spLocks noChangeArrowheads="1"/>
          </p:cNvSpPr>
          <p:nvPr/>
        </p:nvSpPr>
        <p:spPr bwMode="auto">
          <a:xfrm>
            <a:off x="365125" y="1052513"/>
            <a:ext cx="4083050" cy="274637"/>
          </a:xfrm>
          <a:prstGeom prst="rect">
            <a:avLst/>
          </a:prstGeom>
          <a:noFill/>
          <a:ln w="9525">
            <a:noFill/>
            <a:miter lim="800000"/>
            <a:headEnd/>
            <a:tailEnd/>
          </a:ln>
          <a:effectLst/>
        </p:spPr>
        <p:txBody>
          <a:bodyPr wrap="none">
            <a:spAutoFit/>
          </a:bodyPr>
          <a:lstStyle/>
          <a:p>
            <a:pPr algn="l" fontAlgn="base">
              <a:buFontTx/>
              <a:buChar char="•"/>
            </a:pPr>
            <a:r>
              <a:rPr lang="en-US" sz="1200" b="1">
                <a:latin typeface="Arial" pitchFamily="34" charset="0"/>
              </a:rPr>
              <a:t> Exploitation of two (</a:t>
            </a:r>
            <a:r>
              <a:rPr lang="el-GR" sz="1200" b="1">
                <a:latin typeface="Arial" pitchFamily="34" charset="0"/>
                <a:cs typeface="Arial" pitchFamily="34" charset="0"/>
              </a:rPr>
              <a:t>α</a:t>
            </a:r>
            <a:r>
              <a:rPr lang="en-US" sz="1200" b="1">
                <a:latin typeface="Arial" pitchFamily="34" charset="0"/>
                <a:cs typeface="Arial" pitchFamily="34" charset="0"/>
              </a:rPr>
              <a:t> and </a:t>
            </a:r>
            <a:r>
              <a:rPr lang="el-GR" sz="1200" b="1">
                <a:latin typeface="Arial" pitchFamily="34" charset="0"/>
                <a:cs typeface="Arial" pitchFamily="34" charset="0"/>
              </a:rPr>
              <a:t>ε</a:t>
            </a:r>
            <a:r>
              <a:rPr lang="en-US" sz="1200" b="1">
                <a:latin typeface="Arial" pitchFamily="34" charset="0"/>
                <a:cs typeface="Arial" pitchFamily="34" charset="0"/>
              </a:rPr>
              <a:t>) amino groups of Lysine</a:t>
            </a:r>
            <a:endParaRPr lang="el-GR" sz="1200" b="1">
              <a:latin typeface="Arial" pitchFamily="34" charset="0"/>
              <a:cs typeface="Arial" pitchFamily="34" charset="0"/>
            </a:endParaRPr>
          </a:p>
        </p:txBody>
      </p:sp>
      <p:sp>
        <p:nvSpPr>
          <p:cNvPr id="363527" name="Text Box 7"/>
          <p:cNvSpPr txBox="1">
            <a:spLocks noChangeArrowheads="1"/>
          </p:cNvSpPr>
          <p:nvPr/>
        </p:nvSpPr>
        <p:spPr bwMode="auto">
          <a:xfrm>
            <a:off x="7010400" y="6400800"/>
            <a:ext cx="2038350" cy="304800"/>
          </a:xfrm>
          <a:prstGeom prst="rect">
            <a:avLst/>
          </a:prstGeom>
          <a:noFill/>
          <a:ln w="9525">
            <a:noFill/>
            <a:miter lim="800000"/>
            <a:headEnd/>
            <a:tailEnd/>
          </a:ln>
          <a:effectLst/>
        </p:spPr>
        <p:txBody>
          <a:bodyPr wrap="none">
            <a:spAutoFit/>
          </a:bodyPr>
          <a:lstStyle/>
          <a:p>
            <a:pPr algn="l" fontAlgn="base"/>
            <a:r>
              <a:rPr lang="en-US" sz="1400" b="1" i="1">
                <a:latin typeface="Arial" pitchFamily="34" charset="0"/>
              </a:rPr>
              <a:t>Tam et al. PNAS, 1988</a:t>
            </a:r>
          </a:p>
        </p:txBody>
      </p:sp>
      <p:sp>
        <p:nvSpPr>
          <p:cNvPr id="363581" name="TextBox 65"/>
          <p:cNvSpPr txBox="1">
            <a:spLocks noChangeArrowheads="1"/>
          </p:cNvSpPr>
          <p:nvPr/>
        </p:nvSpPr>
        <p:spPr bwMode="auto">
          <a:xfrm>
            <a:off x="6869113" y="5149850"/>
            <a:ext cx="1131887" cy="336550"/>
          </a:xfrm>
          <a:prstGeom prst="rect">
            <a:avLst/>
          </a:prstGeom>
          <a:noFill/>
          <a:ln w="9525">
            <a:noFill/>
            <a:miter lim="800000"/>
            <a:headEnd/>
            <a:tailEnd/>
          </a:ln>
        </p:spPr>
        <p:txBody>
          <a:bodyPr wrap="none">
            <a:spAutoFit/>
          </a:bodyPr>
          <a:lstStyle/>
          <a:p>
            <a:pPr algn="l" fontAlgn="base"/>
            <a:r>
              <a:rPr lang="en-US">
                <a:latin typeface="Calibri" pitchFamily="34" charset="0"/>
                <a:cs typeface="Arial" pitchFamily="34" charset="0"/>
              </a:rPr>
              <a:t>Tetravalent</a:t>
            </a:r>
            <a:endParaRPr lang="en-IN">
              <a:latin typeface="Calibri" pitchFamily="34" charset="0"/>
              <a:cs typeface="Arial" pitchFamily="34" charset="0"/>
            </a:endParaRPr>
          </a:p>
        </p:txBody>
      </p:sp>
      <p:grpSp>
        <p:nvGrpSpPr>
          <p:cNvPr id="363582" name="Group 62"/>
          <p:cNvGrpSpPr>
            <a:grpSpLocks/>
          </p:cNvGrpSpPr>
          <p:nvPr/>
        </p:nvGrpSpPr>
        <p:grpSpPr bwMode="auto">
          <a:xfrm>
            <a:off x="4945063" y="3943350"/>
            <a:ext cx="3436937" cy="1130300"/>
            <a:chOff x="347" y="3200"/>
            <a:chExt cx="2165" cy="712"/>
          </a:xfrm>
        </p:grpSpPr>
        <p:sp>
          <p:nvSpPr>
            <p:cNvPr id="2" name="Rectangle 42"/>
            <p:cNvSpPr/>
            <p:nvPr/>
          </p:nvSpPr>
          <p:spPr>
            <a:xfrm>
              <a:off x="1479" y="3455"/>
              <a:ext cx="1025" cy="71"/>
            </a:xfrm>
            <a:prstGeom prst="rect">
              <a:avLst/>
            </a:prstGeom>
            <a:solidFill>
              <a:srgbClr val="00B050"/>
            </a:solidFill>
            <a:ln w="952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fontAlgn="base"/>
              <a:endParaRPr lang="en-IN" sz="1800">
                <a:solidFill>
                  <a:schemeClr val="accent2"/>
                </a:solidFill>
                <a:latin typeface="Calibri" pitchFamily="34" charset="0"/>
                <a:cs typeface="Arial" pitchFamily="34" charset="0"/>
              </a:endParaRPr>
            </a:p>
          </p:txBody>
        </p:sp>
        <p:sp>
          <p:nvSpPr>
            <p:cNvPr id="363584" name="TextBox 21"/>
            <p:cNvSpPr txBox="1">
              <a:spLocks noChangeArrowheads="1"/>
            </p:cNvSpPr>
            <p:nvPr/>
          </p:nvSpPr>
          <p:spPr bwMode="auto">
            <a:xfrm>
              <a:off x="1010" y="3240"/>
              <a:ext cx="261" cy="192"/>
            </a:xfrm>
            <a:prstGeom prst="rect">
              <a:avLst/>
            </a:prstGeom>
            <a:noFill/>
            <a:ln w="9525">
              <a:noFill/>
              <a:miter lim="800000"/>
              <a:headEnd/>
              <a:tailEnd/>
            </a:ln>
          </p:spPr>
          <p:txBody>
            <a:bodyPr wrap="none">
              <a:spAutoFit/>
            </a:bodyPr>
            <a:lstStyle/>
            <a:p>
              <a:pPr algn="l" fontAlgn="base"/>
              <a:r>
                <a:rPr lang="en-US" sz="1400" b="1">
                  <a:solidFill>
                    <a:schemeClr val="accent2"/>
                  </a:solidFill>
                  <a:latin typeface="Calibri" pitchFamily="34" charset="0"/>
                  <a:cs typeface="Arial" pitchFamily="34" charset="0"/>
                </a:rPr>
                <a:t>Lys</a:t>
              </a:r>
              <a:endParaRPr lang="en-IN" sz="1400" b="1">
                <a:solidFill>
                  <a:schemeClr val="accent2"/>
                </a:solidFill>
                <a:latin typeface="Calibri" pitchFamily="34" charset="0"/>
                <a:cs typeface="Arial" pitchFamily="34" charset="0"/>
              </a:endParaRPr>
            </a:p>
          </p:txBody>
        </p:sp>
        <p:sp>
          <p:nvSpPr>
            <p:cNvPr id="363585" name="TextBox 23"/>
            <p:cNvSpPr txBox="1">
              <a:spLocks noChangeArrowheads="1"/>
            </p:cNvSpPr>
            <p:nvPr/>
          </p:nvSpPr>
          <p:spPr bwMode="auto">
            <a:xfrm>
              <a:off x="1016" y="3624"/>
              <a:ext cx="261" cy="192"/>
            </a:xfrm>
            <a:prstGeom prst="rect">
              <a:avLst/>
            </a:prstGeom>
            <a:noFill/>
            <a:ln w="9525">
              <a:noFill/>
              <a:miter lim="800000"/>
              <a:headEnd/>
              <a:tailEnd/>
            </a:ln>
          </p:spPr>
          <p:txBody>
            <a:bodyPr wrap="none">
              <a:spAutoFit/>
            </a:bodyPr>
            <a:lstStyle/>
            <a:p>
              <a:pPr algn="l" fontAlgn="base"/>
              <a:r>
                <a:rPr lang="en-US" sz="1400" b="1">
                  <a:solidFill>
                    <a:schemeClr val="accent2"/>
                  </a:solidFill>
                  <a:latin typeface="Calibri" pitchFamily="34" charset="0"/>
                  <a:cs typeface="Arial" pitchFamily="34" charset="0"/>
                </a:rPr>
                <a:t>Lys</a:t>
              </a:r>
              <a:endParaRPr lang="en-IN" sz="1400" b="1">
                <a:solidFill>
                  <a:schemeClr val="accent2"/>
                </a:solidFill>
                <a:latin typeface="Calibri" pitchFamily="34" charset="0"/>
                <a:cs typeface="Arial" pitchFamily="34" charset="0"/>
              </a:endParaRPr>
            </a:p>
          </p:txBody>
        </p:sp>
        <p:sp>
          <p:nvSpPr>
            <p:cNvPr id="363586" name="TextBox 37"/>
            <p:cNvSpPr txBox="1">
              <a:spLocks noChangeArrowheads="1"/>
            </p:cNvSpPr>
            <p:nvPr/>
          </p:nvSpPr>
          <p:spPr bwMode="auto">
            <a:xfrm>
              <a:off x="581" y="3420"/>
              <a:ext cx="261" cy="192"/>
            </a:xfrm>
            <a:prstGeom prst="rect">
              <a:avLst/>
            </a:prstGeom>
            <a:noFill/>
            <a:ln w="9525">
              <a:noFill/>
              <a:miter lim="800000"/>
              <a:headEnd/>
              <a:tailEnd/>
            </a:ln>
          </p:spPr>
          <p:txBody>
            <a:bodyPr wrap="none">
              <a:spAutoFit/>
            </a:bodyPr>
            <a:lstStyle/>
            <a:p>
              <a:pPr algn="l" fontAlgn="base"/>
              <a:r>
                <a:rPr lang="en-US" sz="1400" b="1">
                  <a:solidFill>
                    <a:schemeClr val="accent2"/>
                  </a:solidFill>
                  <a:latin typeface="Calibri" pitchFamily="34" charset="0"/>
                  <a:cs typeface="Arial" pitchFamily="34" charset="0"/>
                </a:rPr>
                <a:t>Lys</a:t>
              </a:r>
              <a:endParaRPr lang="en-IN" sz="1400" b="1">
                <a:solidFill>
                  <a:schemeClr val="accent2"/>
                </a:solidFill>
                <a:latin typeface="Calibri" pitchFamily="34" charset="0"/>
                <a:cs typeface="Arial" pitchFamily="34" charset="0"/>
              </a:endParaRPr>
            </a:p>
          </p:txBody>
        </p:sp>
        <p:cxnSp>
          <p:nvCxnSpPr>
            <p:cNvPr id="3" name="Straight Connector 50"/>
            <p:cNvCxnSpPr/>
            <p:nvPr/>
          </p:nvCxnSpPr>
          <p:spPr>
            <a:xfrm rot="10800000" flipV="1">
              <a:off x="1248" y="3238"/>
              <a:ext cx="209" cy="97"/>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51"/>
            <p:cNvCxnSpPr/>
            <p:nvPr/>
          </p:nvCxnSpPr>
          <p:spPr>
            <a:xfrm>
              <a:off x="1248" y="3346"/>
              <a:ext cx="225" cy="154"/>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54"/>
            <p:cNvSpPr/>
            <p:nvPr/>
          </p:nvSpPr>
          <p:spPr>
            <a:xfrm>
              <a:off x="1479" y="3200"/>
              <a:ext cx="1025" cy="71"/>
            </a:xfrm>
            <a:prstGeom prst="rect">
              <a:avLst/>
            </a:prstGeom>
            <a:solidFill>
              <a:srgbClr val="00B050"/>
            </a:solidFill>
            <a:ln w="952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fontAlgn="base"/>
              <a:endParaRPr lang="en-IN" sz="1800">
                <a:solidFill>
                  <a:schemeClr val="accent2"/>
                </a:solidFill>
                <a:latin typeface="Calibri" pitchFamily="34" charset="0"/>
                <a:cs typeface="Arial" pitchFamily="34" charset="0"/>
              </a:endParaRPr>
            </a:p>
          </p:txBody>
        </p:sp>
        <p:cxnSp>
          <p:nvCxnSpPr>
            <p:cNvPr id="56" name="Straight Connector 55"/>
            <p:cNvCxnSpPr/>
            <p:nvPr/>
          </p:nvCxnSpPr>
          <p:spPr>
            <a:xfrm>
              <a:off x="347" y="3522"/>
              <a:ext cx="27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42"/>
            <p:cNvSpPr/>
            <p:nvPr/>
          </p:nvSpPr>
          <p:spPr>
            <a:xfrm>
              <a:off x="1487" y="3841"/>
              <a:ext cx="1025" cy="71"/>
            </a:xfrm>
            <a:prstGeom prst="rect">
              <a:avLst/>
            </a:prstGeom>
            <a:solidFill>
              <a:srgbClr val="00B050"/>
            </a:solidFill>
            <a:ln w="952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fontAlgn="base"/>
              <a:endParaRPr lang="en-IN" sz="1800">
                <a:solidFill>
                  <a:schemeClr val="accent2"/>
                </a:solidFill>
                <a:latin typeface="Calibri" pitchFamily="34" charset="0"/>
                <a:cs typeface="Arial" pitchFamily="34" charset="0"/>
              </a:endParaRPr>
            </a:p>
          </p:txBody>
        </p:sp>
        <p:cxnSp>
          <p:nvCxnSpPr>
            <p:cNvPr id="7" name="Straight Connector 50"/>
            <p:cNvCxnSpPr/>
            <p:nvPr/>
          </p:nvCxnSpPr>
          <p:spPr>
            <a:xfrm rot="10800000" flipV="1">
              <a:off x="1256" y="3624"/>
              <a:ext cx="209" cy="9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51"/>
            <p:cNvCxnSpPr/>
            <p:nvPr/>
          </p:nvCxnSpPr>
          <p:spPr>
            <a:xfrm>
              <a:off x="1256" y="3732"/>
              <a:ext cx="225" cy="154"/>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54"/>
            <p:cNvSpPr/>
            <p:nvPr/>
          </p:nvSpPr>
          <p:spPr>
            <a:xfrm>
              <a:off x="1487" y="3586"/>
              <a:ext cx="1025" cy="71"/>
            </a:xfrm>
            <a:prstGeom prst="rect">
              <a:avLst/>
            </a:prstGeom>
            <a:solidFill>
              <a:srgbClr val="00B050"/>
            </a:solidFill>
            <a:ln w="952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fontAlgn="base"/>
              <a:endParaRPr lang="en-IN" sz="1800">
                <a:solidFill>
                  <a:schemeClr val="accent2"/>
                </a:solidFill>
                <a:latin typeface="Calibri" pitchFamily="34" charset="0"/>
                <a:cs typeface="Arial" pitchFamily="34" charset="0"/>
              </a:endParaRPr>
            </a:p>
          </p:txBody>
        </p:sp>
        <p:sp>
          <p:nvSpPr>
            <p:cNvPr id="363595" name="Line 75"/>
            <p:cNvSpPr>
              <a:spLocks noChangeShapeType="1"/>
            </p:cNvSpPr>
            <p:nvPr/>
          </p:nvSpPr>
          <p:spPr bwMode="auto">
            <a:xfrm flipV="1">
              <a:off x="810" y="3372"/>
              <a:ext cx="245" cy="143"/>
            </a:xfrm>
            <a:prstGeom prst="line">
              <a:avLst/>
            </a:prstGeom>
            <a:noFill/>
            <a:ln w="9525">
              <a:solidFill>
                <a:schemeClr val="tx1"/>
              </a:solidFill>
              <a:round/>
              <a:headEnd/>
              <a:tailEnd/>
            </a:ln>
            <a:effectLst/>
          </p:spPr>
          <p:txBody>
            <a:bodyPr/>
            <a:lstStyle/>
            <a:p>
              <a:endParaRPr lang="en-US"/>
            </a:p>
          </p:txBody>
        </p:sp>
        <p:sp>
          <p:nvSpPr>
            <p:cNvPr id="363596" name="Line 76"/>
            <p:cNvSpPr>
              <a:spLocks noChangeShapeType="1"/>
            </p:cNvSpPr>
            <p:nvPr/>
          </p:nvSpPr>
          <p:spPr bwMode="auto">
            <a:xfrm>
              <a:off x="810" y="3526"/>
              <a:ext cx="245" cy="195"/>
            </a:xfrm>
            <a:prstGeom prst="line">
              <a:avLst/>
            </a:prstGeom>
            <a:noFill/>
            <a:ln w="9525">
              <a:solidFill>
                <a:srgbClr val="0000FF"/>
              </a:solidFill>
              <a:round/>
              <a:headEnd/>
              <a:tailEnd/>
            </a:ln>
            <a:effectLst/>
          </p:spPr>
          <p:txBody>
            <a:bodyPr/>
            <a:lstStyle/>
            <a:p>
              <a:endParaRPr lang="en-US"/>
            </a:p>
          </p:txBody>
        </p:sp>
      </p:grpSp>
      <p:grpSp>
        <p:nvGrpSpPr>
          <p:cNvPr id="363597" name="Group 77"/>
          <p:cNvGrpSpPr>
            <a:grpSpLocks/>
          </p:cNvGrpSpPr>
          <p:nvPr/>
        </p:nvGrpSpPr>
        <p:grpSpPr bwMode="auto">
          <a:xfrm>
            <a:off x="5621338" y="2876550"/>
            <a:ext cx="2760662" cy="914400"/>
            <a:chOff x="405" y="2168"/>
            <a:chExt cx="1739" cy="576"/>
          </a:xfrm>
        </p:grpSpPr>
        <p:sp>
          <p:nvSpPr>
            <p:cNvPr id="363598" name="TextBox 21"/>
            <p:cNvSpPr txBox="1">
              <a:spLocks noChangeArrowheads="1"/>
            </p:cNvSpPr>
            <p:nvPr/>
          </p:nvSpPr>
          <p:spPr bwMode="auto">
            <a:xfrm>
              <a:off x="644" y="2208"/>
              <a:ext cx="261" cy="192"/>
            </a:xfrm>
            <a:prstGeom prst="rect">
              <a:avLst/>
            </a:prstGeom>
            <a:noFill/>
            <a:ln w="9525">
              <a:noFill/>
              <a:miter lim="800000"/>
              <a:headEnd/>
              <a:tailEnd/>
            </a:ln>
          </p:spPr>
          <p:txBody>
            <a:bodyPr wrap="none">
              <a:spAutoFit/>
            </a:bodyPr>
            <a:lstStyle/>
            <a:p>
              <a:pPr algn="l" fontAlgn="base"/>
              <a:r>
                <a:rPr lang="en-US" sz="1400" b="1">
                  <a:solidFill>
                    <a:schemeClr val="accent2"/>
                  </a:solidFill>
                  <a:latin typeface="Calibri" pitchFamily="34" charset="0"/>
                  <a:cs typeface="Arial" pitchFamily="34" charset="0"/>
                </a:rPr>
                <a:t>Lys</a:t>
              </a:r>
              <a:endParaRPr lang="en-IN" sz="1400" b="1">
                <a:solidFill>
                  <a:schemeClr val="accent2"/>
                </a:solidFill>
                <a:latin typeface="Calibri" pitchFamily="34" charset="0"/>
                <a:cs typeface="Arial" pitchFamily="34" charset="0"/>
              </a:endParaRPr>
            </a:p>
          </p:txBody>
        </p:sp>
        <p:cxnSp>
          <p:nvCxnSpPr>
            <p:cNvPr id="64" name="Straight Connector 63"/>
            <p:cNvCxnSpPr/>
            <p:nvPr/>
          </p:nvCxnSpPr>
          <p:spPr>
            <a:xfrm>
              <a:off x="405" y="2317"/>
              <a:ext cx="270" cy="1"/>
            </a:xfrm>
            <a:prstGeom prst="line">
              <a:avLst/>
            </a:prstGeom>
          </p:spPr>
          <p:style>
            <a:lnRef idx="1">
              <a:schemeClr val="accent1"/>
            </a:lnRef>
            <a:fillRef idx="0">
              <a:schemeClr val="accent1"/>
            </a:fillRef>
            <a:effectRef idx="0">
              <a:schemeClr val="accent1"/>
            </a:effectRef>
            <a:fontRef idx="minor">
              <a:schemeClr val="tx1"/>
            </a:fontRef>
          </p:style>
        </p:cxnSp>
        <p:sp>
          <p:nvSpPr>
            <p:cNvPr id="363600" name="TextBox 64"/>
            <p:cNvSpPr txBox="1">
              <a:spLocks noChangeArrowheads="1"/>
            </p:cNvSpPr>
            <p:nvPr/>
          </p:nvSpPr>
          <p:spPr bwMode="auto">
            <a:xfrm>
              <a:off x="1201" y="2532"/>
              <a:ext cx="575" cy="212"/>
            </a:xfrm>
            <a:prstGeom prst="rect">
              <a:avLst/>
            </a:prstGeom>
            <a:noFill/>
            <a:ln w="9525">
              <a:noFill/>
              <a:miter lim="800000"/>
              <a:headEnd/>
              <a:tailEnd/>
            </a:ln>
          </p:spPr>
          <p:txBody>
            <a:bodyPr wrap="none">
              <a:spAutoFit/>
            </a:bodyPr>
            <a:lstStyle/>
            <a:p>
              <a:pPr algn="l" fontAlgn="base"/>
              <a:r>
                <a:rPr lang="en-US">
                  <a:latin typeface="Calibri" pitchFamily="34" charset="0"/>
                  <a:cs typeface="Arial" pitchFamily="34" charset="0"/>
                </a:rPr>
                <a:t>Divalent </a:t>
              </a:r>
              <a:endParaRPr lang="en-IN">
                <a:latin typeface="Calibri" pitchFamily="34" charset="0"/>
                <a:cs typeface="Arial" pitchFamily="34" charset="0"/>
              </a:endParaRPr>
            </a:p>
          </p:txBody>
        </p:sp>
        <p:sp>
          <p:nvSpPr>
            <p:cNvPr id="43" name="Rectangle 42"/>
            <p:cNvSpPr/>
            <p:nvPr/>
          </p:nvSpPr>
          <p:spPr>
            <a:xfrm>
              <a:off x="1119" y="2423"/>
              <a:ext cx="1025" cy="71"/>
            </a:xfrm>
            <a:prstGeom prst="rect">
              <a:avLst/>
            </a:prstGeom>
            <a:solidFill>
              <a:srgbClr val="00B050"/>
            </a:solidFill>
            <a:ln w="952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lang="en-IN" sz="1800"/>
            </a:p>
          </p:txBody>
        </p:sp>
        <p:cxnSp>
          <p:nvCxnSpPr>
            <p:cNvPr id="51" name="Straight Connector 50"/>
            <p:cNvCxnSpPr/>
            <p:nvPr/>
          </p:nvCxnSpPr>
          <p:spPr>
            <a:xfrm rot="10800000" flipV="1">
              <a:off x="888" y="2206"/>
              <a:ext cx="209" cy="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88" y="2314"/>
              <a:ext cx="225" cy="154"/>
            </a:xfrm>
            <a:prstGeom prst="line">
              <a:avLst/>
            </a:prstGeom>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119" y="2168"/>
              <a:ext cx="1025" cy="71"/>
            </a:xfrm>
            <a:prstGeom prst="rect">
              <a:avLst/>
            </a:prstGeom>
            <a:solidFill>
              <a:srgbClr val="00B050"/>
            </a:solidFill>
            <a:ln w="952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endParaRPr lang="en-IN" sz="1800"/>
            </a:p>
          </p:txBody>
        </p:sp>
      </p:grpSp>
      <p:pic>
        <p:nvPicPr>
          <p:cNvPr id="363605" name="Picture 85"/>
          <p:cNvPicPr>
            <a:picLocks noChangeAspect="1" noChangeArrowheads="1"/>
          </p:cNvPicPr>
          <p:nvPr/>
        </p:nvPicPr>
        <p:blipFill>
          <a:blip r:embed="rId2"/>
          <a:srcRect/>
          <a:stretch>
            <a:fillRect/>
          </a:stretch>
        </p:blipFill>
        <p:spPr bwMode="auto">
          <a:xfrm>
            <a:off x="414338" y="2971800"/>
            <a:ext cx="4005262" cy="22018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Text Box 2"/>
          <p:cNvSpPr txBox="1">
            <a:spLocks noChangeArrowheads="1"/>
          </p:cNvSpPr>
          <p:nvPr/>
        </p:nvSpPr>
        <p:spPr bwMode="auto">
          <a:xfrm>
            <a:off x="533400" y="452735"/>
            <a:ext cx="8001000" cy="830997"/>
          </a:xfrm>
          <a:prstGeom prst="rect">
            <a:avLst/>
          </a:prstGeom>
          <a:noFill/>
          <a:ln w="9525">
            <a:noFill/>
            <a:miter lim="800000"/>
            <a:headEnd/>
            <a:tailEnd/>
          </a:ln>
          <a:effectLst/>
        </p:spPr>
        <p:txBody>
          <a:bodyPr wrap="square">
            <a:spAutoFit/>
          </a:bodyPr>
          <a:lstStyle/>
          <a:p>
            <a:pPr fontAlgn="base"/>
            <a:r>
              <a:rPr lang="en-US" sz="2400" dirty="0">
                <a:solidFill>
                  <a:srgbClr val="FF3300"/>
                </a:solidFill>
                <a:latin typeface="+mj-lt"/>
              </a:rPr>
              <a:t>Sortase - </a:t>
            </a:r>
            <a:r>
              <a:rPr lang="en-US" sz="2400" dirty="0">
                <a:solidFill>
                  <a:srgbClr val="00FF00"/>
                </a:solidFill>
                <a:latin typeface="+mj-lt"/>
              </a:rPr>
              <a:t>Click</a:t>
            </a:r>
            <a:r>
              <a:rPr lang="en-US" sz="2400" dirty="0">
                <a:solidFill>
                  <a:srgbClr val="FF3300"/>
                </a:solidFill>
                <a:latin typeface="+mj-lt"/>
              </a:rPr>
              <a:t> </a:t>
            </a:r>
            <a:r>
              <a:rPr lang="en-US" sz="2400" dirty="0" smtClean="0">
                <a:latin typeface="+mj-lt"/>
              </a:rPr>
              <a:t>Reaction Suite for Protein Labeling </a:t>
            </a:r>
            <a:r>
              <a:rPr lang="en-US" sz="2400" dirty="0">
                <a:latin typeface="+mj-lt"/>
              </a:rPr>
              <a:t>&amp; </a:t>
            </a:r>
            <a:r>
              <a:rPr lang="en-US" sz="2400" dirty="0" smtClean="0">
                <a:latin typeface="+mj-lt"/>
              </a:rPr>
              <a:t>Assembly of Well-defined Dendrimers</a:t>
            </a:r>
            <a:endParaRPr lang="en-US" sz="2400" dirty="0">
              <a:solidFill>
                <a:srgbClr val="FF3300"/>
              </a:solidFill>
              <a:latin typeface="+mj-lt"/>
            </a:endParaRPr>
          </a:p>
        </p:txBody>
      </p:sp>
      <p:graphicFrame>
        <p:nvGraphicFramePr>
          <p:cNvPr id="369668" name="Object 4"/>
          <p:cNvGraphicFramePr>
            <a:graphicFrameLocks noChangeAspect="1"/>
          </p:cNvGraphicFramePr>
          <p:nvPr/>
        </p:nvGraphicFramePr>
        <p:xfrm>
          <a:off x="762000" y="3733801"/>
          <a:ext cx="8077200" cy="1312862"/>
        </p:xfrm>
        <a:graphic>
          <a:graphicData uri="http://schemas.openxmlformats.org/presentationml/2006/ole">
            <p:oleObj spid="_x0000_s379910" name="Bitmap Image" r:id="rId3" imgW="12361905" imgH="2010056" progId="PBrush">
              <p:embed/>
            </p:oleObj>
          </a:graphicData>
        </a:graphic>
      </p:graphicFrame>
      <p:sp>
        <p:nvSpPr>
          <p:cNvPr id="369669" name="Text Box 5"/>
          <p:cNvSpPr txBox="1">
            <a:spLocks noChangeArrowheads="1"/>
          </p:cNvSpPr>
          <p:nvPr/>
        </p:nvSpPr>
        <p:spPr bwMode="auto">
          <a:xfrm>
            <a:off x="990600" y="4648200"/>
            <a:ext cx="1544012" cy="369332"/>
          </a:xfrm>
          <a:prstGeom prst="rect">
            <a:avLst/>
          </a:prstGeom>
          <a:noFill/>
          <a:ln w="9525">
            <a:noFill/>
            <a:miter lim="800000"/>
            <a:headEnd/>
            <a:tailEnd/>
          </a:ln>
          <a:effectLst/>
        </p:spPr>
        <p:txBody>
          <a:bodyPr wrap="none">
            <a:spAutoFit/>
          </a:bodyPr>
          <a:lstStyle/>
          <a:p>
            <a:pPr algn="dist"/>
            <a:r>
              <a:rPr lang="en-US" dirty="0">
                <a:solidFill>
                  <a:srgbClr val="0000FF"/>
                </a:solidFill>
                <a:latin typeface="Arial" pitchFamily="34" charset="0"/>
                <a:cs typeface="Arial" pitchFamily="34" charset="0"/>
              </a:rPr>
              <a:t>Recombinant</a:t>
            </a:r>
            <a:endParaRPr lang="en-IN" dirty="0">
              <a:solidFill>
                <a:srgbClr val="0000FF"/>
              </a:solidFill>
              <a:latin typeface="Arial" pitchFamily="34" charset="0"/>
              <a:cs typeface="Arial" pitchFamily="34" charset="0"/>
            </a:endParaRPr>
          </a:p>
        </p:txBody>
      </p:sp>
      <p:sp>
        <p:nvSpPr>
          <p:cNvPr id="369670" name="Text Box 6"/>
          <p:cNvSpPr txBox="1">
            <a:spLocks noChangeArrowheads="1"/>
          </p:cNvSpPr>
          <p:nvPr/>
        </p:nvSpPr>
        <p:spPr bwMode="auto">
          <a:xfrm>
            <a:off x="2743202" y="4648200"/>
            <a:ext cx="1249060" cy="369332"/>
          </a:xfrm>
          <a:prstGeom prst="rect">
            <a:avLst/>
          </a:prstGeom>
          <a:noFill/>
          <a:ln w="9525">
            <a:noFill/>
            <a:miter lim="800000"/>
            <a:headEnd/>
            <a:tailEnd/>
          </a:ln>
          <a:effectLst/>
        </p:spPr>
        <p:txBody>
          <a:bodyPr wrap="none">
            <a:spAutoFit/>
          </a:bodyPr>
          <a:lstStyle/>
          <a:p>
            <a:pPr algn="dist"/>
            <a:r>
              <a:rPr lang="en-US" dirty="0">
                <a:solidFill>
                  <a:srgbClr val="FF3300"/>
                </a:solidFill>
                <a:latin typeface="Arial" pitchFamily="34" charset="0"/>
                <a:cs typeface="Arial" pitchFamily="34" charset="0"/>
              </a:rPr>
              <a:t>Enzymatic</a:t>
            </a:r>
            <a:endParaRPr lang="en-IN" dirty="0">
              <a:solidFill>
                <a:srgbClr val="FF3300"/>
              </a:solidFill>
              <a:latin typeface="Arial" pitchFamily="34" charset="0"/>
              <a:cs typeface="Arial" pitchFamily="34" charset="0"/>
            </a:endParaRPr>
          </a:p>
        </p:txBody>
      </p:sp>
      <p:sp>
        <p:nvSpPr>
          <p:cNvPr id="369671" name="Text Box 7"/>
          <p:cNvSpPr txBox="1">
            <a:spLocks noChangeArrowheads="1"/>
          </p:cNvSpPr>
          <p:nvPr/>
        </p:nvSpPr>
        <p:spPr bwMode="auto">
          <a:xfrm>
            <a:off x="5283200" y="4660901"/>
            <a:ext cx="1146468" cy="369332"/>
          </a:xfrm>
          <a:prstGeom prst="rect">
            <a:avLst/>
          </a:prstGeom>
          <a:noFill/>
          <a:ln w="9525">
            <a:noFill/>
            <a:miter lim="800000"/>
            <a:headEnd/>
            <a:tailEnd/>
          </a:ln>
          <a:effectLst/>
        </p:spPr>
        <p:txBody>
          <a:bodyPr wrap="none">
            <a:spAutoFit/>
          </a:bodyPr>
          <a:lstStyle/>
          <a:p>
            <a:pPr algn="dist"/>
            <a:r>
              <a:rPr lang="en-US" dirty="0">
                <a:solidFill>
                  <a:srgbClr val="00FF00"/>
                </a:solidFill>
                <a:latin typeface="Arial" pitchFamily="34" charset="0"/>
                <a:cs typeface="Arial" pitchFamily="34" charset="0"/>
              </a:rPr>
              <a:t>Chemical</a:t>
            </a:r>
            <a:endParaRPr lang="en-IN" dirty="0">
              <a:solidFill>
                <a:srgbClr val="00FF00"/>
              </a:solidFill>
              <a:latin typeface="Arial" pitchFamily="34" charset="0"/>
              <a:cs typeface="Arial" pitchFamily="34" charset="0"/>
            </a:endParaRPr>
          </a:p>
        </p:txBody>
      </p:sp>
      <p:sp>
        <p:nvSpPr>
          <p:cNvPr id="369672" name="Text Box 8"/>
          <p:cNvSpPr txBox="1">
            <a:spLocks noChangeArrowheads="1"/>
          </p:cNvSpPr>
          <p:nvPr/>
        </p:nvSpPr>
        <p:spPr bwMode="auto">
          <a:xfrm>
            <a:off x="5647417" y="6400800"/>
            <a:ext cx="3344185" cy="338554"/>
          </a:xfrm>
          <a:prstGeom prst="rect">
            <a:avLst/>
          </a:prstGeom>
          <a:noFill/>
          <a:ln w="9525">
            <a:noFill/>
            <a:miter lim="800000"/>
            <a:headEnd/>
            <a:tailEnd/>
          </a:ln>
          <a:effectLst/>
        </p:spPr>
        <p:txBody>
          <a:bodyPr wrap="none">
            <a:spAutoFit/>
          </a:bodyPr>
          <a:lstStyle/>
          <a:p>
            <a:r>
              <a:rPr lang="en-US" sz="1600" dirty="0">
                <a:solidFill>
                  <a:srgbClr val="0000FF"/>
                </a:solidFill>
                <a:latin typeface="Arial" pitchFamily="34" charset="0"/>
                <a:cs typeface="Arial" pitchFamily="34" charset="0"/>
              </a:rPr>
              <a:t>Gupta et al, ChemBioChem (2012)</a:t>
            </a:r>
            <a:endParaRPr lang="en-IN" sz="1600" dirty="0">
              <a:solidFill>
                <a:srgbClr val="0000FF"/>
              </a:solidFill>
              <a:latin typeface="Arial" pitchFamily="34" charset="0"/>
              <a:cs typeface="Arial" pitchFamily="34" charset="0"/>
            </a:endParaRPr>
          </a:p>
        </p:txBody>
      </p:sp>
      <p:pic>
        <p:nvPicPr>
          <p:cNvPr id="9" name="Picture 145" descr="click"/>
          <p:cNvPicPr>
            <a:picLocks noChangeAspect="1" noChangeArrowheads="1"/>
          </p:cNvPicPr>
          <p:nvPr/>
        </p:nvPicPr>
        <p:blipFill>
          <a:blip r:embed="rId4"/>
          <a:srcRect l="856" t="3277" r="52913" b="90515"/>
          <a:stretch>
            <a:fillRect/>
          </a:stretch>
        </p:blipFill>
        <p:spPr bwMode="auto">
          <a:xfrm>
            <a:off x="2514600" y="2362200"/>
            <a:ext cx="4114800" cy="685800"/>
          </a:xfrm>
          <a:prstGeom prst="rect">
            <a:avLst/>
          </a:prstGeom>
          <a:noFill/>
        </p:spPr>
      </p:pic>
      <p:grpSp>
        <p:nvGrpSpPr>
          <p:cNvPr id="2" name="Group 146"/>
          <p:cNvGrpSpPr>
            <a:grpSpLocks/>
          </p:cNvGrpSpPr>
          <p:nvPr/>
        </p:nvGrpSpPr>
        <p:grpSpPr bwMode="auto">
          <a:xfrm>
            <a:off x="503239" y="1447801"/>
            <a:ext cx="7848600" cy="555625"/>
            <a:chOff x="336" y="2016"/>
            <a:chExt cx="4944" cy="350"/>
          </a:xfrm>
        </p:grpSpPr>
        <p:sp>
          <p:nvSpPr>
            <p:cNvPr id="11" name="AutoShape 147"/>
            <p:cNvSpPr>
              <a:spLocks noChangeAspect="1" noChangeArrowheads="1" noTextEdit="1"/>
            </p:cNvSpPr>
            <p:nvPr/>
          </p:nvSpPr>
          <p:spPr bwMode="auto">
            <a:xfrm>
              <a:off x="336" y="2016"/>
              <a:ext cx="4944" cy="350"/>
            </a:xfrm>
            <a:prstGeom prst="rect">
              <a:avLst/>
            </a:prstGeom>
            <a:noFill/>
            <a:ln w="9525">
              <a:noFill/>
              <a:miter lim="800000"/>
              <a:headEnd/>
              <a:tailEnd/>
            </a:ln>
          </p:spPr>
          <p:txBody>
            <a:bodyPr/>
            <a:lstStyle/>
            <a:p>
              <a:endParaRPr lang="en-US" dirty="0"/>
            </a:p>
          </p:txBody>
        </p:sp>
        <p:grpSp>
          <p:nvGrpSpPr>
            <p:cNvPr id="3" name="Group 148"/>
            <p:cNvGrpSpPr>
              <a:grpSpLocks/>
            </p:cNvGrpSpPr>
            <p:nvPr/>
          </p:nvGrpSpPr>
          <p:grpSpPr bwMode="auto">
            <a:xfrm>
              <a:off x="356" y="2053"/>
              <a:ext cx="447" cy="200"/>
              <a:chOff x="738" y="2073"/>
              <a:chExt cx="393" cy="177"/>
            </a:xfrm>
          </p:grpSpPr>
          <p:sp>
            <p:nvSpPr>
              <p:cNvPr id="87" name="Rectangle 149"/>
              <p:cNvSpPr>
                <a:spLocks noChangeArrowheads="1"/>
              </p:cNvSpPr>
              <p:nvPr/>
            </p:nvSpPr>
            <p:spPr bwMode="auto">
              <a:xfrm>
                <a:off x="791" y="2104"/>
                <a:ext cx="244" cy="86"/>
              </a:xfrm>
              <a:prstGeom prst="rect">
                <a:avLst/>
              </a:prstGeom>
              <a:noFill/>
              <a:ln w="9525">
                <a:noFill/>
                <a:miter lim="800000"/>
                <a:headEnd/>
                <a:tailEnd/>
              </a:ln>
            </p:spPr>
            <p:txBody>
              <a:bodyPr wrap="none" lIns="0" tIns="0" rIns="0" bIns="0">
                <a:spAutoFit/>
              </a:bodyPr>
              <a:lstStyle/>
              <a:p>
                <a:pPr algn="l" fontAlgn="base"/>
                <a:r>
                  <a:rPr lang="en-IN" sz="1000" b="1" dirty="0">
                    <a:solidFill>
                      <a:srgbClr val="000000"/>
                    </a:solidFill>
                    <a:latin typeface="Arial" pitchFamily="34" charset="0"/>
                  </a:rPr>
                  <a:t>Protein</a:t>
                </a:r>
                <a:endParaRPr lang="en-IN" sz="1800" dirty="0">
                  <a:latin typeface="Arial" pitchFamily="34" charset="0"/>
                </a:endParaRPr>
              </a:p>
            </p:txBody>
          </p:sp>
          <p:sp>
            <p:nvSpPr>
              <p:cNvPr id="88" name="Oval 150"/>
              <p:cNvSpPr>
                <a:spLocks noChangeArrowheads="1"/>
              </p:cNvSpPr>
              <p:nvPr/>
            </p:nvSpPr>
            <p:spPr bwMode="auto">
              <a:xfrm>
                <a:off x="738" y="2073"/>
                <a:ext cx="359" cy="144"/>
              </a:xfrm>
              <a:prstGeom prst="ellipse">
                <a:avLst/>
              </a:prstGeom>
              <a:noFill/>
              <a:ln w="12700">
                <a:solidFill>
                  <a:srgbClr val="0000FF"/>
                </a:solidFill>
                <a:round/>
                <a:headEnd/>
                <a:tailEnd/>
              </a:ln>
            </p:spPr>
            <p:txBody>
              <a:bodyPr/>
              <a:lstStyle/>
              <a:p>
                <a:endParaRPr lang="en-US" dirty="0"/>
              </a:p>
            </p:txBody>
          </p:sp>
          <p:sp>
            <p:nvSpPr>
              <p:cNvPr id="89" name="Freeform 151"/>
              <p:cNvSpPr>
                <a:spLocks/>
              </p:cNvSpPr>
              <p:nvPr/>
            </p:nvSpPr>
            <p:spPr bwMode="auto">
              <a:xfrm>
                <a:off x="766" y="2114"/>
                <a:ext cx="365" cy="136"/>
              </a:xfrm>
              <a:custGeom>
                <a:avLst/>
                <a:gdLst/>
                <a:ahLst/>
                <a:cxnLst>
                  <a:cxn ang="0">
                    <a:pos x="0" y="69"/>
                  </a:cxn>
                  <a:cxn ang="0">
                    <a:pos x="15" y="77"/>
                  </a:cxn>
                  <a:cxn ang="0">
                    <a:pos x="32" y="84"/>
                  </a:cxn>
                  <a:cxn ang="0">
                    <a:pos x="53" y="90"/>
                  </a:cxn>
                  <a:cxn ang="0">
                    <a:pos x="74" y="95"/>
                  </a:cxn>
                  <a:cxn ang="0">
                    <a:pos x="97" y="99"/>
                  </a:cxn>
                  <a:cxn ang="0">
                    <a:pos x="122" y="101"/>
                  </a:cxn>
                  <a:cxn ang="0">
                    <a:pos x="147" y="102"/>
                  </a:cxn>
                  <a:cxn ang="0">
                    <a:pos x="152" y="102"/>
                  </a:cxn>
                  <a:cxn ang="0">
                    <a:pos x="152" y="102"/>
                  </a:cxn>
                  <a:cxn ang="0">
                    <a:pos x="178" y="101"/>
                  </a:cxn>
                  <a:cxn ang="0">
                    <a:pos x="203" y="99"/>
                  </a:cxn>
                  <a:cxn ang="0">
                    <a:pos x="226" y="96"/>
                  </a:cxn>
                  <a:cxn ang="0">
                    <a:pos x="248" y="91"/>
                  </a:cxn>
                  <a:cxn ang="0">
                    <a:pos x="268" y="85"/>
                  </a:cxn>
                  <a:cxn ang="0">
                    <a:pos x="286" y="78"/>
                  </a:cxn>
                  <a:cxn ang="0">
                    <a:pos x="301" y="70"/>
                  </a:cxn>
                  <a:cxn ang="0">
                    <a:pos x="313" y="62"/>
                  </a:cxn>
                  <a:cxn ang="0">
                    <a:pos x="322" y="53"/>
                  </a:cxn>
                  <a:cxn ang="0">
                    <a:pos x="328" y="43"/>
                  </a:cxn>
                  <a:cxn ang="0">
                    <a:pos x="331" y="33"/>
                  </a:cxn>
                  <a:cxn ang="0">
                    <a:pos x="331" y="31"/>
                  </a:cxn>
                  <a:cxn ang="0">
                    <a:pos x="329" y="21"/>
                  </a:cxn>
                  <a:cxn ang="0">
                    <a:pos x="323" y="10"/>
                  </a:cxn>
                  <a:cxn ang="0">
                    <a:pos x="314" y="0"/>
                  </a:cxn>
                  <a:cxn ang="0">
                    <a:pos x="347" y="34"/>
                  </a:cxn>
                  <a:cxn ang="0">
                    <a:pos x="356" y="44"/>
                  </a:cxn>
                  <a:cxn ang="0">
                    <a:pos x="363" y="54"/>
                  </a:cxn>
                  <a:cxn ang="0">
                    <a:pos x="365" y="64"/>
                  </a:cxn>
                  <a:cxn ang="0">
                    <a:pos x="365" y="66"/>
                  </a:cxn>
                  <a:cxn ang="0">
                    <a:pos x="362" y="76"/>
                  </a:cxn>
                  <a:cxn ang="0">
                    <a:pos x="355" y="86"/>
                  </a:cxn>
                  <a:cxn ang="0">
                    <a:pos x="346" y="95"/>
                  </a:cxn>
                  <a:cxn ang="0">
                    <a:pos x="334" y="103"/>
                  </a:cxn>
                  <a:cxn ang="0">
                    <a:pos x="319" y="112"/>
                  </a:cxn>
                  <a:cxn ang="0">
                    <a:pos x="301" y="119"/>
                  </a:cxn>
                  <a:cxn ang="0">
                    <a:pos x="282" y="125"/>
                  </a:cxn>
                  <a:cxn ang="0">
                    <a:pos x="260" y="130"/>
                  </a:cxn>
                  <a:cxn ang="0">
                    <a:pos x="236" y="133"/>
                  </a:cxn>
                  <a:cxn ang="0">
                    <a:pos x="211" y="135"/>
                  </a:cxn>
                  <a:cxn ang="0">
                    <a:pos x="185" y="136"/>
                  </a:cxn>
                  <a:cxn ang="0">
                    <a:pos x="185" y="136"/>
                  </a:cxn>
                  <a:cxn ang="0">
                    <a:pos x="181" y="136"/>
                  </a:cxn>
                  <a:cxn ang="0">
                    <a:pos x="156" y="135"/>
                  </a:cxn>
                  <a:cxn ang="0">
                    <a:pos x="130" y="133"/>
                  </a:cxn>
                  <a:cxn ang="0">
                    <a:pos x="107" y="129"/>
                  </a:cxn>
                  <a:cxn ang="0">
                    <a:pos x="86" y="124"/>
                  </a:cxn>
                  <a:cxn ang="0">
                    <a:pos x="66" y="118"/>
                  </a:cxn>
                  <a:cxn ang="0">
                    <a:pos x="49" y="110"/>
                  </a:cxn>
                  <a:cxn ang="0">
                    <a:pos x="33" y="102"/>
                  </a:cxn>
                  <a:cxn ang="0">
                    <a:pos x="0" y="69"/>
                  </a:cxn>
                </a:cxnLst>
                <a:rect l="0" t="0" r="r" b="b"/>
                <a:pathLst>
                  <a:path w="365" h="136">
                    <a:moveTo>
                      <a:pt x="0" y="69"/>
                    </a:moveTo>
                    <a:lnTo>
                      <a:pt x="15" y="77"/>
                    </a:lnTo>
                    <a:lnTo>
                      <a:pt x="32" y="84"/>
                    </a:lnTo>
                    <a:lnTo>
                      <a:pt x="53" y="90"/>
                    </a:lnTo>
                    <a:lnTo>
                      <a:pt x="74" y="95"/>
                    </a:lnTo>
                    <a:lnTo>
                      <a:pt x="97" y="99"/>
                    </a:lnTo>
                    <a:lnTo>
                      <a:pt x="122" y="101"/>
                    </a:lnTo>
                    <a:lnTo>
                      <a:pt x="147" y="102"/>
                    </a:lnTo>
                    <a:lnTo>
                      <a:pt x="152" y="102"/>
                    </a:lnTo>
                    <a:lnTo>
                      <a:pt x="152" y="102"/>
                    </a:lnTo>
                    <a:lnTo>
                      <a:pt x="178" y="101"/>
                    </a:lnTo>
                    <a:lnTo>
                      <a:pt x="203" y="99"/>
                    </a:lnTo>
                    <a:lnTo>
                      <a:pt x="226" y="96"/>
                    </a:lnTo>
                    <a:lnTo>
                      <a:pt x="248" y="91"/>
                    </a:lnTo>
                    <a:lnTo>
                      <a:pt x="268" y="85"/>
                    </a:lnTo>
                    <a:lnTo>
                      <a:pt x="286" y="78"/>
                    </a:lnTo>
                    <a:lnTo>
                      <a:pt x="301" y="70"/>
                    </a:lnTo>
                    <a:lnTo>
                      <a:pt x="313" y="62"/>
                    </a:lnTo>
                    <a:lnTo>
                      <a:pt x="322" y="53"/>
                    </a:lnTo>
                    <a:lnTo>
                      <a:pt x="328" y="43"/>
                    </a:lnTo>
                    <a:lnTo>
                      <a:pt x="331" y="33"/>
                    </a:lnTo>
                    <a:lnTo>
                      <a:pt x="331" y="31"/>
                    </a:lnTo>
                    <a:lnTo>
                      <a:pt x="329" y="21"/>
                    </a:lnTo>
                    <a:lnTo>
                      <a:pt x="323" y="10"/>
                    </a:lnTo>
                    <a:lnTo>
                      <a:pt x="314" y="0"/>
                    </a:lnTo>
                    <a:lnTo>
                      <a:pt x="347" y="34"/>
                    </a:lnTo>
                    <a:lnTo>
                      <a:pt x="356" y="44"/>
                    </a:lnTo>
                    <a:lnTo>
                      <a:pt x="363" y="54"/>
                    </a:lnTo>
                    <a:lnTo>
                      <a:pt x="365" y="64"/>
                    </a:lnTo>
                    <a:lnTo>
                      <a:pt x="365" y="66"/>
                    </a:lnTo>
                    <a:lnTo>
                      <a:pt x="362" y="76"/>
                    </a:lnTo>
                    <a:lnTo>
                      <a:pt x="355" y="86"/>
                    </a:lnTo>
                    <a:lnTo>
                      <a:pt x="346" y="95"/>
                    </a:lnTo>
                    <a:lnTo>
                      <a:pt x="334" y="103"/>
                    </a:lnTo>
                    <a:lnTo>
                      <a:pt x="319" y="112"/>
                    </a:lnTo>
                    <a:lnTo>
                      <a:pt x="301" y="119"/>
                    </a:lnTo>
                    <a:lnTo>
                      <a:pt x="282" y="125"/>
                    </a:lnTo>
                    <a:lnTo>
                      <a:pt x="260" y="130"/>
                    </a:lnTo>
                    <a:lnTo>
                      <a:pt x="236" y="133"/>
                    </a:lnTo>
                    <a:lnTo>
                      <a:pt x="211" y="135"/>
                    </a:lnTo>
                    <a:lnTo>
                      <a:pt x="185" y="136"/>
                    </a:lnTo>
                    <a:lnTo>
                      <a:pt x="185" y="136"/>
                    </a:lnTo>
                    <a:lnTo>
                      <a:pt x="181" y="136"/>
                    </a:lnTo>
                    <a:lnTo>
                      <a:pt x="156" y="135"/>
                    </a:lnTo>
                    <a:lnTo>
                      <a:pt x="130" y="133"/>
                    </a:lnTo>
                    <a:lnTo>
                      <a:pt x="107" y="129"/>
                    </a:lnTo>
                    <a:lnTo>
                      <a:pt x="86" y="124"/>
                    </a:lnTo>
                    <a:lnTo>
                      <a:pt x="66" y="118"/>
                    </a:lnTo>
                    <a:lnTo>
                      <a:pt x="49" y="110"/>
                    </a:lnTo>
                    <a:lnTo>
                      <a:pt x="33" y="102"/>
                    </a:lnTo>
                    <a:lnTo>
                      <a:pt x="0" y="69"/>
                    </a:lnTo>
                    <a:close/>
                  </a:path>
                </a:pathLst>
              </a:custGeom>
              <a:solidFill>
                <a:srgbClr val="0000FF"/>
              </a:solidFill>
              <a:ln w="9525">
                <a:noFill/>
                <a:round/>
                <a:headEnd/>
                <a:tailEnd/>
              </a:ln>
            </p:spPr>
            <p:txBody>
              <a:bodyPr/>
              <a:lstStyle/>
              <a:p>
                <a:endParaRPr lang="en-US" dirty="0"/>
              </a:p>
            </p:txBody>
          </p:sp>
          <p:sp>
            <p:nvSpPr>
              <p:cNvPr id="90" name="Freeform 152"/>
              <p:cNvSpPr>
                <a:spLocks/>
              </p:cNvSpPr>
              <p:nvPr/>
            </p:nvSpPr>
            <p:spPr bwMode="auto">
              <a:xfrm>
                <a:off x="766" y="2114"/>
                <a:ext cx="365" cy="136"/>
              </a:xfrm>
              <a:custGeom>
                <a:avLst/>
                <a:gdLst/>
                <a:ahLst/>
                <a:cxnLst>
                  <a:cxn ang="0">
                    <a:pos x="0" y="69"/>
                  </a:cxn>
                  <a:cxn ang="0">
                    <a:pos x="15" y="77"/>
                  </a:cxn>
                  <a:cxn ang="0">
                    <a:pos x="32" y="84"/>
                  </a:cxn>
                  <a:cxn ang="0">
                    <a:pos x="53" y="90"/>
                  </a:cxn>
                  <a:cxn ang="0">
                    <a:pos x="74" y="95"/>
                  </a:cxn>
                  <a:cxn ang="0">
                    <a:pos x="97" y="99"/>
                  </a:cxn>
                  <a:cxn ang="0">
                    <a:pos x="122" y="101"/>
                  </a:cxn>
                  <a:cxn ang="0">
                    <a:pos x="147" y="102"/>
                  </a:cxn>
                  <a:cxn ang="0">
                    <a:pos x="152" y="102"/>
                  </a:cxn>
                  <a:cxn ang="0">
                    <a:pos x="152" y="102"/>
                  </a:cxn>
                  <a:cxn ang="0">
                    <a:pos x="178" y="101"/>
                  </a:cxn>
                  <a:cxn ang="0">
                    <a:pos x="203" y="99"/>
                  </a:cxn>
                  <a:cxn ang="0">
                    <a:pos x="226" y="96"/>
                  </a:cxn>
                  <a:cxn ang="0">
                    <a:pos x="248" y="91"/>
                  </a:cxn>
                  <a:cxn ang="0">
                    <a:pos x="268" y="85"/>
                  </a:cxn>
                  <a:cxn ang="0">
                    <a:pos x="286" y="78"/>
                  </a:cxn>
                  <a:cxn ang="0">
                    <a:pos x="301" y="70"/>
                  </a:cxn>
                  <a:cxn ang="0">
                    <a:pos x="313" y="62"/>
                  </a:cxn>
                  <a:cxn ang="0">
                    <a:pos x="322" y="53"/>
                  </a:cxn>
                  <a:cxn ang="0">
                    <a:pos x="328" y="43"/>
                  </a:cxn>
                  <a:cxn ang="0">
                    <a:pos x="331" y="33"/>
                  </a:cxn>
                  <a:cxn ang="0">
                    <a:pos x="331" y="31"/>
                  </a:cxn>
                  <a:cxn ang="0">
                    <a:pos x="329" y="21"/>
                  </a:cxn>
                  <a:cxn ang="0">
                    <a:pos x="323" y="10"/>
                  </a:cxn>
                  <a:cxn ang="0">
                    <a:pos x="314" y="0"/>
                  </a:cxn>
                  <a:cxn ang="0">
                    <a:pos x="347" y="34"/>
                  </a:cxn>
                  <a:cxn ang="0">
                    <a:pos x="356" y="44"/>
                  </a:cxn>
                  <a:cxn ang="0">
                    <a:pos x="363" y="54"/>
                  </a:cxn>
                  <a:cxn ang="0">
                    <a:pos x="365" y="64"/>
                  </a:cxn>
                  <a:cxn ang="0">
                    <a:pos x="365" y="66"/>
                  </a:cxn>
                  <a:cxn ang="0">
                    <a:pos x="362" y="76"/>
                  </a:cxn>
                  <a:cxn ang="0">
                    <a:pos x="355" y="86"/>
                  </a:cxn>
                  <a:cxn ang="0">
                    <a:pos x="346" y="95"/>
                  </a:cxn>
                  <a:cxn ang="0">
                    <a:pos x="334" y="103"/>
                  </a:cxn>
                  <a:cxn ang="0">
                    <a:pos x="319" y="112"/>
                  </a:cxn>
                  <a:cxn ang="0">
                    <a:pos x="301" y="119"/>
                  </a:cxn>
                  <a:cxn ang="0">
                    <a:pos x="282" y="125"/>
                  </a:cxn>
                  <a:cxn ang="0">
                    <a:pos x="260" y="130"/>
                  </a:cxn>
                  <a:cxn ang="0">
                    <a:pos x="236" y="133"/>
                  </a:cxn>
                  <a:cxn ang="0">
                    <a:pos x="211" y="135"/>
                  </a:cxn>
                  <a:cxn ang="0">
                    <a:pos x="185" y="136"/>
                  </a:cxn>
                  <a:cxn ang="0">
                    <a:pos x="185" y="136"/>
                  </a:cxn>
                  <a:cxn ang="0">
                    <a:pos x="181" y="136"/>
                  </a:cxn>
                  <a:cxn ang="0">
                    <a:pos x="156" y="135"/>
                  </a:cxn>
                  <a:cxn ang="0">
                    <a:pos x="130" y="133"/>
                  </a:cxn>
                  <a:cxn ang="0">
                    <a:pos x="107" y="129"/>
                  </a:cxn>
                  <a:cxn ang="0">
                    <a:pos x="86" y="124"/>
                  </a:cxn>
                  <a:cxn ang="0">
                    <a:pos x="66" y="118"/>
                  </a:cxn>
                  <a:cxn ang="0">
                    <a:pos x="49" y="110"/>
                  </a:cxn>
                  <a:cxn ang="0">
                    <a:pos x="33" y="102"/>
                  </a:cxn>
                </a:cxnLst>
                <a:rect l="0" t="0" r="r" b="b"/>
                <a:pathLst>
                  <a:path w="365" h="136">
                    <a:moveTo>
                      <a:pt x="0" y="69"/>
                    </a:moveTo>
                    <a:lnTo>
                      <a:pt x="15" y="77"/>
                    </a:lnTo>
                    <a:lnTo>
                      <a:pt x="32" y="84"/>
                    </a:lnTo>
                    <a:lnTo>
                      <a:pt x="53" y="90"/>
                    </a:lnTo>
                    <a:lnTo>
                      <a:pt x="74" y="95"/>
                    </a:lnTo>
                    <a:lnTo>
                      <a:pt x="97" y="99"/>
                    </a:lnTo>
                    <a:lnTo>
                      <a:pt x="122" y="101"/>
                    </a:lnTo>
                    <a:lnTo>
                      <a:pt x="147" y="102"/>
                    </a:lnTo>
                    <a:lnTo>
                      <a:pt x="152" y="102"/>
                    </a:lnTo>
                    <a:lnTo>
                      <a:pt x="152" y="102"/>
                    </a:lnTo>
                    <a:lnTo>
                      <a:pt x="178" y="101"/>
                    </a:lnTo>
                    <a:lnTo>
                      <a:pt x="203" y="99"/>
                    </a:lnTo>
                    <a:lnTo>
                      <a:pt x="226" y="96"/>
                    </a:lnTo>
                    <a:lnTo>
                      <a:pt x="248" y="91"/>
                    </a:lnTo>
                    <a:lnTo>
                      <a:pt x="268" y="85"/>
                    </a:lnTo>
                    <a:lnTo>
                      <a:pt x="286" y="78"/>
                    </a:lnTo>
                    <a:lnTo>
                      <a:pt x="301" y="70"/>
                    </a:lnTo>
                    <a:lnTo>
                      <a:pt x="313" y="62"/>
                    </a:lnTo>
                    <a:lnTo>
                      <a:pt x="322" y="53"/>
                    </a:lnTo>
                    <a:lnTo>
                      <a:pt x="328" y="43"/>
                    </a:lnTo>
                    <a:lnTo>
                      <a:pt x="331" y="33"/>
                    </a:lnTo>
                    <a:lnTo>
                      <a:pt x="331" y="31"/>
                    </a:lnTo>
                    <a:lnTo>
                      <a:pt x="329" y="21"/>
                    </a:lnTo>
                    <a:lnTo>
                      <a:pt x="323" y="10"/>
                    </a:lnTo>
                    <a:lnTo>
                      <a:pt x="314" y="0"/>
                    </a:lnTo>
                    <a:lnTo>
                      <a:pt x="347" y="34"/>
                    </a:lnTo>
                    <a:lnTo>
                      <a:pt x="356" y="44"/>
                    </a:lnTo>
                    <a:lnTo>
                      <a:pt x="363" y="54"/>
                    </a:lnTo>
                    <a:lnTo>
                      <a:pt x="365" y="64"/>
                    </a:lnTo>
                    <a:lnTo>
                      <a:pt x="365" y="66"/>
                    </a:lnTo>
                    <a:lnTo>
                      <a:pt x="362" y="76"/>
                    </a:lnTo>
                    <a:lnTo>
                      <a:pt x="355" y="86"/>
                    </a:lnTo>
                    <a:lnTo>
                      <a:pt x="346" y="95"/>
                    </a:lnTo>
                    <a:lnTo>
                      <a:pt x="334" y="103"/>
                    </a:lnTo>
                    <a:lnTo>
                      <a:pt x="319" y="112"/>
                    </a:lnTo>
                    <a:lnTo>
                      <a:pt x="301" y="119"/>
                    </a:lnTo>
                    <a:lnTo>
                      <a:pt x="282" y="125"/>
                    </a:lnTo>
                    <a:lnTo>
                      <a:pt x="260" y="130"/>
                    </a:lnTo>
                    <a:lnTo>
                      <a:pt x="236" y="133"/>
                    </a:lnTo>
                    <a:lnTo>
                      <a:pt x="211" y="135"/>
                    </a:lnTo>
                    <a:lnTo>
                      <a:pt x="185" y="136"/>
                    </a:lnTo>
                    <a:lnTo>
                      <a:pt x="185" y="136"/>
                    </a:lnTo>
                    <a:lnTo>
                      <a:pt x="181" y="136"/>
                    </a:lnTo>
                    <a:lnTo>
                      <a:pt x="156" y="135"/>
                    </a:lnTo>
                    <a:lnTo>
                      <a:pt x="130" y="133"/>
                    </a:lnTo>
                    <a:lnTo>
                      <a:pt x="107" y="129"/>
                    </a:lnTo>
                    <a:lnTo>
                      <a:pt x="86" y="124"/>
                    </a:lnTo>
                    <a:lnTo>
                      <a:pt x="66" y="118"/>
                    </a:lnTo>
                    <a:lnTo>
                      <a:pt x="49" y="110"/>
                    </a:lnTo>
                    <a:lnTo>
                      <a:pt x="33" y="102"/>
                    </a:lnTo>
                  </a:path>
                </a:pathLst>
              </a:custGeom>
              <a:noFill/>
              <a:ln w="12700">
                <a:solidFill>
                  <a:srgbClr val="0000FF"/>
                </a:solidFill>
                <a:prstDash val="solid"/>
                <a:round/>
                <a:headEnd/>
                <a:tailEnd/>
              </a:ln>
            </p:spPr>
            <p:txBody>
              <a:bodyPr/>
              <a:lstStyle/>
              <a:p>
                <a:endParaRPr lang="en-US" dirty="0"/>
              </a:p>
            </p:txBody>
          </p:sp>
        </p:grpSp>
        <p:sp>
          <p:nvSpPr>
            <p:cNvPr id="13" name="Line 153"/>
            <p:cNvSpPr>
              <a:spLocks noChangeShapeType="1"/>
            </p:cNvSpPr>
            <p:nvPr/>
          </p:nvSpPr>
          <p:spPr bwMode="auto">
            <a:xfrm flipH="1">
              <a:off x="791" y="2172"/>
              <a:ext cx="92" cy="1"/>
            </a:xfrm>
            <a:prstGeom prst="line">
              <a:avLst/>
            </a:prstGeom>
            <a:noFill/>
            <a:ln w="1588" cap="rnd">
              <a:solidFill>
                <a:srgbClr val="000000"/>
              </a:solidFill>
              <a:miter lim="800000"/>
              <a:headEnd/>
              <a:tailEnd/>
            </a:ln>
          </p:spPr>
          <p:txBody>
            <a:bodyPr/>
            <a:lstStyle/>
            <a:p>
              <a:endParaRPr lang="en-US" dirty="0"/>
            </a:p>
          </p:txBody>
        </p:sp>
        <p:sp>
          <p:nvSpPr>
            <p:cNvPr id="14" name="Rectangle 154"/>
            <p:cNvSpPr>
              <a:spLocks noChangeArrowheads="1"/>
            </p:cNvSpPr>
            <p:nvPr/>
          </p:nvSpPr>
          <p:spPr bwMode="auto">
            <a:xfrm>
              <a:off x="790" y="2167"/>
              <a:ext cx="95" cy="9"/>
            </a:xfrm>
            <a:prstGeom prst="rect">
              <a:avLst/>
            </a:prstGeom>
            <a:solidFill>
              <a:srgbClr val="000000"/>
            </a:solidFill>
            <a:ln w="9525">
              <a:noFill/>
              <a:miter lim="800000"/>
              <a:headEnd/>
              <a:tailEnd/>
            </a:ln>
          </p:spPr>
          <p:txBody>
            <a:bodyPr/>
            <a:lstStyle/>
            <a:p>
              <a:endParaRPr lang="en-US" dirty="0"/>
            </a:p>
          </p:txBody>
        </p:sp>
        <p:sp>
          <p:nvSpPr>
            <p:cNvPr id="15" name="Rectangle 155"/>
            <p:cNvSpPr>
              <a:spLocks noChangeArrowheads="1"/>
            </p:cNvSpPr>
            <p:nvPr/>
          </p:nvSpPr>
          <p:spPr bwMode="auto">
            <a:xfrm>
              <a:off x="889" y="2116"/>
              <a:ext cx="60"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L</a:t>
              </a:r>
              <a:endParaRPr lang="en-IN" sz="1800" dirty="0">
                <a:latin typeface="Arial" pitchFamily="34" charset="0"/>
              </a:endParaRPr>
            </a:p>
          </p:txBody>
        </p:sp>
        <p:sp>
          <p:nvSpPr>
            <p:cNvPr id="16" name="Rectangle 156"/>
            <p:cNvSpPr>
              <a:spLocks noChangeArrowheads="1"/>
            </p:cNvSpPr>
            <p:nvPr/>
          </p:nvSpPr>
          <p:spPr bwMode="auto">
            <a:xfrm>
              <a:off x="957" y="2116"/>
              <a:ext cx="65"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P</a:t>
              </a:r>
              <a:endParaRPr lang="en-IN" sz="1800" dirty="0">
                <a:latin typeface="Arial" pitchFamily="34" charset="0"/>
              </a:endParaRPr>
            </a:p>
          </p:txBody>
        </p:sp>
        <p:sp>
          <p:nvSpPr>
            <p:cNvPr id="17" name="Rectangle 157"/>
            <p:cNvSpPr>
              <a:spLocks noChangeArrowheads="1"/>
            </p:cNvSpPr>
            <p:nvPr/>
          </p:nvSpPr>
          <p:spPr bwMode="auto">
            <a:xfrm>
              <a:off x="1032" y="2116"/>
              <a:ext cx="65"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X</a:t>
              </a:r>
              <a:endParaRPr lang="en-IN" sz="1800" dirty="0">
                <a:latin typeface="Arial" pitchFamily="34" charset="0"/>
              </a:endParaRPr>
            </a:p>
          </p:txBody>
        </p:sp>
        <p:sp>
          <p:nvSpPr>
            <p:cNvPr id="18" name="Rectangle 158"/>
            <p:cNvSpPr>
              <a:spLocks noChangeArrowheads="1"/>
            </p:cNvSpPr>
            <p:nvPr/>
          </p:nvSpPr>
          <p:spPr bwMode="auto">
            <a:xfrm>
              <a:off x="1107" y="2116"/>
              <a:ext cx="60"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T</a:t>
              </a:r>
              <a:endParaRPr lang="en-IN" sz="1800" dirty="0">
                <a:latin typeface="Arial" pitchFamily="34" charset="0"/>
              </a:endParaRPr>
            </a:p>
          </p:txBody>
        </p:sp>
        <p:sp>
          <p:nvSpPr>
            <p:cNvPr id="19" name="Rectangle 159"/>
            <p:cNvSpPr>
              <a:spLocks noChangeArrowheads="1"/>
            </p:cNvSpPr>
            <p:nvPr/>
          </p:nvSpPr>
          <p:spPr bwMode="auto">
            <a:xfrm>
              <a:off x="1168" y="2116"/>
              <a:ext cx="76"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FF0000"/>
                  </a:solidFill>
                  <a:latin typeface="Arial" pitchFamily="34" charset="0"/>
                </a:rPr>
                <a:t>G</a:t>
              </a:r>
              <a:endParaRPr lang="en-IN" sz="1800" dirty="0">
                <a:latin typeface="Arial" pitchFamily="34" charset="0"/>
              </a:endParaRPr>
            </a:p>
          </p:txBody>
        </p:sp>
        <p:sp>
          <p:nvSpPr>
            <p:cNvPr id="20" name="Line 160"/>
            <p:cNvSpPr>
              <a:spLocks noChangeShapeType="1"/>
            </p:cNvSpPr>
            <p:nvPr/>
          </p:nvSpPr>
          <p:spPr bwMode="auto">
            <a:xfrm flipH="1">
              <a:off x="1254" y="2181"/>
              <a:ext cx="92" cy="1"/>
            </a:xfrm>
            <a:prstGeom prst="line">
              <a:avLst/>
            </a:prstGeom>
            <a:noFill/>
            <a:ln w="1588" cap="rnd">
              <a:solidFill>
                <a:srgbClr val="000000"/>
              </a:solidFill>
              <a:miter lim="800000"/>
              <a:headEnd/>
              <a:tailEnd/>
            </a:ln>
          </p:spPr>
          <p:txBody>
            <a:bodyPr/>
            <a:lstStyle/>
            <a:p>
              <a:endParaRPr lang="en-US" dirty="0"/>
            </a:p>
          </p:txBody>
        </p:sp>
        <p:sp>
          <p:nvSpPr>
            <p:cNvPr id="21" name="Rectangle 161"/>
            <p:cNvSpPr>
              <a:spLocks noChangeArrowheads="1"/>
            </p:cNvSpPr>
            <p:nvPr/>
          </p:nvSpPr>
          <p:spPr bwMode="auto">
            <a:xfrm>
              <a:off x="1253" y="2176"/>
              <a:ext cx="96" cy="9"/>
            </a:xfrm>
            <a:prstGeom prst="rect">
              <a:avLst/>
            </a:prstGeom>
            <a:solidFill>
              <a:srgbClr val="000000"/>
            </a:solidFill>
            <a:ln w="9525">
              <a:noFill/>
              <a:miter lim="800000"/>
              <a:headEnd/>
              <a:tailEnd/>
            </a:ln>
          </p:spPr>
          <p:txBody>
            <a:bodyPr/>
            <a:lstStyle/>
            <a:p>
              <a:endParaRPr lang="en-US" dirty="0"/>
            </a:p>
          </p:txBody>
        </p:sp>
        <p:sp>
          <p:nvSpPr>
            <p:cNvPr id="22" name="Rectangle 162"/>
            <p:cNvSpPr>
              <a:spLocks noChangeArrowheads="1"/>
            </p:cNvSpPr>
            <p:nvPr/>
          </p:nvSpPr>
          <p:spPr bwMode="auto">
            <a:xfrm>
              <a:off x="1366" y="2116"/>
              <a:ext cx="70"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H</a:t>
              </a:r>
              <a:endParaRPr lang="en-IN" sz="1800" dirty="0">
                <a:latin typeface="Arial" pitchFamily="34" charset="0"/>
              </a:endParaRPr>
            </a:p>
          </p:txBody>
        </p:sp>
        <p:sp>
          <p:nvSpPr>
            <p:cNvPr id="23" name="Rectangle 163"/>
            <p:cNvSpPr>
              <a:spLocks noChangeArrowheads="1"/>
            </p:cNvSpPr>
            <p:nvPr/>
          </p:nvSpPr>
          <p:spPr bwMode="auto">
            <a:xfrm>
              <a:off x="1447" y="2116"/>
              <a:ext cx="27"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i</a:t>
              </a:r>
              <a:endParaRPr lang="en-IN" sz="1800" dirty="0">
                <a:latin typeface="Arial" pitchFamily="34" charset="0"/>
              </a:endParaRPr>
            </a:p>
          </p:txBody>
        </p:sp>
        <p:sp>
          <p:nvSpPr>
            <p:cNvPr id="24" name="Rectangle 164"/>
            <p:cNvSpPr>
              <a:spLocks noChangeArrowheads="1"/>
            </p:cNvSpPr>
            <p:nvPr/>
          </p:nvSpPr>
          <p:spPr bwMode="auto">
            <a:xfrm>
              <a:off x="1475" y="2116"/>
              <a:ext cx="54"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s</a:t>
              </a:r>
              <a:endParaRPr lang="en-IN" sz="1800" dirty="0">
                <a:latin typeface="Arial" pitchFamily="34" charset="0"/>
              </a:endParaRPr>
            </a:p>
          </p:txBody>
        </p:sp>
        <p:sp>
          <p:nvSpPr>
            <p:cNvPr id="25" name="Rectangle 165"/>
            <p:cNvSpPr>
              <a:spLocks noChangeArrowheads="1"/>
            </p:cNvSpPr>
            <p:nvPr/>
          </p:nvSpPr>
          <p:spPr bwMode="auto">
            <a:xfrm>
              <a:off x="1536" y="2171"/>
              <a:ext cx="40" cy="87"/>
            </a:xfrm>
            <a:prstGeom prst="rect">
              <a:avLst/>
            </a:prstGeom>
            <a:noFill/>
            <a:ln w="9525">
              <a:noFill/>
              <a:miter lim="800000"/>
              <a:headEnd/>
              <a:tailEnd/>
            </a:ln>
          </p:spPr>
          <p:txBody>
            <a:bodyPr wrap="none" lIns="0" tIns="0" rIns="0" bIns="0">
              <a:spAutoFit/>
            </a:bodyPr>
            <a:lstStyle/>
            <a:p>
              <a:pPr algn="l" fontAlgn="base"/>
              <a:r>
                <a:rPr lang="en-IN" sz="900" b="1" dirty="0">
                  <a:solidFill>
                    <a:srgbClr val="000000"/>
                  </a:solidFill>
                  <a:latin typeface="Arial" pitchFamily="34" charset="0"/>
                </a:rPr>
                <a:t>6</a:t>
              </a:r>
              <a:endParaRPr lang="en-IN" sz="1800" dirty="0">
                <a:latin typeface="Arial" pitchFamily="34" charset="0"/>
              </a:endParaRPr>
            </a:p>
          </p:txBody>
        </p:sp>
        <p:sp>
          <p:nvSpPr>
            <p:cNvPr id="26" name="Line 166"/>
            <p:cNvSpPr>
              <a:spLocks noChangeShapeType="1"/>
            </p:cNvSpPr>
            <p:nvPr/>
          </p:nvSpPr>
          <p:spPr bwMode="auto">
            <a:xfrm flipH="1">
              <a:off x="1670" y="2194"/>
              <a:ext cx="1116" cy="2"/>
            </a:xfrm>
            <a:prstGeom prst="line">
              <a:avLst/>
            </a:prstGeom>
            <a:noFill/>
            <a:ln w="1588" cap="rnd">
              <a:solidFill>
                <a:srgbClr val="000000"/>
              </a:solidFill>
              <a:miter lim="800000"/>
              <a:headEnd/>
              <a:tailEnd/>
            </a:ln>
          </p:spPr>
          <p:txBody>
            <a:bodyPr/>
            <a:lstStyle/>
            <a:p>
              <a:endParaRPr lang="en-US" dirty="0"/>
            </a:p>
          </p:txBody>
        </p:sp>
        <p:sp>
          <p:nvSpPr>
            <p:cNvPr id="27" name="Rectangle 167"/>
            <p:cNvSpPr>
              <a:spLocks noChangeArrowheads="1"/>
            </p:cNvSpPr>
            <p:nvPr/>
          </p:nvSpPr>
          <p:spPr bwMode="auto">
            <a:xfrm>
              <a:off x="1669" y="2190"/>
              <a:ext cx="1119" cy="9"/>
            </a:xfrm>
            <a:prstGeom prst="rect">
              <a:avLst/>
            </a:prstGeom>
            <a:solidFill>
              <a:srgbClr val="000000"/>
            </a:solidFill>
            <a:ln w="9525">
              <a:noFill/>
              <a:miter lim="800000"/>
              <a:headEnd/>
              <a:tailEnd/>
            </a:ln>
          </p:spPr>
          <p:txBody>
            <a:bodyPr/>
            <a:lstStyle/>
            <a:p>
              <a:endParaRPr lang="en-US" dirty="0"/>
            </a:p>
          </p:txBody>
        </p:sp>
        <p:sp>
          <p:nvSpPr>
            <p:cNvPr id="28" name="Freeform 168"/>
            <p:cNvSpPr>
              <a:spLocks/>
            </p:cNvSpPr>
            <p:nvPr/>
          </p:nvSpPr>
          <p:spPr bwMode="auto">
            <a:xfrm>
              <a:off x="2776" y="2171"/>
              <a:ext cx="90" cy="46"/>
            </a:xfrm>
            <a:custGeom>
              <a:avLst/>
              <a:gdLst/>
              <a:ahLst/>
              <a:cxnLst>
                <a:cxn ang="0">
                  <a:pos x="80" y="21"/>
                </a:cxn>
                <a:cxn ang="0">
                  <a:pos x="77" y="22"/>
                </a:cxn>
                <a:cxn ang="0">
                  <a:pos x="67" y="25"/>
                </a:cxn>
                <a:cxn ang="0">
                  <a:pos x="54" y="28"/>
                </a:cxn>
                <a:cxn ang="0">
                  <a:pos x="25" y="35"/>
                </a:cxn>
                <a:cxn ang="0">
                  <a:pos x="12" y="38"/>
                </a:cxn>
                <a:cxn ang="0">
                  <a:pos x="3" y="41"/>
                </a:cxn>
                <a:cxn ang="0">
                  <a:pos x="0" y="41"/>
                </a:cxn>
                <a:cxn ang="0">
                  <a:pos x="3" y="37"/>
                </a:cxn>
                <a:cxn ang="0">
                  <a:pos x="5" y="35"/>
                </a:cxn>
                <a:cxn ang="0">
                  <a:pos x="7" y="32"/>
                </a:cxn>
                <a:cxn ang="0">
                  <a:pos x="8" y="28"/>
                </a:cxn>
                <a:cxn ang="0">
                  <a:pos x="9" y="25"/>
                </a:cxn>
                <a:cxn ang="0">
                  <a:pos x="10" y="21"/>
                </a:cxn>
                <a:cxn ang="0">
                  <a:pos x="8" y="14"/>
                </a:cxn>
                <a:cxn ang="0">
                  <a:pos x="7" y="11"/>
                </a:cxn>
                <a:cxn ang="0">
                  <a:pos x="5" y="7"/>
                </a:cxn>
                <a:cxn ang="0">
                  <a:pos x="3" y="4"/>
                </a:cxn>
                <a:cxn ang="0">
                  <a:pos x="2" y="2"/>
                </a:cxn>
                <a:cxn ang="0">
                  <a:pos x="0" y="1"/>
                </a:cxn>
                <a:cxn ang="0">
                  <a:pos x="0" y="0"/>
                </a:cxn>
                <a:cxn ang="0">
                  <a:pos x="3" y="1"/>
                </a:cxn>
                <a:cxn ang="0">
                  <a:pos x="12" y="4"/>
                </a:cxn>
                <a:cxn ang="0">
                  <a:pos x="25" y="7"/>
                </a:cxn>
                <a:cxn ang="0">
                  <a:pos x="54" y="15"/>
                </a:cxn>
                <a:cxn ang="0">
                  <a:pos x="67" y="18"/>
                </a:cxn>
                <a:cxn ang="0">
                  <a:pos x="77" y="20"/>
                </a:cxn>
                <a:cxn ang="0">
                  <a:pos x="80" y="21"/>
                </a:cxn>
              </a:cxnLst>
              <a:rect l="0" t="0" r="r" b="b"/>
              <a:pathLst>
                <a:path w="80" h="41">
                  <a:moveTo>
                    <a:pt x="80" y="21"/>
                  </a:moveTo>
                  <a:lnTo>
                    <a:pt x="77" y="22"/>
                  </a:lnTo>
                  <a:lnTo>
                    <a:pt x="67" y="25"/>
                  </a:lnTo>
                  <a:lnTo>
                    <a:pt x="54" y="28"/>
                  </a:lnTo>
                  <a:lnTo>
                    <a:pt x="25" y="35"/>
                  </a:lnTo>
                  <a:lnTo>
                    <a:pt x="12" y="38"/>
                  </a:lnTo>
                  <a:lnTo>
                    <a:pt x="3" y="41"/>
                  </a:lnTo>
                  <a:lnTo>
                    <a:pt x="0" y="41"/>
                  </a:lnTo>
                  <a:lnTo>
                    <a:pt x="3" y="37"/>
                  </a:lnTo>
                  <a:lnTo>
                    <a:pt x="5" y="35"/>
                  </a:lnTo>
                  <a:lnTo>
                    <a:pt x="7" y="32"/>
                  </a:lnTo>
                  <a:lnTo>
                    <a:pt x="8" y="28"/>
                  </a:lnTo>
                  <a:lnTo>
                    <a:pt x="9" y="25"/>
                  </a:lnTo>
                  <a:lnTo>
                    <a:pt x="10" y="21"/>
                  </a:lnTo>
                  <a:lnTo>
                    <a:pt x="8" y="14"/>
                  </a:lnTo>
                  <a:lnTo>
                    <a:pt x="7" y="11"/>
                  </a:lnTo>
                  <a:lnTo>
                    <a:pt x="5" y="7"/>
                  </a:lnTo>
                  <a:lnTo>
                    <a:pt x="3" y="4"/>
                  </a:lnTo>
                  <a:lnTo>
                    <a:pt x="2" y="2"/>
                  </a:lnTo>
                  <a:lnTo>
                    <a:pt x="0" y="1"/>
                  </a:lnTo>
                  <a:lnTo>
                    <a:pt x="0" y="0"/>
                  </a:lnTo>
                  <a:lnTo>
                    <a:pt x="3" y="1"/>
                  </a:lnTo>
                  <a:lnTo>
                    <a:pt x="12" y="4"/>
                  </a:lnTo>
                  <a:lnTo>
                    <a:pt x="25" y="7"/>
                  </a:lnTo>
                  <a:lnTo>
                    <a:pt x="54" y="15"/>
                  </a:lnTo>
                  <a:lnTo>
                    <a:pt x="67" y="18"/>
                  </a:lnTo>
                  <a:lnTo>
                    <a:pt x="77" y="20"/>
                  </a:lnTo>
                  <a:lnTo>
                    <a:pt x="80" y="21"/>
                  </a:lnTo>
                  <a:close/>
                </a:path>
              </a:pathLst>
            </a:custGeom>
            <a:solidFill>
              <a:srgbClr val="000000"/>
            </a:solidFill>
            <a:ln w="9525">
              <a:noFill/>
              <a:round/>
              <a:headEnd/>
              <a:tailEnd/>
            </a:ln>
          </p:spPr>
          <p:txBody>
            <a:bodyPr/>
            <a:lstStyle/>
            <a:p>
              <a:endParaRPr lang="en-US" dirty="0"/>
            </a:p>
          </p:txBody>
        </p:sp>
        <p:sp>
          <p:nvSpPr>
            <p:cNvPr id="29" name="Freeform 169"/>
            <p:cNvSpPr>
              <a:spLocks/>
            </p:cNvSpPr>
            <p:nvPr/>
          </p:nvSpPr>
          <p:spPr bwMode="auto">
            <a:xfrm>
              <a:off x="2776" y="2171"/>
              <a:ext cx="90" cy="46"/>
            </a:xfrm>
            <a:custGeom>
              <a:avLst/>
              <a:gdLst/>
              <a:ahLst/>
              <a:cxnLst>
                <a:cxn ang="0">
                  <a:pos x="80" y="21"/>
                </a:cxn>
                <a:cxn ang="0">
                  <a:pos x="0" y="41"/>
                </a:cxn>
                <a:cxn ang="0">
                  <a:pos x="10" y="21"/>
                </a:cxn>
                <a:cxn ang="0">
                  <a:pos x="0" y="0"/>
                </a:cxn>
                <a:cxn ang="0">
                  <a:pos x="80" y="21"/>
                </a:cxn>
              </a:cxnLst>
              <a:rect l="0" t="0" r="r" b="b"/>
              <a:pathLst>
                <a:path w="80" h="41">
                  <a:moveTo>
                    <a:pt x="80" y="21"/>
                  </a:moveTo>
                  <a:cubicBezTo>
                    <a:pt x="80" y="21"/>
                    <a:pt x="0" y="41"/>
                    <a:pt x="0" y="41"/>
                  </a:cubicBezTo>
                  <a:cubicBezTo>
                    <a:pt x="0" y="41"/>
                    <a:pt x="10" y="30"/>
                    <a:pt x="10" y="21"/>
                  </a:cubicBezTo>
                  <a:cubicBezTo>
                    <a:pt x="10" y="12"/>
                    <a:pt x="0" y="0"/>
                    <a:pt x="0" y="0"/>
                  </a:cubicBezTo>
                  <a:cubicBezTo>
                    <a:pt x="0" y="0"/>
                    <a:pt x="80" y="21"/>
                    <a:pt x="80" y="21"/>
                  </a:cubicBezTo>
                </a:path>
              </a:pathLst>
            </a:custGeom>
            <a:noFill/>
            <a:ln w="12700" cap="rnd">
              <a:solidFill>
                <a:srgbClr val="000000"/>
              </a:solidFill>
              <a:prstDash val="solid"/>
              <a:miter lim="800000"/>
              <a:headEnd/>
              <a:tailEnd/>
            </a:ln>
          </p:spPr>
          <p:txBody>
            <a:bodyPr/>
            <a:lstStyle/>
            <a:p>
              <a:endParaRPr lang="en-US" dirty="0"/>
            </a:p>
          </p:txBody>
        </p:sp>
        <p:sp>
          <p:nvSpPr>
            <p:cNvPr id="30" name="Rectangle 170"/>
            <p:cNvSpPr>
              <a:spLocks noChangeArrowheads="1"/>
            </p:cNvSpPr>
            <p:nvPr/>
          </p:nvSpPr>
          <p:spPr bwMode="auto">
            <a:xfrm>
              <a:off x="1747" y="2027"/>
              <a:ext cx="32"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a:t>
              </a:r>
              <a:endParaRPr lang="en-IN" sz="1800" dirty="0">
                <a:latin typeface="Arial" pitchFamily="34" charset="0"/>
              </a:endParaRPr>
            </a:p>
          </p:txBody>
        </p:sp>
        <p:sp>
          <p:nvSpPr>
            <p:cNvPr id="31" name="Rectangle 171"/>
            <p:cNvSpPr>
              <a:spLocks noChangeArrowheads="1"/>
            </p:cNvSpPr>
            <p:nvPr/>
          </p:nvSpPr>
          <p:spPr bwMode="auto">
            <a:xfrm>
              <a:off x="1788" y="2027"/>
              <a:ext cx="76"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G</a:t>
              </a:r>
              <a:endParaRPr lang="en-IN" sz="1800" dirty="0">
                <a:latin typeface="Arial" pitchFamily="34" charset="0"/>
              </a:endParaRPr>
            </a:p>
          </p:txBody>
        </p:sp>
        <p:sp>
          <p:nvSpPr>
            <p:cNvPr id="32" name="Rectangle 172"/>
            <p:cNvSpPr>
              <a:spLocks noChangeArrowheads="1"/>
            </p:cNvSpPr>
            <p:nvPr/>
          </p:nvSpPr>
          <p:spPr bwMode="auto">
            <a:xfrm>
              <a:off x="1863" y="2027"/>
              <a:ext cx="27"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l</a:t>
              </a:r>
              <a:endParaRPr lang="en-IN" sz="1800" dirty="0">
                <a:latin typeface="Arial" pitchFamily="34" charset="0"/>
              </a:endParaRPr>
            </a:p>
          </p:txBody>
        </p:sp>
        <p:sp>
          <p:nvSpPr>
            <p:cNvPr id="33" name="Rectangle 173"/>
            <p:cNvSpPr>
              <a:spLocks noChangeArrowheads="1"/>
            </p:cNvSpPr>
            <p:nvPr/>
          </p:nvSpPr>
          <p:spPr bwMode="auto">
            <a:xfrm>
              <a:off x="1897" y="2027"/>
              <a:ext cx="54" cy="116"/>
            </a:xfrm>
            <a:prstGeom prst="rect">
              <a:avLst/>
            </a:prstGeom>
            <a:noFill/>
            <a:ln w="9525">
              <a:noFill/>
              <a:miter lim="800000"/>
              <a:headEnd/>
              <a:tailEnd/>
            </a:ln>
          </p:spPr>
          <p:txBody>
            <a:bodyPr wrap="none" lIns="0" tIns="0" rIns="0" bIns="0">
              <a:spAutoFit/>
            </a:bodyPr>
            <a:lstStyle/>
            <a:p>
              <a:pPr algn="l" fontAlgn="base"/>
              <a:r>
                <a:rPr lang="en-US" sz="1200" b="1" dirty="0">
                  <a:latin typeface="Arial" pitchFamily="34" charset="0"/>
                </a:rPr>
                <a:t>y</a:t>
              </a:r>
              <a:endParaRPr lang="en-IN" sz="1200" b="1" dirty="0">
                <a:latin typeface="Arial" pitchFamily="34" charset="0"/>
              </a:endParaRPr>
            </a:p>
          </p:txBody>
        </p:sp>
        <p:sp>
          <p:nvSpPr>
            <p:cNvPr id="34" name="Rectangle 174"/>
            <p:cNvSpPr>
              <a:spLocks noChangeArrowheads="1"/>
            </p:cNvSpPr>
            <p:nvPr/>
          </p:nvSpPr>
          <p:spPr bwMode="auto">
            <a:xfrm>
              <a:off x="1958" y="2027"/>
              <a:ext cx="32"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a:t>
              </a:r>
              <a:endParaRPr lang="en-IN" sz="1800" dirty="0">
                <a:latin typeface="Arial" pitchFamily="34" charset="0"/>
              </a:endParaRPr>
            </a:p>
          </p:txBody>
        </p:sp>
        <p:sp>
          <p:nvSpPr>
            <p:cNvPr id="35" name="Rectangle 175"/>
            <p:cNvSpPr>
              <a:spLocks noChangeArrowheads="1"/>
            </p:cNvSpPr>
            <p:nvPr/>
          </p:nvSpPr>
          <p:spPr bwMode="auto">
            <a:xfrm>
              <a:off x="1992" y="2082"/>
              <a:ext cx="44" cy="87"/>
            </a:xfrm>
            <a:prstGeom prst="rect">
              <a:avLst/>
            </a:prstGeom>
            <a:noFill/>
            <a:ln w="9525">
              <a:noFill/>
              <a:miter lim="800000"/>
              <a:headEnd/>
              <a:tailEnd/>
            </a:ln>
          </p:spPr>
          <p:txBody>
            <a:bodyPr wrap="none" lIns="0" tIns="0" rIns="0" bIns="0">
              <a:spAutoFit/>
            </a:bodyPr>
            <a:lstStyle/>
            <a:p>
              <a:pPr algn="l" fontAlgn="base"/>
              <a:r>
                <a:rPr lang="en-IN" sz="900" b="1" dirty="0">
                  <a:solidFill>
                    <a:srgbClr val="000000"/>
                  </a:solidFill>
                  <a:latin typeface="Arial" pitchFamily="34" charset="0"/>
                </a:rPr>
                <a:t>n</a:t>
              </a:r>
              <a:endParaRPr lang="en-IN" sz="1800" dirty="0">
                <a:latin typeface="Arial" pitchFamily="34" charset="0"/>
              </a:endParaRPr>
            </a:p>
          </p:txBody>
        </p:sp>
        <p:sp>
          <p:nvSpPr>
            <p:cNvPr id="36" name="Rectangle 176"/>
            <p:cNvSpPr>
              <a:spLocks noChangeArrowheads="1"/>
            </p:cNvSpPr>
            <p:nvPr/>
          </p:nvSpPr>
          <p:spPr bwMode="auto">
            <a:xfrm>
              <a:off x="2469" y="2027"/>
              <a:ext cx="32"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a:t>
              </a:r>
              <a:endParaRPr lang="en-IN" sz="1800" dirty="0">
                <a:latin typeface="Arial" pitchFamily="34" charset="0"/>
              </a:endParaRPr>
            </a:p>
          </p:txBody>
        </p:sp>
        <p:sp>
          <p:nvSpPr>
            <p:cNvPr id="37" name="Rectangle 177"/>
            <p:cNvSpPr>
              <a:spLocks noChangeArrowheads="1"/>
            </p:cNvSpPr>
            <p:nvPr/>
          </p:nvSpPr>
          <p:spPr bwMode="auto">
            <a:xfrm>
              <a:off x="2510" y="2027"/>
              <a:ext cx="60"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n</a:t>
              </a:r>
              <a:endParaRPr lang="en-IN" sz="1800" dirty="0">
                <a:latin typeface="Arial" pitchFamily="34" charset="0"/>
              </a:endParaRPr>
            </a:p>
          </p:txBody>
        </p:sp>
        <p:sp>
          <p:nvSpPr>
            <p:cNvPr id="38" name="Rectangle 178"/>
            <p:cNvSpPr>
              <a:spLocks noChangeArrowheads="1"/>
            </p:cNvSpPr>
            <p:nvPr/>
          </p:nvSpPr>
          <p:spPr bwMode="auto">
            <a:xfrm>
              <a:off x="2694" y="2034"/>
              <a:ext cx="54"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2</a:t>
              </a:r>
              <a:endParaRPr lang="en-IN" sz="1800" dirty="0">
                <a:latin typeface="Arial" pitchFamily="34" charset="0"/>
              </a:endParaRPr>
            </a:p>
          </p:txBody>
        </p:sp>
        <p:sp>
          <p:nvSpPr>
            <p:cNvPr id="39" name="Rectangle 179"/>
            <p:cNvSpPr>
              <a:spLocks noChangeArrowheads="1"/>
            </p:cNvSpPr>
            <p:nvPr/>
          </p:nvSpPr>
          <p:spPr bwMode="auto">
            <a:xfrm>
              <a:off x="2755" y="2034"/>
              <a:ext cx="32"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a:t>
              </a:r>
              <a:endParaRPr lang="en-IN" sz="1800" dirty="0">
                <a:latin typeface="Arial" pitchFamily="34" charset="0"/>
              </a:endParaRPr>
            </a:p>
          </p:txBody>
        </p:sp>
        <p:sp>
          <p:nvSpPr>
            <p:cNvPr id="40" name="Rectangle 180"/>
            <p:cNvSpPr>
              <a:spLocks noChangeArrowheads="1"/>
            </p:cNvSpPr>
            <p:nvPr/>
          </p:nvSpPr>
          <p:spPr bwMode="auto">
            <a:xfrm>
              <a:off x="2026" y="2218"/>
              <a:ext cx="65"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S</a:t>
              </a:r>
              <a:endParaRPr lang="en-IN" sz="1800" dirty="0">
                <a:latin typeface="Arial" pitchFamily="34" charset="0"/>
              </a:endParaRPr>
            </a:p>
          </p:txBody>
        </p:sp>
        <p:sp>
          <p:nvSpPr>
            <p:cNvPr id="41" name="Rectangle 181"/>
            <p:cNvSpPr>
              <a:spLocks noChangeArrowheads="1"/>
            </p:cNvSpPr>
            <p:nvPr/>
          </p:nvSpPr>
          <p:spPr bwMode="auto">
            <a:xfrm>
              <a:off x="2101" y="2218"/>
              <a:ext cx="60"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o</a:t>
              </a:r>
              <a:endParaRPr lang="en-IN" sz="1800" dirty="0">
                <a:latin typeface="Arial" pitchFamily="34" charset="0"/>
              </a:endParaRPr>
            </a:p>
          </p:txBody>
        </p:sp>
        <p:sp>
          <p:nvSpPr>
            <p:cNvPr id="42" name="Rectangle 182"/>
            <p:cNvSpPr>
              <a:spLocks noChangeArrowheads="1"/>
            </p:cNvSpPr>
            <p:nvPr/>
          </p:nvSpPr>
          <p:spPr bwMode="auto">
            <a:xfrm>
              <a:off x="2169" y="2218"/>
              <a:ext cx="37"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r</a:t>
              </a:r>
              <a:endParaRPr lang="en-IN" sz="1800" dirty="0">
                <a:latin typeface="Arial" pitchFamily="34" charset="0"/>
              </a:endParaRPr>
            </a:p>
          </p:txBody>
        </p:sp>
        <p:sp>
          <p:nvSpPr>
            <p:cNvPr id="43" name="Rectangle 183"/>
            <p:cNvSpPr>
              <a:spLocks noChangeArrowheads="1"/>
            </p:cNvSpPr>
            <p:nvPr/>
          </p:nvSpPr>
          <p:spPr bwMode="auto">
            <a:xfrm>
              <a:off x="2210" y="2218"/>
              <a:ext cx="32"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t</a:t>
              </a:r>
              <a:endParaRPr lang="en-IN" sz="1800" dirty="0">
                <a:latin typeface="Arial" pitchFamily="34" charset="0"/>
              </a:endParaRPr>
            </a:p>
          </p:txBody>
        </p:sp>
        <p:sp>
          <p:nvSpPr>
            <p:cNvPr id="44" name="Rectangle 184"/>
            <p:cNvSpPr>
              <a:spLocks noChangeArrowheads="1"/>
            </p:cNvSpPr>
            <p:nvPr/>
          </p:nvSpPr>
          <p:spPr bwMode="auto">
            <a:xfrm>
              <a:off x="2251" y="2218"/>
              <a:ext cx="54"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a</a:t>
              </a:r>
              <a:endParaRPr lang="en-IN" sz="1800" dirty="0">
                <a:latin typeface="Arial" pitchFamily="34" charset="0"/>
              </a:endParaRPr>
            </a:p>
          </p:txBody>
        </p:sp>
        <p:sp>
          <p:nvSpPr>
            <p:cNvPr id="45" name="Rectangle 185"/>
            <p:cNvSpPr>
              <a:spLocks noChangeArrowheads="1"/>
            </p:cNvSpPr>
            <p:nvPr/>
          </p:nvSpPr>
          <p:spPr bwMode="auto">
            <a:xfrm>
              <a:off x="2306" y="2218"/>
              <a:ext cx="54"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s</a:t>
              </a:r>
              <a:endParaRPr lang="en-IN" sz="1800" dirty="0">
                <a:latin typeface="Arial" pitchFamily="34" charset="0"/>
              </a:endParaRPr>
            </a:p>
          </p:txBody>
        </p:sp>
        <p:sp>
          <p:nvSpPr>
            <p:cNvPr id="46" name="Rectangle 186"/>
            <p:cNvSpPr>
              <a:spLocks noChangeArrowheads="1"/>
            </p:cNvSpPr>
            <p:nvPr/>
          </p:nvSpPr>
          <p:spPr bwMode="auto">
            <a:xfrm>
              <a:off x="2367" y="2218"/>
              <a:ext cx="54"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e</a:t>
              </a:r>
              <a:endParaRPr lang="en-IN" sz="1800" dirty="0">
                <a:latin typeface="Arial" pitchFamily="34" charset="0"/>
              </a:endParaRPr>
            </a:p>
          </p:txBody>
        </p:sp>
        <p:sp>
          <p:nvSpPr>
            <p:cNvPr id="47" name="Rectangle 187"/>
            <p:cNvSpPr>
              <a:spLocks noChangeArrowheads="1"/>
            </p:cNvSpPr>
            <p:nvPr/>
          </p:nvSpPr>
          <p:spPr bwMode="auto">
            <a:xfrm>
              <a:off x="2462" y="2218"/>
              <a:ext cx="70"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A</a:t>
              </a:r>
              <a:endParaRPr lang="en-IN" sz="1800" dirty="0">
                <a:latin typeface="Arial" pitchFamily="34" charset="0"/>
              </a:endParaRPr>
            </a:p>
          </p:txBody>
        </p:sp>
        <p:grpSp>
          <p:nvGrpSpPr>
            <p:cNvPr id="4" name="Group 188"/>
            <p:cNvGrpSpPr>
              <a:grpSpLocks/>
            </p:cNvGrpSpPr>
            <p:nvPr/>
          </p:nvGrpSpPr>
          <p:grpSpPr bwMode="auto">
            <a:xfrm>
              <a:off x="2980" y="2094"/>
              <a:ext cx="446" cy="208"/>
              <a:chOff x="3042" y="2085"/>
              <a:chExt cx="392" cy="183"/>
            </a:xfrm>
          </p:grpSpPr>
          <p:sp>
            <p:nvSpPr>
              <p:cNvPr id="83" name="Rectangle 189"/>
              <p:cNvSpPr>
                <a:spLocks noChangeArrowheads="1"/>
              </p:cNvSpPr>
              <p:nvPr/>
            </p:nvSpPr>
            <p:spPr bwMode="auto">
              <a:xfrm>
                <a:off x="3095" y="2116"/>
                <a:ext cx="244" cy="85"/>
              </a:xfrm>
              <a:prstGeom prst="rect">
                <a:avLst/>
              </a:prstGeom>
              <a:noFill/>
              <a:ln w="9525">
                <a:noFill/>
                <a:miter lim="800000"/>
                <a:headEnd/>
                <a:tailEnd/>
              </a:ln>
            </p:spPr>
            <p:txBody>
              <a:bodyPr wrap="none" lIns="0" tIns="0" rIns="0" bIns="0">
                <a:spAutoFit/>
              </a:bodyPr>
              <a:lstStyle/>
              <a:p>
                <a:pPr algn="l" fontAlgn="base"/>
                <a:r>
                  <a:rPr lang="en-IN" sz="1000" b="1" dirty="0">
                    <a:solidFill>
                      <a:srgbClr val="000000"/>
                    </a:solidFill>
                    <a:latin typeface="Arial" pitchFamily="34" charset="0"/>
                  </a:rPr>
                  <a:t>Protein</a:t>
                </a:r>
                <a:endParaRPr lang="en-IN" sz="1800" dirty="0">
                  <a:latin typeface="Arial" pitchFamily="34" charset="0"/>
                </a:endParaRPr>
              </a:p>
            </p:txBody>
          </p:sp>
          <p:sp>
            <p:nvSpPr>
              <p:cNvPr id="84" name="Oval 190"/>
              <p:cNvSpPr>
                <a:spLocks noChangeArrowheads="1"/>
              </p:cNvSpPr>
              <p:nvPr/>
            </p:nvSpPr>
            <p:spPr bwMode="auto">
              <a:xfrm>
                <a:off x="3042" y="2085"/>
                <a:ext cx="359" cy="149"/>
              </a:xfrm>
              <a:prstGeom prst="ellipse">
                <a:avLst/>
              </a:prstGeom>
              <a:noFill/>
              <a:ln w="12700">
                <a:solidFill>
                  <a:srgbClr val="0000FF"/>
                </a:solidFill>
                <a:round/>
                <a:headEnd/>
                <a:tailEnd/>
              </a:ln>
            </p:spPr>
            <p:txBody>
              <a:bodyPr/>
              <a:lstStyle/>
              <a:p>
                <a:endParaRPr lang="en-US" dirty="0"/>
              </a:p>
            </p:txBody>
          </p:sp>
          <p:sp>
            <p:nvSpPr>
              <p:cNvPr id="85" name="Freeform 191"/>
              <p:cNvSpPr>
                <a:spLocks/>
              </p:cNvSpPr>
              <p:nvPr/>
            </p:nvSpPr>
            <p:spPr bwMode="auto">
              <a:xfrm>
                <a:off x="3070" y="2128"/>
                <a:ext cx="364" cy="140"/>
              </a:xfrm>
              <a:custGeom>
                <a:avLst/>
                <a:gdLst/>
                <a:ahLst/>
                <a:cxnLst>
                  <a:cxn ang="0">
                    <a:pos x="0" y="71"/>
                  </a:cxn>
                  <a:cxn ang="0">
                    <a:pos x="15" y="79"/>
                  </a:cxn>
                  <a:cxn ang="0">
                    <a:pos x="32" y="86"/>
                  </a:cxn>
                  <a:cxn ang="0">
                    <a:pos x="52" y="93"/>
                  </a:cxn>
                  <a:cxn ang="0">
                    <a:pos x="74" y="98"/>
                  </a:cxn>
                  <a:cxn ang="0">
                    <a:pos x="97" y="102"/>
                  </a:cxn>
                  <a:cxn ang="0">
                    <a:pos x="122" y="104"/>
                  </a:cxn>
                  <a:cxn ang="0">
                    <a:pos x="147" y="105"/>
                  </a:cxn>
                  <a:cxn ang="0">
                    <a:pos x="151" y="105"/>
                  </a:cxn>
                  <a:cxn ang="0">
                    <a:pos x="151" y="105"/>
                  </a:cxn>
                  <a:cxn ang="0">
                    <a:pos x="178" y="104"/>
                  </a:cxn>
                  <a:cxn ang="0">
                    <a:pos x="203" y="102"/>
                  </a:cxn>
                  <a:cxn ang="0">
                    <a:pos x="226" y="99"/>
                  </a:cxn>
                  <a:cxn ang="0">
                    <a:pos x="248" y="94"/>
                  </a:cxn>
                  <a:cxn ang="0">
                    <a:pos x="267" y="87"/>
                  </a:cxn>
                  <a:cxn ang="0">
                    <a:pos x="286" y="80"/>
                  </a:cxn>
                  <a:cxn ang="0">
                    <a:pos x="301" y="72"/>
                  </a:cxn>
                  <a:cxn ang="0">
                    <a:pos x="313" y="63"/>
                  </a:cxn>
                  <a:cxn ang="0">
                    <a:pos x="322" y="54"/>
                  </a:cxn>
                  <a:cxn ang="0">
                    <a:pos x="328" y="44"/>
                  </a:cxn>
                  <a:cxn ang="0">
                    <a:pos x="331" y="33"/>
                  </a:cxn>
                  <a:cxn ang="0">
                    <a:pos x="331" y="31"/>
                  </a:cxn>
                  <a:cxn ang="0">
                    <a:pos x="329" y="21"/>
                  </a:cxn>
                  <a:cxn ang="0">
                    <a:pos x="323" y="10"/>
                  </a:cxn>
                  <a:cxn ang="0">
                    <a:pos x="314" y="0"/>
                  </a:cxn>
                  <a:cxn ang="0">
                    <a:pos x="347" y="34"/>
                  </a:cxn>
                  <a:cxn ang="0">
                    <a:pos x="356" y="45"/>
                  </a:cxn>
                  <a:cxn ang="0">
                    <a:pos x="362" y="55"/>
                  </a:cxn>
                  <a:cxn ang="0">
                    <a:pos x="364" y="65"/>
                  </a:cxn>
                  <a:cxn ang="0">
                    <a:pos x="364" y="67"/>
                  </a:cxn>
                  <a:cxn ang="0">
                    <a:pos x="361" y="78"/>
                  </a:cxn>
                  <a:cxn ang="0">
                    <a:pos x="355" y="88"/>
                  </a:cxn>
                  <a:cxn ang="0">
                    <a:pos x="346" y="98"/>
                  </a:cxn>
                  <a:cxn ang="0">
                    <a:pos x="334" y="106"/>
                  </a:cxn>
                  <a:cxn ang="0">
                    <a:pos x="319" y="115"/>
                  </a:cxn>
                  <a:cxn ang="0">
                    <a:pos x="301" y="122"/>
                  </a:cxn>
                  <a:cxn ang="0">
                    <a:pos x="282" y="128"/>
                  </a:cxn>
                  <a:cxn ang="0">
                    <a:pos x="259" y="133"/>
                  </a:cxn>
                  <a:cxn ang="0">
                    <a:pos x="236" y="137"/>
                  </a:cxn>
                  <a:cxn ang="0">
                    <a:pos x="211" y="139"/>
                  </a:cxn>
                  <a:cxn ang="0">
                    <a:pos x="185" y="140"/>
                  </a:cxn>
                  <a:cxn ang="0">
                    <a:pos x="185" y="140"/>
                  </a:cxn>
                  <a:cxn ang="0">
                    <a:pos x="181" y="140"/>
                  </a:cxn>
                  <a:cxn ang="0">
                    <a:pos x="155" y="139"/>
                  </a:cxn>
                  <a:cxn ang="0">
                    <a:pos x="130" y="137"/>
                  </a:cxn>
                  <a:cxn ang="0">
                    <a:pos x="107" y="132"/>
                  </a:cxn>
                  <a:cxn ang="0">
                    <a:pos x="86" y="127"/>
                  </a:cxn>
                  <a:cxn ang="0">
                    <a:pos x="65" y="121"/>
                  </a:cxn>
                  <a:cxn ang="0">
                    <a:pos x="48" y="114"/>
                  </a:cxn>
                  <a:cxn ang="0">
                    <a:pos x="33" y="105"/>
                  </a:cxn>
                  <a:cxn ang="0">
                    <a:pos x="0" y="71"/>
                  </a:cxn>
                </a:cxnLst>
                <a:rect l="0" t="0" r="r" b="b"/>
                <a:pathLst>
                  <a:path w="364" h="140">
                    <a:moveTo>
                      <a:pt x="0" y="71"/>
                    </a:moveTo>
                    <a:lnTo>
                      <a:pt x="15" y="79"/>
                    </a:lnTo>
                    <a:lnTo>
                      <a:pt x="32" y="86"/>
                    </a:lnTo>
                    <a:lnTo>
                      <a:pt x="52" y="93"/>
                    </a:lnTo>
                    <a:lnTo>
                      <a:pt x="74" y="98"/>
                    </a:lnTo>
                    <a:lnTo>
                      <a:pt x="97" y="102"/>
                    </a:lnTo>
                    <a:lnTo>
                      <a:pt x="122" y="104"/>
                    </a:lnTo>
                    <a:lnTo>
                      <a:pt x="147" y="105"/>
                    </a:lnTo>
                    <a:lnTo>
                      <a:pt x="151" y="105"/>
                    </a:lnTo>
                    <a:lnTo>
                      <a:pt x="151" y="105"/>
                    </a:lnTo>
                    <a:lnTo>
                      <a:pt x="178" y="104"/>
                    </a:lnTo>
                    <a:lnTo>
                      <a:pt x="203" y="102"/>
                    </a:lnTo>
                    <a:lnTo>
                      <a:pt x="226" y="99"/>
                    </a:lnTo>
                    <a:lnTo>
                      <a:pt x="248" y="94"/>
                    </a:lnTo>
                    <a:lnTo>
                      <a:pt x="267" y="87"/>
                    </a:lnTo>
                    <a:lnTo>
                      <a:pt x="286" y="80"/>
                    </a:lnTo>
                    <a:lnTo>
                      <a:pt x="301" y="72"/>
                    </a:lnTo>
                    <a:lnTo>
                      <a:pt x="313" y="63"/>
                    </a:lnTo>
                    <a:lnTo>
                      <a:pt x="322" y="54"/>
                    </a:lnTo>
                    <a:lnTo>
                      <a:pt x="328" y="44"/>
                    </a:lnTo>
                    <a:lnTo>
                      <a:pt x="331" y="33"/>
                    </a:lnTo>
                    <a:lnTo>
                      <a:pt x="331" y="31"/>
                    </a:lnTo>
                    <a:lnTo>
                      <a:pt x="329" y="21"/>
                    </a:lnTo>
                    <a:lnTo>
                      <a:pt x="323" y="10"/>
                    </a:lnTo>
                    <a:lnTo>
                      <a:pt x="314" y="0"/>
                    </a:lnTo>
                    <a:lnTo>
                      <a:pt x="347" y="34"/>
                    </a:lnTo>
                    <a:lnTo>
                      <a:pt x="356" y="45"/>
                    </a:lnTo>
                    <a:lnTo>
                      <a:pt x="362" y="55"/>
                    </a:lnTo>
                    <a:lnTo>
                      <a:pt x="364" y="65"/>
                    </a:lnTo>
                    <a:lnTo>
                      <a:pt x="364" y="67"/>
                    </a:lnTo>
                    <a:lnTo>
                      <a:pt x="361" y="78"/>
                    </a:lnTo>
                    <a:lnTo>
                      <a:pt x="355" y="88"/>
                    </a:lnTo>
                    <a:lnTo>
                      <a:pt x="346" y="98"/>
                    </a:lnTo>
                    <a:lnTo>
                      <a:pt x="334" y="106"/>
                    </a:lnTo>
                    <a:lnTo>
                      <a:pt x="319" y="115"/>
                    </a:lnTo>
                    <a:lnTo>
                      <a:pt x="301" y="122"/>
                    </a:lnTo>
                    <a:lnTo>
                      <a:pt x="282" y="128"/>
                    </a:lnTo>
                    <a:lnTo>
                      <a:pt x="259" y="133"/>
                    </a:lnTo>
                    <a:lnTo>
                      <a:pt x="236" y="137"/>
                    </a:lnTo>
                    <a:lnTo>
                      <a:pt x="211" y="139"/>
                    </a:lnTo>
                    <a:lnTo>
                      <a:pt x="185" y="140"/>
                    </a:lnTo>
                    <a:lnTo>
                      <a:pt x="185" y="140"/>
                    </a:lnTo>
                    <a:lnTo>
                      <a:pt x="181" y="140"/>
                    </a:lnTo>
                    <a:lnTo>
                      <a:pt x="155" y="139"/>
                    </a:lnTo>
                    <a:lnTo>
                      <a:pt x="130" y="137"/>
                    </a:lnTo>
                    <a:lnTo>
                      <a:pt x="107" y="132"/>
                    </a:lnTo>
                    <a:lnTo>
                      <a:pt x="86" y="127"/>
                    </a:lnTo>
                    <a:lnTo>
                      <a:pt x="65" y="121"/>
                    </a:lnTo>
                    <a:lnTo>
                      <a:pt x="48" y="114"/>
                    </a:lnTo>
                    <a:lnTo>
                      <a:pt x="33" y="105"/>
                    </a:lnTo>
                    <a:lnTo>
                      <a:pt x="0" y="71"/>
                    </a:lnTo>
                    <a:close/>
                  </a:path>
                </a:pathLst>
              </a:custGeom>
              <a:solidFill>
                <a:srgbClr val="0000FF"/>
              </a:solidFill>
              <a:ln w="9525">
                <a:noFill/>
                <a:round/>
                <a:headEnd/>
                <a:tailEnd/>
              </a:ln>
            </p:spPr>
            <p:txBody>
              <a:bodyPr/>
              <a:lstStyle/>
              <a:p>
                <a:endParaRPr lang="en-US" dirty="0"/>
              </a:p>
            </p:txBody>
          </p:sp>
          <p:sp>
            <p:nvSpPr>
              <p:cNvPr id="86" name="Freeform 192"/>
              <p:cNvSpPr>
                <a:spLocks/>
              </p:cNvSpPr>
              <p:nvPr/>
            </p:nvSpPr>
            <p:spPr bwMode="auto">
              <a:xfrm>
                <a:off x="3070" y="2128"/>
                <a:ext cx="364" cy="140"/>
              </a:xfrm>
              <a:custGeom>
                <a:avLst/>
                <a:gdLst/>
                <a:ahLst/>
                <a:cxnLst>
                  <a:cxn ang="0">
                    <a:pos x="0" y="71"/>
                  </a:cxn>
                  <a:cxn ang="0">
                    <a:pos x="15" y="79"/>
                  </a:cxn>
                  <a:cxn ang="0">
                    <a:pos x="32" y="86"/>
                  </a:cxn>
                  <a:cxn ang="0">
                    <a:pos x="52" y="93"/>
                  </a:cxn>
                  <a:cxn ang="0">
                    <a:pos x="74" y="98"/>
                  </a:cxn>
                  <a:cxn ang="0">
                    <a:pos x="97" y="102"/>
                  </a:cxn>
                  <a:cxn ang="0">
                    <a:pos x="122" y="104"/>
                  </a:cxn>
                  <a:cxn ang="0">
                    <a:pos x="147" y="105"/>
                  </a:cxn>
                  <a:cxn ang="0">
                    <a:pos x="151" y="105"/>
                  </a:cxn>
                  <a:cxn ang="0">
                    <a:pos x="151" y="105"/>
                  </a:cxn>
                  <a:cxn ang="0">
                    <a:pos x="178" y="104"/>
                  </a:cxn>
                  <a:cxn ang="0">
                    <a:pos x="203" y="102"/>
                  </a:cxn>
                  <a:cxn ang="0">
                    <a:pos x="226" y="99"/>
                  </a:cxn>
                  <a:cxn ang="0">
                    <a:pos x="248" y="94"/>
                  </a:cxn>
                  <a:cxn ang="0">
                    <a:pos x="267" y="87"/>
                  </a:cxn>
                  <a:cxn ang="0">
                    <a:pos x="286" y="80"/>
                  </a:cxn>
                  <a:cxn ang="0">
                    <a:pos x="301" y="72"/>
                  </a:cxn>
                  <a:cxn ang="0">
                    <a:pos x="313" y="63"/>
                  </a:cxn>
                  <a:cxn ang="0">
                    <a:pos x="322" y="54"/>
                  </a:cxn>
                  <a:cxn ang="0">
                    <a:pos x="328" y="44"/>
                  </a:cxn>
                  <a:cxn ang="0">
                    <a:pos x="331" y="33"/>
                  </a:cxn>
                  <a:cxn ang="0">
                    <a:pos x="331" y="31"/>
                  </a:cxn>
                  <a:cxn ang="0">
                    <a:pos x="329" y="21"/>
                  </a:cxn>
                  <a:cxn ang="0">
                    <a:pos x="323" y="10"/>
                  </a:cxn>
                  <a:cxn ang="0">
                    <a:pos x="314" y="0"/>
                  </a:cxn>
                  <a:cxn ang="0">
                    <a:pos x="347" y="34"/>
                  </a:cxn>
                  <a:cxn ang="0">
                    <a:pos x="356" y="45"/>
                  </a:cxn>
                  <a:cxn ang="0">
                    <a:pos x="362" y="55"/>
                  </a:cxn>
                  <a:cxn ang="0">
                    <a:pos x="364" y="65"/>
                  </a:cxn>
                  <a:cxn ang="0">
                    <a:pos x="364" y="67"/>
                  </a:cxn>
                  <a:cxn ang="0">
                    <a:pos x="361" y="78"/>
                  </a:cxn>
                  <a:cxn ang="0">
                    <a:pos x="355" y="88"/>
                  </a:cxn>
                  <a:cxn ang="0">
                    <a:pos x="346" y="98"/>
                  </a:cxn>
                  <a:cxn ang="0">
                    <a:pos x="334" y="106"/>
                  </a:cxn>
                  <a:cxn ang="0">
                    <a:pos x="319" y="115"/>
                  </a:cxn>
                  <a:cxn ang="0">
                    <a:pos x="301" y="122"/>
                  </a:cxn>
                  <a:cxn ang="0">
                    <a:pos x="282" y="128"/>
                  </a:cxn>
                  <a:cxn ang="0">
                    <a:pos x="259" y="133"/>
                  </a:cxn>
                  <a:cxn ang="0">
                    <a:pos x="236" y="137"/>
                  </a:cxn>
                  <a:cxn ang="0">
                    <a:pos x="211" y="139"/>
                  </a:cxn>
                  <a:cxn ang="0">
                    <a:pos x="185" y="140"/>
                  </a:cxn>
                  <a:cxn ang="0">
                    <a:pos x="185" y="140"/>
                  </a:cxn>
                  <a:cxn ang="0">
                    <a:pos x="181" y="140"/>
                  </a:cxn>
                  <a:cxn ang="0">
                    <a:pos x="155" y="139"/>
                  </a:cxn>
                  <a:cxn ang="0">
                    <a:pos x="130" y="137"/>
                  </a:cxn>
                  <a:cxn ang="0">
                    <a:pos x="107" y="132"/>
                  </a:cxn>
                  <a:cxn ang="0">
                    <a:pos x="86" y="127"/>
                  </a:cxn>
                  <a:cxn ang="0">
                    <a:pos x="65" y="121"/>
                  </a:cxn>
                  <a:cxn ang="0">
                    <a:pos x="48" y="114"/>
                  </a:cxn>
                  <a:cxn ang="0">
                    <a:pos x="33" y="105"/>
                  </a:cxn>
                </a:cxnLst>
                <a:rect l="0" t="0" r="r" b="b"/>
                <a:pathLst>
                  <a:path w="364" h="140">
                    <a:moveTo>
                      <a:pt x="0" y="71"/>
                    </a:moveTo>
                    <a:lnTo>
                      <a:pt x="15" y="79"/>
                    </a:lnTo>
                    <a:lnTo>
                      <a:pt x="32" y="86"/>
                    </a:lnTo>
                    <a:lnTo>
                      <a:pt x="52" y="93"/>
                    </a:lnTo>
                    <a:lnTo>
                      <a:pt x="74" y="98"/>
                    </a:lnTo>
                    <a:lnTo>
                      <a:pt x="97" y="102"/>
                    </a:lnTo>
                    <a:lnTo>
                      <a:pt x="122" y="104"/>
                    </a:lnTo>
                    <a:lnTo>
                      <a:pt x="147" y="105"/>
                    </a:lnTo>
                    <a:lnTo>
                      <a:pt x="151" y="105"/>
                    </a:lnTo>
                    <a:lnTo>
                      <a:pt x="151" y="105"/>
                    </a:lnTo>
                    <a:lnTo>
                      <a:pt x="178" y="104"/>
                    </a:lnTo>
                    <a:lnTo>
                      <a:pt x="203" y="102"/>
                    </a:lnTo>
                    <a:lnTo>
                      <a:pt x="226" y="99"/>
                    </a:lnTo>
                    <a:lnTo>
                      <a:pt x="248" y="94"/>
                    </a:lnTo>
                    <a:lnTo>
                      <a:pt x="267" y="87"/>
                    </a:lnTo>
                    <a:lnTo>
                      <a:pt x="286" y="80"/>
                    </a:lnTo>
                    <a:lnTo>
                      <a:pt x="301" y="72"/>
                    </a:lnTo>
                    <a:lnTo>
                      <a:pt x="313" y="63"/>
                    </a:lnTo>
                    <a:lnTo>
                      <a:pt x="322" y="54"/>
                    </a:lnTo>
                    <a:lnTo>
                      <a:pt x="328" y="44"/>
                    </a:lnTo>
                    <a:lnTo>
                      <a:pt x="331" y="33"/>
                    </a:lnTo>
                    <a:lnTo>
                      <a:pt x="331" y="31"/>
                    </a:lnTo>
                    <a:lnTo>
                      <a:pt x="329" y="21"/>
                    </a:lnTo>
                    <a:lnTo>
                      <a:pt x="323" y="10"/>
                    </a:lnTo>
                    <a:lnTo>
                      <a:pt x="314" y="0"/>
                    </a:lnTo>
                    <a:lnTo>
                      <a:pt x="347" y="34"/>
                    </a:lnTo>
                    <a:lnTo>
                      <a:pt x="356" y="45"/>
                    </a:lnTo>
                    <a:lnTo>
                      <a:pt x="362" y="55"/>
                    </a:lnTo>
                    <a:lnTo>
                      <a:pt x="364" y="65"/>
                    </a:lnTo>
                    <a:lnTo>
                      <a:pt x="364" y="67"/>
                    </a:lnTo>
                    <a:lnTo>
                      <a:pt x="361" y="78"/>
                    </a:lnTo>
                    <a:lnTo>
                      <a:pt x="355" y="88"/>
                    </a:lnTo>
                    <a:lnTo>
                      <a:pt x="346" y="98"/>
                    </a:lnTo>
                    <a:lnTo>
                      <a:pt x="334" y="106"/>
                    </a:lnTo>
                    <a:lnTo>
                      <a:pt x="319" y="115"/>
                    </a:lnTo>
                    <a:lnTo>
                      <a:pt x="301" y="122"/>
                    </a:lnTo>
                    <a:lnTo>
                      <a:pt x="282" y="128"/>
                    </a:lnTo>
                    <a:lnTo>
                      <a:pt x="259" y="133"/>
                    </a:lnTo>
                    <a:lnTo>
                      <a:pt x="236" y="137"/>
                    </a:lnTo>
                    <a:lnTo>
                      <a:pt x="211" y="139"/>
                    </a:lnTo>
                    <a:lnTo>
                      <a:pt x="185" y="140"/>
                    </a:lnTo>
                    <a:lnTo>
                      <a:pt x="185" y="140"/>
                    </a:lnTo>
                    <a:lnTo>
                      <a:pt x="181" y="140"/>
                    </a:lnTo>
                    <a:lnTo>
                      <a:pt x="155" y="139"/>
                    </a:lnTo>
                    <a:lnTo>
                      <a:pt x="130" y="137"/>
                    </a:lnTo>
                    <a:lnTo>
                      <a:pt x="107" y="132"/>
                    </a:lnTo>
                    <a:lnTo>
                      <a:pt x="86" y="127"/>
                    </a:lnTo>
                    <a:lnTo>
                      <a:pt x="65" y="121"/>
                    </a:lnTo>
                    <a:lnTo>
                      <a:pt x="48" y="114"/>
                    </a:lnTo>
                    <a:lnTo>
                      <a:pt x="33" y="105"/>
                    </a:lnTo>
                  </a:path>
                </a:pathLst>
              </a:custGeom>
              <a:noFill/>
              <a:ln w="12700">
                <a:solidFill>
                  <a:srgbClr val="0000FF"/>
                </a:solidFill>
                <a:prstDash val="solid"/>
                <a:round/>
                <a:headEnd/>
                <a:tailEnd/>
              </a:ln>
            </p:spPr>
            <p:txBody>
              <a:bodyPr/>
              <a:lstStyle/>
              <a:p>
                <a:endParaRPr lang="en-US" dirty="0"/>
              </a:p>
            </p:txBody>
          </p:sp>
        </p:grpSp>
        <p:sp>
          <p:nvSpPr>
            <p:cNvPr id="49" name="Line 193"/>
            <p:cNvSpPr>
              <a:spLocks noChangeShapeType="1"/>
            </p:cNvSpPr>
            <p:nvPr/>
          </p:nvSpPr>
          <p:spPr bwMode="auto">
            <a:xfrm flipH="1">
              <a:off x="3407" y="2208"/>
              <a:ext cx="92" cy="1"/>
            </a:xfrm>
            <a:prstGeom prst="line">
              <a:avLst/>
            </a:prstGeom>
            <a:noFill/>
            <a:ln w="1588" cap="rnd">
              <a:solidFill>
                <a:srgbClr val="000000"/>
              </a:solidFill>
              <a:miter lim="800000"/>
              <a:headEnd/>
              <a:tailEnd/>
            </a:ln>
          </p:spPr>
          <p:txBody>
            <a:bodyPr/>
            <a:lstStyle/>
            <a:p>
              <a:endParaRPr lang="en-US" dirty="0"/>
            </a:p>
          </p:txBody>
        </p:sp>
        <p:sp>
          <p:nvSpPr>
            <p:cNvPr id="50" name="Rectangle 194"/>
            <p:cNvSpPr>
              <a:spLocks noChangeArrowheads="1"/>
            </p:cNvSpPr>
            <p:nvPr/>
          </p:nvSpPr>
          <p:spPr bwMode="auto">
            <a:xfrm>
              <a:off x="3406" y="2204"/>
              <a:ext cx="95" cy="9"/>
            </a:xfrm>
            <a:prstGeom prst="rect">
              <a:avLst/>
            </a:prstGeom>
            <a:solidFill>
              <a:srgbClr val="000000"/>
            </a:solidFill>
            <a:ln w="9525">
              <a:noFill/>
              <a:miter lim="800000"/>
              <a:headEnd/>
              <a:tailEnd/>
            </a:ln>
          </p:spPr>
          <p:txBody>
            <a:bodyPr/>
            <a:lstStyle/>
            <a:p>
              <a:endParaRPr lang="en-US" dirty="0"/>
            </a:p>
          </p:txBody>
        </p:sp>
        <p:sp>
          <p:nvSpPr>
            <p:cNvPr id="51" name="Rectangle 195"/>
            <p:cNvSpPr>
              <a:spLocks noChangeArrowheads="1"/>
            </p:cNvSpPr>
            <p:nvPr/>
          </p:nvSpPr>
          <p:spPr bwMode="auto">
            <a:xfrm>
              <a:off x="3504" y="2152"/>
              <a:ext cx="60"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L</a:t>
              </a:r>
              <a:endParaRPr lang="en-IN" sz="1800" dirty="0">
                <a:latin typeface="Arial" pitchFamily="34" charset="0"/>
              </a:endParaRPr>
            </a:p>
          </p:txBody>
        </p:sp>
        <p:sp>
          <p:nvSpPr>
            <p:cNvPr id="52" name="Rectangle 196"/>
            <p:cNvSpPr>
              <a:spLocks noChangeArrowheads="1"/>
            </p:cNvSpPr>
            <p:nvPr/>
          </p:nvSpPr>
          <p:spPr bwMode="auto">
            <a:xfrm>
              <a:off x="3573" y="2152"/>
              <a:ext cx="65"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P</a:t>
              </a:r>
              <a:endParaRPr lang="en-IN" sz="1800" dirty="0">
                <a:latin typeface="Arial" pitchFamily="34" charset="0"/>
              </a:endParaRPr>
            </a:p>
          </p:txBody>
        </p:sp>
        <p:sp>
          <p:nvSpPr>
            <p:cNvPr id="53" name="Rectangle 197"/>
            <p:cNvSpPr>
              <a:spLocks noChangeArrowheads="1"/>
            </p:cNvSpPr>
            <p:nvPr/>
          </p:nvSpPr>
          <p:spPr bwMode="auto">
            <a:xfrm>
              <a:off x="3648" y="2152"/>
              <a:ext cx="65"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X</a:t>
              </a:r>
              <a:endParaRPr lang="en-IN" sz="1800" dirty="0">
                <a:latin typeface="Arial" pitchFamily="34" charset="0"/>
              </a:endParaRPr>
            </a:p>
          </p:txBody>
        </p:sp>
        <p:sp>
          <p:nvSpPr>
            <p:cNvPr id="54" name="Rectangle 198"/>
            <p:cNvSpPr>
              <a:spLocks noChangeArrowheads="1"/>
            </p:cNvSpPr>
            <p:nvPr/>
          </p:nvSpPr>
          <p:spPr bwMode="auto">
            <a:xfrm>
              <a:off x="3722" y="2152"/>
              <a:ext cx="60"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T</a:t>
              </a:r>
              <a:endParaRPr lang="en-IN" sz="1800" dirty="0">
                <a:latin typeface="Arial" pitchFamily="34" charset="0"/>
              </a:endParaRPr>
            </a:p>
          </p:txBody>
        </p:sp>
        <p:sp>
          <p:nvSpPr>
            <p:cNvPr id="55" name="Line 199"/>
            <p:cNvSpPr>
              <a:spLocks noChangeShapeType="1"/>
            </p:cNvSpPr>
            <p:nvPr/>
          </p:nvSpPr>
          <p:spPr bwMode="auto">
            <a:xfrm flipH="1">
              <a:off x="3788" y="2208"/>
              <a:ext cx="92" cy="1"/>
            </a:xfrm>
            <a:prstGeom prst="line">
              <a:avLst/>
            </a:prstGeom>
            <a:noFill/>
            <a:ln w="1588" cap="rnd">
              <a:solidFill>
                <a:srgbClr val="000000"/>
              </a:solidFill>
              <a:miter lim="800000"/>
              <a:headEnd/>
              <a:tailEnd/>
            </a:ln>
          </p:spPr>
          <p:txBody>
            <a:bodyPr/>
            <a:lstStyle/>
            <a:p>
              <a:endParaRPr lang="en-US" dirty="0"/>
            </a:p>
          </p:txBody>
        </p:sp>
        <p:sp>
          <p:nvSpPr>
            <p:cNvPr id="56" name="Rectangle 200"/>
            <p:cNvSpPr>
              <a:spLocks noChangeArrowheads="1"/>
            </p:cNvSpPr>
            <p:nvPr/>
          </p:nvSpPr>
          <p:spPr bwMode="auto">
            <a:xfrm>
              <a:off x="2599" y="2041"/>
              <a:ext cx="54"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Symbol" pitchFamily="18" charset="2"/>
                </a:rPr>
                <a:t>³</a:t>
              </a:r>
              <a:endParaRPr lang="en-IN" sz="1800" dirty="0">
                <a:latin typeface="Arial" pitchFamily="34" charset="0"/>
              </a:endParaRPr>
            </a:p>
          </p:txBody>
        </p:sp>
        <p:sp>
          <p:nvSpPr>
            <p:cNvPr id="57" name="Rectangle 201"/>
            <p:cNvSpPr>
              <a:spLocks noChangeArrowheads="1"/>
            </p:cNvSpPr>
            <p:nvPr/>
          </p:nvSpPr>
          <p:spPr bwMode="auto">
            <a:xfrm>
              <a:off x="3886" y="2159"/>
              <a:ext cx="32"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a:t>
              </a:r>
              <a:endParaRPr lang="en-IN" sz="1800" dirty="0">
                <a:latin typeface="Arial" pitchFamily="34" charset="0"/>
              </a:endParaRPr>
            </a:p>
          </p:txBody>
        </p:sp>
        <p:sp>
          <p:nvSpPr>
            <p:cNvPr id="58" name="Rectangle 202"/>
            <p:cNvSpPr>
              <a:spLocks noChangeArrowheads="1"/>
            </p:cNvSpPr>
            <p:nvPr/>
          </p:nvSpPr>
          <p:spPr bwMode="auto">
            <a:xfrm>
              <a:off x="3920" y="2159"/>
              <a:ext cx="157"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Gly</a:t>
              </a:r>
              <a:endParaRPr lang="en-IN" sz="1800" dirty="0">
                <a:latin typeface="Arial" pitchFamily="34" charset="0"/>
              </a:endParaRPr>
            </a:p>
          </p:txBody>
        </p:sp>
        <p:sp>
          <p:nvSpPr>
            <p:cNvPr id="59" name="Rectangle 203"/>
            <p:cNvSpPr>
              <a:spLocks noChangeArrowheads="1"/>
            </p:cNvSpPr>
            <p:nvPr/>
          </p:nvSpPr>
          <p:spPr bwMode="auto">
            <a:xfrm>
              <a:off x="3995" y="2159"/>
              <a:ext cx="27"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l</a:t>
              </a:r>
              <a:endParaRPr lang="en-IN" sz="1800" dirty="0">
                <a:latin typeface="Arial" pitchFamily="34" charset="0"/>
              </a:endParaRPr>
            </a:p>
          </p:txBody>
        </p:sp>
        <p:sp>
          <p:nvSpPr>
            <p:cNvPr id="60" name="Rectangle 204"/>
            <p:cNvSpPr>
              <a:spLocks noChangeArrowheads="1"/>
            </p:cNvSpPr>
            <p:nvPr/>
          </p:nvSpPr>
          <p:spPr bwMode="auto">
            <a:xfrm>
              <a:off x="4029" y="2159"/>
              <a:ext cx="0" cy="174"/>
            </a:xfrm>
            <a:prstGeom prst="rect">
              <a:avLst/>
            </a:prstGeom>
            <a:noFill/>
            <a:ln w="9525">
              <a:noFill/>
              <a:miter lim="800000"/>
              <a:headEnd/>
              <a:tailEnd/>
            </a:ln>
          </p:spPr>
          <p:txBody>
            <a:bodyPr wrap="none" lIns="0" tIns="0" rIns="0" bIns="0">
              <a:spAutoFit/>
            </a:bodyPr>
            <a:lstStyle/>
            <a:p>
              <a:pPr algn="l" fontAlgn="base"/>
              <a:endParaRPr lang="en-IN" sz="1800" dirty="0">
                <a:latin typeface="Arial" pitchFamily="34" charset="0"/>
              </a:endParaRPr>
            </a:p>
          </p:txBody>
        </p:sp>
        <p:sp>
          <p:nvSpPr>
            <p:cNvPr id="61" name="Rectangle 205"/>
            <p:cNvSpPr>
              <a:spLocks noChangeArrowheads="1"/>
            </p:cNvSpPr>
            <p:nvPr/>
          </p:nvSpPr>
          <p:spPr bwMode="auto">
            <a:xfrm>
              <a:off x="4090" y="2159"/>
              <a:ext cx="32"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a:t>
              </a:r>
              <a:endParaRPr lang="en-IN" sz="1800" dirty="0">
                <a:latin typeface="Arial" pitchFamily="34" charset="0"/>
              </a:endParaRPr>
            </a:p>
          </p:txBody>
        </p:sp>
        <p:sp>
          <p:nvSpPr>
            <p:cNvPr id="62" name="Rectangle 206"/>
            <p:cNvSpPr>
              <a:spLocks noChangeArrowheads="1"/>
            </p:cNvSpPr>
            <p:nvPr/>
          </p:nvSpPr>
          <p:spPr bwMode="auto">
            <a:xfrm>
              <a:off x="4124" y="2207"/>
              <a:ext cx="44" cy="87"/>
            </a:xfrm>
            <a:prstGeom prst="rect">
              <a:avLst/>
            </a:prstGeom>
            <a:noFill/>
            <a:ln w="9525">
              <a:noFill/>
              <a:miter lim="800000"/>
              <a:headEnd/>
              <a:tailEnd/>
            </a:ln>
          </p:spPr>
          <p:txBody>
            <a:bodyPr wrap="none" lIns="0" tIns="0" rIns="0" bIns="0">
              <a:spAutoFit/>
            </a:bodyPr>
            <a:lstStyle/>
            <a:p>
              <a:pPr algn="l" fontAlgn="base"/>
              <a:r>
                <a:rPr lang="en-IN" sz="900" b="1" dirty="0">
                  <a:solidFill>
                    <a:srgbClr val="000000"/>
                  </a:solidFill>
                  <a:latin typeface="Arial" pitchFamily="34" charset="0"/>
                </a:rPr>
                <a:t>n</a:t>
              </a:r>
              <a:endParaRPr lang="en-IN" sz="1800" dirty="0">
                <a:latin typeface="Arial" pitchFamily="34" charset="0"/>
              </a:endParaRPr>
            </a:p>
          </p:txBody>
        </p:sp>
        <p:sp>
          <p:nvSpPr>
            <p:cNvPr id="63" name="Line 207"/>
            <p:cNvSpPr>
              <a:spLocks noChangeShapeType="1"/>
            </p:cNvSpPr>
            <p:nvPr/>
          </p:nvSpPr>
          <p:spPr bwMode="auto">
            <a:xfrm flipV="1">
              <a:off x="2037" y="2051"/>
              <a:ext cx="57" cy="34"/>
            </a:xfrm>
            <a:prstGeom prst="line">
              <a:avLst/>
            </a:prstGeom>
            <a:noFill/>
            <a:ln w="12700" cap="rnd">
              <a:solidFill>
                <a:srgbClr val="000000"/>
              </a:solidFill>
              <a:miter lim="800000"/>
              <a:headEnd/>
              <a:tailEnd/>
            </a:ln>
          </p:spPr>
          <p:txBody>
            <a:bodyPr/>
            <a:lstStyle/>
            <a:p>
              <a:endParaRPr lang="en-US" dirty="0"/>
            </a:p>
          </p:txBody>
        </p:sp>
        <p:sp>
          <p:nvSpPr>
            <p:cNvPr id="64" name="Line 208"/>
            <p:cNvSpPr>
              <a:spLocks noChangeShapeType="1"/>
            </p:cNvSpPr>
            <p:nvPr/>
          </p:nvSpPr>
          <p:spPr bwMode="auto">
            <a:xfrm>
              <a:off x="2094" y="2051"/>
              <a:ext cx="58" cy="34"/>
            </a:xfrm>
            <a:prstGeom prst="line">
              <a:avLst/>
            </a:prstGeom>
            <a:noFill/>
            <a:ln w="12700" cap="rnd">
              <a:solidFill>
                <a:srgbClr val="000000"/>
              </a:solidFill>
              <a:miter lim="800000"/>
              <a:headEnd/>
              <a:tailEnd/>
            </a:ln>
          </p:spPr>
          <p:txBody>
            <a:bodyPr/>
            <a:lstStyle/>
            <a:p>
              <a:endParaRPr lang="en-US" dirty="0"/>
            </a:p>
          </p:txBody>
        </p:sp>
        <p:sp>
          <p:nvSpPr>
            <p:cNvPr id="65" name="Line 209"/>
            <p:cNvSpPr>
              <a:spLocks noChangeShapeType="1"/>
            </p:cNvSpPr>
            <p:nvPr/>
          </p:nvSpPr>
          <p:spPr bwMode="auto">
            <a:xfrm flipV="1">
              <a:off x="2152" y="2051"/>
              <a:ext cx="57" cy="34"/>
            </a:xfrm>
            <a:prstGeom prst="line">
              <a:avLst/>
            </a:prstGeom>
            <a:noFill/>
            <a:ln w="12700" cap="rnd">
              <a:solidFill>
                <a:srgbClr val="000000"/>
              </a:solidFill>
              <a:miter lim="800000"/>
              <a:headEnd/>
              <a:tailEnd/>
            </a:ln>
          </p:spPr>
          <p:txBody>
            <a:bodyPr/>
            <a:lstStyle/>
            <a:p>
              <a:endParaRPr lang="en-US" dirty="0"/>
            </a:p>
          </p:txBody>
        </p:sp>
        <p:sp>
          <p:nvSpPr>
            <p:cNvPr id="66" name="Line 210"/>
            <p:cNvSpPr>
              <a:spLocks noChangeShapeType="1"/>
            </p:cNvSpPr>
            <p:nvPr/>
          </p:nvSpPr>
          <p:spPr bwMode="auto">
            <a:xfrm>
              <a:off x="2209" y="2051"/>
              <a:ext cx="58" cy="34"/>
            </a:xfrm>
            <a:prstGeom prst="line">
              <a:avLst/>
            </a:prstGeom>
            <a:noFill/>
            <a:ln w="12700" cap="rnd">
              <a:solidFill>
                <a:srgbClr val="000000"/>
              </a:solidFill>
              <a:miter lim="800000"/>
              <a:headEnd/>
              <a:tailEnd/>
            </a:ln>
          </p:spPr>
          <p:txBody>
            <a:bodyPr/>
            <a:lstStyle/>
            <a:p>
              <a:endParaRPr lang="en-US" dirty="0"/>
            </a:p>
          </p:txBody>
        </p:sp>
        <p:sp>
          <p:nvSpPr>
            <p:cNvPr id="67" name="Line 211"/>
            <p:cNvSpPr>
              <a:spLocks noChangeShapeType="1"/>
            </p:cNvSpPr>
            <p:nvPr/>
          </p:nvSpPr>
          <p:spPr bwMode="auto">
            <a:xfrm flipV="1">
              <a:off x="2267" y="2051"/>
              <a:ext cx="58" cy="34"/>
            </a:xfrm>
            <a:prstGeom prst="line">
              <a:avLst/>
            </a:prstGeom>
            <a:noFill/>
            <a:ln w="12700" cap="rnd">
              <a:solidFill>
                <a:srgbClr val="000000"/>
              </a:solidFill>
              <a:miter lim="800000"/>
              <a:headEnd/>
              <a:tailEnd/>
            </a:ln>
          </p:spPr>
          <p:txBody>
            <a:bodyPr/>
            <a:lstStyle/>
            <a:p>
              <a:endParaRPr lang="en-US" dirty="0"/>
            </a:p>
          </p:txBody>
        </p:sp>
        <p:sp>
          <p:nvSpPr>
            <p:cNvPr id="68" name="Line 212"/>
            <p:cNvSpPr>
              <a:spLocks noChangeShapeType="1"/>
            </p:cNvSpPr>
            <p:nvPr/>
          </p:nvSpPr>
          <p:spPr bwMode="auto">
            <a:xfrm>
              <a:off x="2325" y="2051"/>
              <a:ext cx="58" cy="34"/>
            </a:xfrm>
            <a:prstGeom prst="line">
              <a:avLst/>
            </a:prstGeom>
            <a:noFill/>
            <a:ln w="12700" cap="rnd">
              <a:solidFill>
                <a:srgbClr val="000000"/>
              </a:solidFill>
              <a:miter lim="800000"/>
              <a:headEnd/>
              <a:tailEnd/>
            </a:ln>
          </p:spPr>
          <p:txBody>
            <a:bodyPr/>
            <a:lstStyle/>
            <a:p>
              <a:endParaRPr lang="en-US" dirty="0"/>
            </a:p>
          </p:txBody>
        </p:sp>
        <p:sp>
          <p:nvSpPr>
            <p:cNvPr id="69" name="Line 213"/>
            <p:cNvSpPr>
              <a:spLocks noChangeShapeType="1"/>
            </p:cNvSpPr>
            <p:nvPr/>
          </p:nvSpPr>
          <p:spPr bwMode="auto">
            <a:xfrm flipV="1">
              <a:off x="4175" y="2183"/>
              <a:ext cx="58" cy="34"/>
            </a:xfrm>
            <a:prstGeom prst="line">
              <a:avLst/>
            </a:prstGeom>
            <a:noFill/>
            <a:ln w="12700" cap="rnd">
              <a:solidFill>
                <a:srgbClr val="000000"/>
              </a:solidFill>
              <a:miter lim="800000"/>
              <a:headEnd/>
              <a:tailEnd/>
            </a:ln>
          </p:spPr>
          <p:txBody>
            <a:bodyPr/>
            <a:lstStyle/>
            <a:p>
              <a:endParaRPr lang="en-US" dirty="0"/>
            </a:p>
          </p:txBody>
        </p:sp>
        <p:sp>
          <p:nvSpPr>
            <p:cNvPr id="70" name="Line 214"/>
            <p:cNvSpPr>
              <a:spLocks noChangeShapeType="1"/>
            </p:cNvSpPr>
            <p:nvPr/>
          </p:nvSpPr>
          <p:spPr bwMode="auto">
            <a:xfrm>
              <a:off x="4233" y="2183"/>
              <a:ext cx="58" cy="34"/>
            </a:xfrm>
            <a:prstGeom prst="line">
              <a:avLst/>
            </a:prstGeom>
            <a:noFill/>
            <a:ln w="12700" cap="rnd">
              <a:solidFill>
                <a:srgbClr val="000000"/>
              </a:solidFill>
              <a:miter lim="800000"/>
              <a:headEnd/>
              <a:tailEnd/>
            </a:ln>
          </p:spPr>
          <p:txBody>
            <a:bodyPr/>
            <a:lstStyle/>
            <a:p>
              <a:endParaRPr lang="en-US" dirty="0"/>
            </a:p>
          </p:txBody>
        </p:sp>
        <p:sp>
          <p:nvSpPr>
            <p:cNvPr id="71" name="Line 215"/>
            <p:cNvSpPr>
              <a:spLocks noChangeShapeType="1"/>
            </p:cNvSpPr>
            <p:nvPr/>
          </p:nvSpPr>
          <p:spPr bwMode="auto">
            <a:xfrm flipV="1">
              <a:off x="4291" y="2183"/>
              <a:ext cx="57" cy="34"/>
            </a:xfrm>
            <a:prstGeom prst="line">
              <a:avLst/>
            </a:prstGeom>
            <a:noFill/>
            <a:ln w="12700" cap="rnd">
              <a:solidFill>
                <a:srgbClr val="000000"/>
              </a:solidFill>
              <a:miter lim="800000"/>
              <a:headEnd/>
              <a:tailEnd/>
            </a:ln>
          </p:spPr>
          <p:txBody>
            <a:bodyPr/>
            <a:lstStyle/>
            <a:p>
              <a:endParaRPr lang="en-US" dirty="0"/>
            </a:p>
          </p:txBody>
        </p:sp>
        <p:sp>
          <p:nvSpPr>
            <p:cNvPr id="72" name="Line 216"/>
            <p:cNvSpPr>
              <a:spLocks noChangeShapeType="1"/>
            </p:cNvSpPr>
            <p:nvPr/>
          </p:nvSpPr>
          <p:spPr bwMode="auto">
            <a:xfrm>
              <a:off x="4348" y="2183"/>
              <a:ext cx="58" cy="34"/>
            </a:xfrm>
            <a:prstGeom prst="line">
              <a:avLst/>
            </a:prstGeom>
            <a:noFill/>
            <a:ln w="12700" cap="rnd">
              <a:solidFill>
                <a:srgbClr val="000000"/>
              </a:solidFill>
              <a:miter lim="800000"/>
              <a:headEnd/>
              <a:tailEnd/>
            </a:ln>
          </p:spPr>
          <p:txBody>
            <a:bodyPr/>
            <a:lstStyle/>
            <a:p>
              <a:endParaRPr lang="en-US" dirty="0"/>
            </a:p>
          </p:txBody>
        </p:sp>
        <p:sp>
          <p:nvSpPr>
            <p:cNvPr id="73" name="Line 217"/>
            <p:cNvSpPr>
              <a:spLocks noChangeShapeType="1"/>
            </p:cNvSpPr>
            <p:nvPr/>
          </p:nvSpPr>
          <p:spPr bwMode="auto">
            <a:xfrm flipV="1">
              <a:off x="4406" y="2183"/>
              <a:ext cx="58" cy="34"/>
            </a:xfrm>
            <a:prstGeom prst="line">
              <a:avLst/>
            </a:prstGeom>
            <a:noFill/>
            <a:ln w="12700" cap="rnd">
              <a:solidFill>
                <a:srgbClr val="000000"/>
              </a:solidFill>
              <a:miter lim="800000"/>
              <a:headEnd/>
              <a:tailEnd/>
            </a:ln>
          </p:spPr>
          <p:txBody>
            <a:bodyPr/>
            <a:lstStyle/>
            <a:p>
              <a:endParaRPr lang="en-US" dirty="0"/>
            </a:p>
          </p:txBody>
        </p:sp>
        <p:sp>
          <p:nvSpPr>
            <p:cNvPr id="74" name="Line 218"/>
            <p:cNvSpPr>
              <a:spLocks noChangeShapeType="1"/>
            </p:cNvSpPr>
            <p:nvPr/>
          </p:nvSpPr>
          <p:spPr bwMode="auto">
            <a:xfrm>
              <a:off x="4464" y="2183"/>
              <a:ext cx="57" cy="34"/>
            </a:xfrm>
            <a:prstGeom prst="line">
              <a:avLst/>
            </a:prstGeom>
            <a:noFill/>
            <a:ln w="12700" cap="rnd">
              <a:solidFill>
                <a:srgbClr val="000000"/>
              </a:solidFill>
              <a:miter lim="800000"/>
              <a:headEnd/>
              <a:tailEnd/>
            </a:ln>
          </p:spPr>
          <p:txBody>
            <a:bodyPr/>
            <a:lstStyle/>
            <a:p>
              <a:endParaRPr lang="en-US" dirty="0"/>
            </a:p>
          </p:txBody>
        </p:sp>
        <p:sp>
          <p:nvSpPr>
            <p:cNvPr id="75" name="Rectangle 219"/>
            <p:cNvSpPr>
              <a:spLocks noChangeArrowheads="1"/>
            </p:cNvSpPr>
            <p:nvPr/>
          </p:nvSpPr>
          <p:spPr bwMode="auto">
            <a:xfrm>
              <a:off x="4662" y="2136"/>
              <a:ext cx="57"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a:t>
              </a:r>
              <a:endParaRPr lang="en-IN" sz="1800" dirty="0">
                <a:latin typeface="Arial" pitchFamily="34" charset="0"/>
              </a:endParaRPr>
            </a:p>
          </p:txBody>
        </p:sp>
        <p:sp>
          <p:nvSpPr>
            <p:cNvPr id="76" name="Line 220"/>
            <p:cNvSpPr>
              <a:spLocks noChangeShapeType="1"/>
            </p:cNvSpPr>
            <p:nvPr/>
          </p:nvSpPr>
          <p:spPr bwMode="auto">
            <a:xfrm flipH="1">
              <a:off x="4929" y="2213"/>
              <a:ext cx="92" cy="1"/>
            </a:xfrm>
            <a:prstGeom prst="line">
              <a:avLst/>
            </a:prstGeom>
            <a:noFill/>
            <a:ln w="1588" cap="rnd">
              <a:solidFill>
                <a:srgbClr val="000000"/>
              </a:solidFill>
              <a:miter lim="800000"/>
              <a:headEnd/>
              <a:tailEnd/>
            </a:ln>
          </p:spPr>
          <p:txBody>
            <a:bodyPr/>
            <a:lstStyle/>
            <a:p>
              <a:endParaRPr lang="en-US" dirty="0"/>
            </a:p>
          </p:txBody>
        </p:sp>
        <p:sp>
          <p:nvSpPr>
            <p:cNvPr id="77" name="Rectangle 221"/>
            <p:cNvSpPr>
              <a:spLocks noChangeArrowheads="1"/>
            </p:cNvSpPr>
            <p:nvPr/>
          </p:nvSpPr>
          <p:spPr bwMode="auto">
            <a:xfrm>
              <a:off x="4928" y="2208"/>
              <a:ext cx="94" cy="9"/>
            </a:xfrm>
            <a:prstGeom prst="rect">
              <a:avLst/>
            </a:prstGeom>
            <a:solidFill>
              <a:srgbClr val="000000"/>
            </a:solidFill>
            <a:ln w="9525">
              <a:noFill/>
              <a:miter lim="800000"/>
              <a:headEnd/>
              <a:tailEnd/>
            </a:ln>
          </p:spPr>
          <p:txBody>
            <a:bodyPr/>
            <a:lstStyle/>
            <a:p>
              <a:endParaRPr lang="en-US" dirty="0"/>
            </a:p>
          </p:txBody>
        </p:sp>
        <p:sp>
          <p:nvSpPr>
            <p:cNvPr id="78" name="Rectangle 222"/>
            <p:cNvSpPr>
              <a:spLocks noChangeArrowheads="1"/>
            </p:cNvSpPr>
            <p:nvPr/>
          </p:nvSpPr>
          <p:spPr bwMode="auto">
            <a:xfrm>
              <a:off x="5051" y="2150"/>
              <a:ext cx="70"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H</a:t>
              </a:r>
              <a:endParaRPr lang="en-IN" sz="1800" dirty="0">
                <a:latin typeface="Arial" pitchFamily="34" charset="0"/>
              </a:endParaRPr>
            </a:p>
          </p:txBody>
        </p:sp>
        <p:sp>
          <p:nvSpPr>
            <p:cNvPr id="79" name="Rectangle 223"/>
            <p:cNvSpPr>
              <a:spLocks noChangeArrowheads="1"/>
            </p:cNvSpPr>
            <p:nvPr/>
          </p:nvSpPr>
          <p:spPr bwMode="auto">
            <a:xfrm>
              <a:off x="5126" y="2150"/>
              <a:ext cx="27"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i</a:t>
              </a:r>
              <a:endParaRPr lang="en-IN" sz="1800" dirty="0">
                <a:latin typeface="Arial" pitchFamily="34" charset="0"/>
              </a:endParaRPr>
            </a:p>
          </p:txBody>
        </p:sp>
        <p:sp>
          <p:nvSpPr>
            <p:cNvPr id="80" name="Rectangle 224"/>
            <p:cNvSpPr>
              <a:spLocks noChangeArrowheads="1"/>
            </p:cNvSpPr>
            <p:nvPr/>
          </p:nvSpPr>
          <p:spPr bwMode="auto">
            <a:xfrm>
              <a:off x="5160" y="2150"/>
              <a:ext cx="54"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000000"/>
                  </a:solidFill>
                  <a:latin typeface="Arial" pitchFamily="34" charset="0"/>
                </a:rPr>
                <a:t>s</a:t>
              </a:r>
              <a:endParaRPr lang="en-IN" sz="1800" dirty="0">
                <a:latin typeface="Arial" pitchFamily="34" charset="0"/>
              </a:endParaRPr>
            </a:p>
          </p:txBody>
        </p:sp>
        <p:sp>
          <p:nvSpPr>
            <p:cNvPr id="81" name="Rectangle 225"/>
            <p:cNvSpPr>
              <a:spLocks noChangeArrowheads="1"/>
            </p:cNvSpPr>
            <p:nvPr/>
          </p:nvSpPr>
          <p:spPr bwMode="auto">
            <a:xfrm>
              <a:off x="5221" y="2198"/>
              <a:ext cx="40" cy="87"/>
            </a:xfrm>
            <a:prstGeom prst="rect">
              <a:avLst/>
            </a:prstGeom>
            <a:noFill/>
            <a:ln w="9525">
              <a:noFill/>
              <a:miter lim="800000"/>
              <a:headEnd/>
              <a:tailEnd/>
            </a:ln>
          </p:spPr>
          <p:txBody>
            <a:bodyPr wrap="none" lIns="0" tIns="0" rIns="0" bIns="0">
              <a:spAutoFit/>
            </a:bodyPr>
            <a:lstStyle/>
            <a:p>
              <a:pPr algn="l" fontAlgn="base"/>
              <a:r>
                <a:rPr lang="en-IN" sz="900" b="1" dirty="0">
                  <a:solidFill>
                    <a:srgbClr val="000000"/>
                  </a:solidFill>
                  <a:latin typeface="Arial" pitchFamily="34" charset="0"/>
                </a:rPr>
                <a:t>6</a:t>
              </a:r>
              <a:endParaRPr lang="en-IN" sz="1800" dirty="0">
                <a:latin typeface="Arial" pitchFamily="34" charset="0"/>
              </a:endParaRPr>
            </a:p>
          </p:txBody>
        </p:sp>
        <p:sp>
          <p:nvSpPr>
            <p:cNvPr id="82" name="Rectangle 226"/>
            <p:cNvSpPr>
              <a:spLocks noChangeArrowheads="1"/>
            </p:cNvSpPr>
            <p:nvPr/>
          </p:nvSpPr>
          <p:spPr bwMode="auto">
            <a:xfrm>
              <a:off x="4840" y="2150"/>
              <a:ext cx="76" cy="116"/>
            </a:xfrm>
            <a:prstGeom prst="rect">
              <a:avLst/>
            </a:prstGeom>
            <a:noFill/>
            <a:ln w="9525">
              <a:noFill/>
              <a:miter lim="800000"/>
              <a:headEnd/>
              <a:tailEnd/>
            </a:ln>
          </p:spPr>
          <p:txBody>
            <a:bodyPr wrap="none" lIns="0" tIns="0" rIns="0" bIns="0">
              <a:spAutoFit/>
            </a:bodyPr>
            <a:lstStyle/>
            <a:p>
              <a:pPr algn="l" fontAlgn="base"/>
              <a:r>
                <a:rPr lang="en-IN" sz="1200" b="1" dirty="0">
                  <a:solidFill>
                    <a:srgbClr val="FF0000"/>
                  </a:solidFill>
                  <a:latin typeface="Arial" pitchFamily="34" charset="0"/>
                </a:rPr>
                <a:t>G</a:t>
              </a:r>
              <a:endParaRPr lang="en-IN" sz="1800" dirty="0">
                <a:latin typeface="Arial" pitchFamily="34" charset="0"/>
              </a:endParaRPr>
            </a:p>
          </p:txBody>
        </p:sp>
      </p:grpSp>
    </p:spTree>
    <p:extLst>
      <p:ext uri="{BB962C8B-B14F-4D97-AF65-F5344CB8AC3E}">
        <p14:creationId xmlns="" xmlns:p14="http://schemas.microsoft.com/office/powerpoint/2010/main" val="20604159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Text Box 2"/>
          <p:cNvSpPr txBox="1">
            <a:spLocks noChangeArrowheads="1"/>
          </p:cNvSpPr>
          <p:nvPr/>
        </p:nvSpPr>
        <p:spPr bwMode="auto">
          <a:xfrm>
            <a:off x="1676400" y="623888"/>
            <a:ext cx="6343650" cy="366712"/>
          </a:xfrm>
          <a:prstGeom prst="rect">
            <a:avLst/>
          </a:prstGeom>
          <a:noFill/>
          <a:ln w="9525">
            <a:noFill/>
            <a:miter lim="800000"/>
            <a:headEnd/>
            <a:tailEnd/>
          </a:ln>
          <a:effectLst/>
        </p:spPr>
        <p:txBody>
          <a:bodyPr wrap="none">
            <a:spAutoFit/>
          </a:bodyPr>
          <a:lstStyle/>
          <a:p>
            <a:pPr algn="l" fontAlgn="base"/>
            <a:r>
              <a:rPr lang="en-US" sz="1800" dirty="0" err="1">
                <a:solidFill>
                  <a:srgbClr val="0000FF"/>
                </a:solidFill>
                <a:latin typeface="Arial" pitchFamily="34" charset="0"/>
              </a:rPr>
              <a:t>Sortase</a:t>
            </a:r>
            <a:r>
              <a:rPr lang="en-US" sz="1800" dirty="0">
                <a:solidFill>
                  <a:srgbClr val="0000FF"/>
                </a:solidFill>
                <a:latin typeface="Arial" pitchFamily="34" charset="0"/>
              </a:rPr>
              <a:t>-mediated orthogonal (</a:t>
            </a:r>
            <a:r>
              <a:rPr lang="en-US" sz="1800" dirty="0" err="1">
                <a:solidFill>
                  <a:srgbClr val="0000FF"/>
                </a:solidFill>
                <a:latin typeface="Arial" pitchFamily="34" charset="0"/>
              </a:rPr>
              <a:t>azide</a:t>
            </a:r>
            <a:r>
              <a:rPr lang="en-US" sz="1800" dirty="0">
                <a:solidFill>
                  <a:srgbClr val="0000FF"/>
                </a:solidFill>
                <a:latin typeface="Arial" pitchFamily="34" charset="0"/>
              </a:rPr>
              <a:t>/</a:t>
            </a:r>
            <a:r>
              <a:rPr lang="en-US" sz="1800" dirty="0" err="1">
                <a:solidFill>
                  <a:srgbClr val="0000FF"/>
                </a:solidFill>
                <a:latin typeface="Arial" pitchFamily="34" charset="0"/>
              </a:rPr>
              <a:t>alkyne</a:t>
            </a:r>
            <a:r>
              <a:rPr lang="en-US" sz="1800" dirty="0">
                <a:solidFill>
                  <a:srgbClr val="0000FF"/>
                </a:solidFill>
                <a:latin typeface="Arial" pitchFamily="34" charset="0"/>
              </a:rPr>
              <a:t>) protein </a:t>
            </a:r>
            <a:r>
              <a:rPr lang="en-US" sz="1800" dirty="0" err="1">
                <a:solidFill>
                  <a:srgbClr val="0000FF"/>
                </a:solidFill>
                <a:latin typeface="Arial" pitchFamily="34" charset="0"/>
              </a:rPr>
              <a:t>labelling</a:t>
            </a:r>
            <a:r>
              <a:rPr lang="en-US" sz="1800" dirty="0">
                <a:solidFill>
                  <a:srgbClr val="0000FF"/>
                </a:solidFill>
                <a:latin typeface="Arial" pitchFamily="34" charset="0"/>
              </a:rPr>
              <a:t> </a:t>
            </a:r>
            <a:endParaRPr lang="en-IN" sz="1800" dirty="0">
              <a:solidFill>
                <a:srgbClr val="0000FF"/>
              </a:solidFill>
              <a:latin typeface="Arial" pitchFamily="34" charset="0"/>
            </a:endParaRPr>
          </a:p>
        </p:txBody>
      </p:sp>
      <p:pic>
        <p:nvPicPr>
          <p:cNvPr id="352259" name="Picture 3"/>
          <p:cNvPicPr>
            <a:picLocks noChangeAspect="1" noChangeArrowheads="1"/>
          </p:cNvPicPr>
          <p:nvPr/>
        </p:nvPicPr>
        <p:blipFill>
          <a:blip r:embed="rId3"/>
          <a:srcRect l="3334" t="19048" r="50000" b="4762"/>
          <a:stretch>
            <a:fillRect/>
          </a:stretch>
        </p:blipFill>
        <p:spPr bwMode="auto">
          <a:xfrm>
            <a:off x="5695950" y="3657600"/>
            <a:ext cx="639763" cy="914400"/>
          </a:xfrm>
          <a:prstGeom prst="rect">
            <a:avLst/>
          </a:prstGeom>
          <a:noFill/>
          <a:ln w="9525">
            <a:noFill/>
            <a:miter lim="800000"/>
            <a:headEnd/>
            <a:tailEnd/>
          </a:ln>
          <a:effectLst/>
        </p:spPr>
      </p:pic>
      <p:sp>
        <p:nvSpPr>
          <p:cNvPr id="352260" name="Freeform 4"/>
          <p:cNvSpPr>
            <a:spLocks/>
          </p:cNvSpPr>
          <p:nvPr/>
        </p:nvSpPr>
        <p:spPr bwMode="auto">
          <a:xfrm>
            <a:off x="6246813" y="4572000"/>
            <a:ext cx="295275" cy="254000"/>
          </a:xfrm>
          <a:custGeom>
            <a:avLst/>
            <a:gdLst/>
            <a:ahLst/>
            <a:cxnLst>
              <a:cxn ang="0">
                <a:pos x="26" y="0"/>
              </a:cxn>
              <a:cxn ang="0">
                <a:pos x="80" y="6"/>
              </a:cxn>
              <a:cxn ang="0">
                <a:pos x="86" y="48"/>
              </a:cxn>
              <a:cxn ang="0">
                <a:pos x="14" y="78"/>
              </a:cxn>
              <a:cxn ang="0">
                <a:pos x="74" y="96"/>
              </a:cxn>
              <a:cxn ang="0">
                <a:pos x="110" y="84"/>
              </a:cxn>
              <a:cxn ang="0">
                <a:pos x="128" y="78"/>
              </a:cxn>
              <a:cxn ang="0">
                <a:pos x="122" y="144"/>
              </a:cxn>
              <a:cxn ang="0">
                <a:pos x="164" y="138"/>
              </a:cxn>
            </a:cxnLst>
            <a:rect l="0" t="0" r="r" b="b"/>
            <a:pathLst>
              <a:path w="186" h="160">
                <a:moveTo>
                  <a:pt x="26" y="0"/>
                </a:moveTo>
                <a:cubicBezTo>
                  <a:pt x="44" y="2"/>
                  <a:pt x="63" y="0"/>
                  <a:pt x="80" y="6"/>
                </a:cubicBezTo>
                <a:cubicBezTo>
                  <a:pt x="95" y="11"/>
                  <a:pt x="96" y="39"/>
                  <a:pt x="86" y="48"/>
                </a:cubicBezTo>
                <a:cubicBezTo>
                  <a:pt x="71" y="61"/>
                  <a:pt x="33" y="65"/>
                  <a:pt x="14" y="78"/>
                </a:cubicBezTo>
                <a:cubicBezTo>
                  <a:pt x="0" y="119"/>
                  <a:pt x="45" y="100"/>
                  <a:pt x="74" y="96"/>
                </a:cubicBezTo>
                <a:cubicBezTo>
                  <a:pt x="86" y="92"/>
                  <a:pt x="98" y="88"/>
                  <a:pt x="110" y="84"/>
                </a:cubicBezTo>
                <a:cubicBezTo>
                  <a:pt x="116" y="82"/>
                  <a:pt x="128" y="78"/>
                  <a:pt x="128" y="78"/>
                </a:cubicBezTo>
                <a:cubicBezTo>
                  <a:pt x="136" y="102"/>
                  <a:pt x="130" y="120"/>
                  <a:pt x="122" y="144"/>
                </a:cubicBezTo>
                <a:cubicBezTo>
                  <a:pt x="129" y="146"/>
                  <a:pt x="186" y="160"/>
                  <a:pt x="164" y="138"/>
                </a:cubicBezTo>
              </a:path>
            </a:pathLst>
          </a:custGeom>
          <a:noFill/>
          <a:ln w="19050" cmpd="sng">
            <a:solidFill>
              <a:schemeClr val="tx1"/>
            </a:solidFill>
            <a:round/>
            <a:headEnd/>
            <a:tailEnd/>
          </a:ln>
          <a:effectLst/>
        </p:spPr>
        <p:txBody>
          <a:bodyPr/>
          <a:lstStyle/>
          <a:p>
            <a:endParaRPr lang="en-US"/>
          </a:p>
        </p:txBody>
      </p:sp>
      <p:sp>
        <p:nvSpPr>
          <p:cNvPr id="352261" name="Text Box 5"/>
          <p:cNvSpPr txBox="1">
            <a:spLocks noChangeArrowheads="1"/>
          </p:cNvSpPr>
          <p:nvPr/>
        </p:nvSpPr>
        <p:spPr bwMode="auto">
          <a:xfrm>
            <a:off x="6475413" y="4648200"/>
            <a:ext cx="1028700" cy="274638"/>
          </a:xfrm>
          <a:prstGeom prst="rect">
            <a:avLst/>
          </a:prstGeom>
          <a:noFill/>
          <a:ln w="9525">
            <a:noFill/>
            <a:miter lim="800000"/>
            <a:headEnd/>
            <a:tailEnd/>
          </a:ln>
          <a:effectLst/>
        </p:spPr>
        <p:txBody>
          <a:bodyPr wrap="none">
            <a:spAutoFit/>
          </a:bodyPr>
          <a:lstStyle/>
          <a:p>
            <a:pPr algn="l" fontAlgn="base"/>
            <a:r>
              <a:rPr lang="en-US" sz="1200" b="1">
                <a:solidFill>
                  <a:srgbClr val="0066FF"/>
                </a:solidFill>
                <a:latin typeface="Arial" pitchFamily="34" charset="0"/>
              </a:rPr>
              <a:t>LPET</a:t>
            </a:r>
            <a:r>
              <a:rPr lang="en-US" sz="1000">
                <a:latin typeface="Arial" pitchFamily="34" charset="0"/>
              </a:rPr>
              <a:t>---(Gly)</a:t>
            </a:r>
            <a:r>
              <a:rPr lang="en-US" sz="1000" baseline="-25000">
                <a:latin typeface="Arial" pitchFamily="34" charset="0"/>
              </a:rPr>
              <a:t>3</a:t>
            </a:r>
          </a:p>
        </p:txBody>
      </p:sp>
      <p:graphicFrame>
        <p:nvGraphicFramePr>
          <p:cNvPr id="352262" name="Object 6"/>
          <p:cNvGraphicFramePr>
            <a:graphicFrameLocks noChangeAspect="1"/>
          </p:cNvGraphicFramePr>
          <p:nvPr/>
        </p:nvGraphicFramePr>
        <p:xfrm>
          <a:off x="7361238" y="4486275"/>
          <a:ext cx="1766887" cy="1393825"/>
        </p:xfrm>
        <a:graphic>
          <a:graphicData uri="http://schemas.openxmlformats.org/presentationml/2006/ole">
            <p:oleObj spid="_x0000_s352325" name="CS ChemDraw Drawing" r:id="rId4" imgW="1482461" imgH="1170021" progId="">
              <p:embed/>
            </p:oleObj>
          </a:graphicData>
        </a:graphic>
      </p:graphicFrame>
      <p:graphicFrame>
        <p:nvGraphicFramePr>
          <p:cNvPr id="352263" name="Object 7"/>
          <p:cNvGraphicFramePr>
            <a:graphicFrameLocks noChangeAspect="1"/>
          </p:cNvGraphicFramePr>
          <p:nvPr/>
        </p:nvGraphicFramePr>
        <p:xfrm>
          <a:off x="2590800" y="3733800"/>
          <a:ext cx="2941638" cy="1249363"/>
        </p:xfrm>
        <a:graphic>
          <a:graphicData uri="http://schemas.openxmlformats.org/presentationml/2006/ole">
            <p:oleObj spid="_x0000_s352326" name="CS ChemDraw Drawing" r:id="rId5" imgW="2758035" imgH="1171643" progId="">
              <p:embed/>
            </p:oleObj>
          </a:graphicData>
        </a:graphic>
      </p:graphicFrame>
      <p:graphicFrame>
        <p:nvGraphicFramePr>
          <p:cNvPr id="352264" name="Object 8"/>
          <p:cNvGraphicFramePr>
            <a:graphicFrameLocks noChangeAspect="1"/>
          </p:cNvGraphicFramePr>
          <p:nvPr/>
        </p:nvGraphicFramePr>
        <p:xfrm>
          <a:off x="3014663" y="1406525"/>
          <a:ext cx="1858962" cy="669925"/>
        </p:xfrm>
        <a:graphic>
          <a:graphicData uri="http://schemas.openxmlformats.org/presentationml/2006/ole">
            <p:oleObj spid="_x0000_s352327" name="CS ChemDraw Drawing" r:id="rId6" imgW="1657788" imgH="597170" progId="">
              <p:embed/>
            </p:oleObj>
          </a:graphicData>
        </a:graphic>
      </p:graphicFrame>
      <p:grpSp>
        <p:nvGrpSpPr>
          <p:cNvPr id="352265" name="Group 9"/>
          <p:cNvGrpSpPr>
            <a:grpSpLocks/>
          </p:cNvGrpSpPr>
          <p:nvPr/>
        </p:nvGrpSpPr>
        <p:grpSpPr bwMode="auto">
          <a:xfrm>
            <a:off x="1219200" y="2289175"/>
            <a:ext cx="1984375" cy="1255713"/>
            <a:chOff x="864" y="1872"/>
            <a:chExt cx="1250" cy="791"/>
          </a:xfrm>
        </p:grpSpPr>
        <p:pic>
          <p:nvPicPr>
            <p:cNvPr id="352266" name="Picture 10"/>
            <p:cNvPicPr>
              <a:picLocks noChangeAspect="1" noChangeArrowheads="1"/>
            </p:cNvPicPr>
            <p:nvPr/>
          </p:nvPicPr>
          <p:blipFill>
            <a:blip r:embed="rId3"/>
            <a:srcRect l="3334" t="19048" r="50000" b="4762"/>
            <a:stretch>
              <a:fillRect/>
            </a:stretch>
          </p:blipFill>
          <p:spPr bwMode="auto">
            <a:xfrm>
              <a:off x="864" y="1872"/>
              <a:ext cx="403" cy="576"/>
            </a:xfrm>
            <a:prstGeom prst="rect">
              <a:avLst/>
            </a:prstGeom>
            <a:noFill/>
            <a:ln w="9525">
              <a:noFill/>
              <a:miter lim="800000"/>
              <a:headEnd/>
              <a:tailEnd/>
            </a:ln>
            <a:effectLst/>
          </p:spPr>
        </p:pic>
        <p:sp>
          <p:nvSpPr>
            <p:cNvPr id="352267" name="Freeform 11"/>
            <p:cNvSpPr>
              <a:spLocks/>
            </p:cNvSpPr>
            <p:nvPr/>
          </p:nvSpPr>
          <p:spPr bwMode="auto">
            <a:xfrm>
              <a:off x="1212" y="2436"/>
              <a:ext cx="186" cy="160"/>
            </a:xfrm>
            <a:custGeom>
              <a:avLst/>
              <a:gdLst/>
              <a:ahLst/>
              <a:cxnLst>
                <a:cxn ang="0">
                  <a:pos x="26" y="0"/>
                </a:cxn>
                <a:cxn ang="0">
                  <a:pos x="80" y="6"/>
                </a:cxn>
                <a:cxn ang="0">
                  <a:pos x="86" y="48"/>
                </a:cxn>
                <a:cxn ang="0">
                  <a:pos x="14" y="78"/>
                </a:cxn>
                <a:cxn ang="0">
                  <a:pos x="74" y="96"/>
                </a:cxn>
                <a:cxn ang="0">
                  <a:pos x="110" y="84"/>
                </a:cxn>
                <a:cxn ang="0">
                  <a:pos x="128" y="78"/>
                </a:cxn>
                <a:cxn ang="0">
                  <a:pos x="122" y="144"/>
                </a:cxn>
                <a:cxn ang="0">
                  <a:pos x="164" y="138"/>
                </a:cxn>
              </a:cxnLst>
              <a:rect l="0" t="0" r="r" b="b"/>
              <a:pathLst>
                <a:path w="186" h="160">
                  <a:moveTo>
                    <a:pt x="26" y="0"/>
                  </a:moveTo>
                  <a:cubicBezTo>
                    <a:pt x="44" y="2"/>
                    <a:pt x="63" y="0"/>
                    <a:pt x="80" y="6"/>
                  </a:cubicBezTo>
                  <a:cubicBezTo>
                    <a:pt x="95" y="11"/>
                    <a:pt x="96" y="39"/>
                    <a:pt x="86" y="48"/>
                  </a:cubicBezTo>
                  <a:cubicBezTo>
                    <a:pt x="71" y="61"/>
                    <a:pt x="33" y="65"/>
                    <a:pt x="14" y="78"/>
                  </a:cubicBezTo>
                  <a:cubicBezTo>
                    <a:pt x="0" y="119"/>
                    <a:pt x="45" y="100"/>
                    <a:pt x="74" y="96"/>
                  </a:cubicBezTo>
                  <a:cubicBezTo>
                    <a:pt x="86" y="92"/>
                    <a:pt x="98" y="88"/>
                    <a:pt x="110" y="84"/>
                  </a:cubicBezTo>
                  <a:cubicBezTo>
                    <a:pt x="116" y="82"/>
                    <a:pt x="128" y="78"/>
                    <a:pt x="128" y="78"/>
                  </a:cubicBezTo>
                  <a:cubicBezTo>
                    <a:pt x="136" y="102"/>
                    <a:pt x="130" y="120"/>
                    <a:pt x="122" y="144"/>
                  </a:cubicBezTo>
                  <a:cubicBezTo>
                    <a:pt x="129" y="146"/>
                    <a:pt x="186" y="160"/>
                    <a:pt x="164" y="138"/>
                  </a:cubicBezTo>
                </a:path>
              </a:pathLst>
            </a:custGeom>
            <a:noFill/>
            <a:ln w="19050" cmpd="sng">
              <a:solidFill>
                <a:schemeClr val="tx1"/>
              </a:solidFill>
              <a:round/>
              <a:headEnd/>
              <a:tailEnd/>
            </a:ln>
            <a:effectLst/>
          </p:spPr>
          <p:txBody>
            <a:bodyPr/>
            <a:lstStyle/>
            <a:p>
              <a:endParaRPr lang="en-US"/>
            </a:p>
          </p:txBody>
        </p:sp>
        <p:sp>
          <p:nvSpPr>
            <p:cNvPr id="352268" name="Text Box 12"/>
            <p:cNvSpPr txBox="1">
              <a:spLocks noChangeArrowheads="1"/>
            </p:cNvSpPr>
            <p:nvPr/>
          </p:nvSpPr>
          <p:spPr bwMode="auto">
            <a:xfrm>
              <a:off x="1332" y="2490"/>
              <a:ext cx="782" cy="173"/>
            </a:xfrm>
            <a:prstGeom prst="rect">
              <a:avLst/>
            </a:prstGeom>
            <a:noFill/>
            <a:ln w="9525">
              <a:noFill/>
              <a:miter lim="800000"/>
              <a:headEnd/>
              <a:tailEnd/>
            </a:ln>
            <a:effectLst/>
          </p:spPr>
          <p:txBody>
            <a:bodyPr wrap="none">
              <a:spAutoFit/>
            </a:bodyPr>
            <a:lstStyle/>
            <a:p>
              <a:pPr algn="l" fontAlgn="base"/>
              <a:r>
                <a:rPr lang="en-US" sz="1200" b="1">
                  <a:solidFill>
                    <a:srgbClr val="0066FF"/>
                  </a:solidFill>
                  <a:latin typeface="Arial" pitchFamily="34" charset="0"/>
                </a:rPr>
                <a:t>LPETG</a:t>
              </a:r>
              <a:r>
                <a:rPr lang="en-US" sz="1200" b="1">
                  <a:latin typeface="Arial" pitchFamily="34" charset="0"/>
                </a:rPr>
                <a:t>---(His)</a:t>
              </a:r>
              <a:r>
                <a:rPr lang="en-US" sz="1200" b="1" baseline="-25000">
                  <a:latin typeface="Arial" pitchFamily="34" charset="0"/>
                </a:rPr>
                <a:t>6</a:t>
              </a:r>
              <a:endParaRPr lang="en-US" sz="1200" b="1">
                <a:latin typeface="Arial" pitchFamily="34" charset="0"/>
              </a:endParaRPr>
            </a:p>
          </p:txBody>
        </p:sp>
      </p:grpSp>
      <p:grpSp>
        <p:nvGrpSpPr>
          <p:cNvPr id="352269" name="Group 13"/>
          <p:cNvGrpSpPr>
            <a:grpSpLocks/>
          </p:cNvGrpSpPr>
          <p:nvPr/>
        </p:nvGrpSpPr>
        <p:grpSpPr bwMode="auto">
          <a:xfrm>
            <a:off x="66675" y="1984375"/>
            <a:ext cx="1076325" cy="2362200"/>
            <a:chOff x="48" y="1440"/>
            <a:chExt cx="678" cy="1488"/>
          </a:xfrm>
        </p:grpSpPr>
        <p:pic>
          <p:nvPicPr>
            <p:cNvPr id="352270" name="Picture 14" descr="GFP K3G12 srt rxn edited"/>
            <p:cNvPicPr>
              <a:picLocks noChangeAspect="1" noChangeArrowheads="1"/>
            </p:cNvPicPr>
            <p:nvPr/>
          </p:nvPicPr>
          <p:blipFill>
            <a:blip r:embed="rId7">
              <a:lum bright="6000" contrast="18000"/>
              <a:grayscl/>
            </a:blip>
            <a:srcRect r="81348" b="2777"/>
            <a:stretch>
              <a:fillRect/>
            </a:stretch>
          </p:blipFill>
          <p:spPr bwMode="auto">
            <a:xfrm>
              <a:off x="297" y="1440"/>
              <a:ext cx="405" cy="1488"/>
            </a:xfrm>
            <a:prstGeom prst="rect">
              <a:avLst/>
            </a:prstGeom>
            <a:noFill/>
          </p:spPr>
        </p:pic>
        <p:sp>
          <p:nvSpPr>
            <p:cNvPr id="352271" name="Rectangle 15"/>
            <p:cNvSpPr>
              <a:spLocks noChangeArrowheads="1"/>
            </p:cNvSpPr>
            <p:nvPr/>
          </p:nvSpPr>
          <p:spPr bwMode="auto">
            <a:xfrm>
              <a:off x="292" y="1440"/>
              <a:ext cx="434" cy="1488"/>
            </a:xfrm>
            <a:prstGeom prst="rect">
              <a:avLst/>
            </a:prstGeom>
            <a:noFill/>
            <a:ln w="19050">
              <a:solidFill>
                <a:schemeClr val="tx1"/>
              </a:solidFill>
              <a:miter lim="800000"/>
              <a:headEnd/>
              <a:tailEnd/>
            </a:ln>
            <a:effectLst/>
          </p:spPr>
          <p:txBody>
            <a:bodyPr wrap="none" anchor="ctr"/>
            <a:lstStyle/>
            <a:p>
              <a:endParaRPr lang="en-US"/>
            </a:p>
          </p:txBody>
        </p:sp>
        <p:sp>
          <p:nvSpPr>
            <p:cNvPr id="352272" name="Text Box 16"/>
            <p:cNvSpPr txBox="1">
              <a:spLocks noChangeArrowheads="1"/>
            </p:cNvSpPr>
            <p:nvPr/>
          </p:nvSpPr>
          <p:spPr bwMode="auto">
            <a:xfrm>
              <a:off x="88" y="1776"/>
              <a:ext cx="204" cy="154"/>
            </a:xfrm>
            <a:prstGeom prst="rect">
              <a:avLst/>
            </a:prstGeom>
            <a:noFill/>
            <a:ln w="9525">
              <a:noFill/>
              <a:miter lim="800000"/>
              <a:headEnd/>
              <a:tailEnd/>
            </a:ln>
            <a:effectLst/>
          </p:spPr>
          <p:txBody>
            <a:bodyPr wrap="none">
              <a:spAutoFit/>
            </a:bodyPr>
            <a:lstStyle/>
            <a:p>
              <a:pPr algn="l" fontAlgn="base"/>
              <a:r>
                <a:rPr lang="en-US" sz="1000" b="1">
                  <a:latin typeface="Arial" pitchFamily="34" charset="0"/>
                  <a:cs typeface="Arial" pitchFamily="34" charset="0"/>
                </a:rPr>
                <a:t>72</a:t>
              </a:r>
            </a:p>
          </p:txBody>
        </p:sp>
        <p:sp>
          <p:nvSpPr>
            <p:cNvPr id="352273" name="Text Box 17"/>
            <p:cNvSpPr txBox="1">
              <a:spLocks noChangeArrowheads="1"/>
            </p:cNvSpPr>
            <p:nvPr/>
          </p:nvSpPr>
          <p:spPr bwMode="auto">
            <a:xfrm>
              <a:off x="86" y="2532"/>
              <a:ext cx="204" cy="154"/>
            </a:xfrm>
            <a:prstGeom prst="rect">
              <a:avLst/>
            </a:prstGeom>
            <a:noFill/>
            <a:ln w="9525">
              <a:noFill/>
              <a:miter lim="800000"/>
              <a:headEnd/>
              <a:tailEnd/>
            </a:ln>
            <a:effectLst/>
          </p:spPr>
          <p:txBody>
            <a:bodyPr wrap="none">
              <a:spAutoFit/>
            </a:bodyPr>
            <a:lstStyle/>
            <a:p>
              <a:pPr algn="l" fontAlgn="base"/>
              <a:r>
                <a:rPr lang="en-US" sz="1000" b="1">
                  <a:latin typeface="Arial" pitchFamily="34" charset="0"/>
                  <a:cs typeface="Arial" pitchFamily="34" charset="0"/>
                </a:rPr>
                <a:t>28</a:t>
              </a:r>
            </a:p>
          </p:txBody>
        </p:sp>
        <p:sp>
          <p:nvSpPr>
            <p:cNvPr id="352274" name="Text Box 18"/>
            <p:cNvSpPr txBox="1">
              <a:spLocks noChangeArrowheads="1"/>
            </p:cNvSpPr>
            <p:nvPr/>
          </p:nvSpPr>
          <p:spPr bwMode="auto">
            <a:xfrm>
              <a:off x="82" y="1944"/>
              <a:ext cx="204" cy="154"/>
            </a:xfrm>
            <a:prstGeom prst="rect">
              <a:avLst/>
            </a:prstGeom>
            <a:noFill/>
            <a:ln w="9525">
              <a:noFill/>
              <a:miter lim="800000"/>
              <a:headEnd/>
              <a:tailEnd/>
            </a:ln>
            <a:effectLst/>
          </p:spPr>
          <p:txBody>
            <a:bodyPr wrap="none">
              <a:spAutoFit/>
            </a:bodyPr>
            <a:lstStyle/>
            <a:p>
              <a:pPr algn="l" fontAlgn="base"/>
              <a:r>
                <a:rPr lang="en-US" sz="1000" b="1">
                  <a:latin typeface="Arial" pitchFamily="34" charset="0"/>
                  <a:cs typeface="Arial" pitchFamily="34" charset="0"/>
                </a:rPr>
                <a:t>55</a:t>
              </a:r>
            </a:p>
          </p:txBody>
        </p:sp>
        <p:sp>
          <p:nvSpPr>
            <p:cNvPr id="352275" name="Text Box 19"/>
            <p:cNvSpPr txBox="1">
              <a:spLocks noChangeArrowheads="1"/>
            </p:cNvSpPr>
            <p:nvPr/>
          </p:nvSpPr>
          <p:spPr bwMode="auto">
            <a:xfrm>
              <a:off x="86" y="2286"/>
              <a:ext cx="204" cy="154"/>
            </a:xfrm>
            <a:prstGeom prst="rect">
              <a:avLst/>
            </a:prstGeom>
            <a:noFill/>
            <a:ln w="9525">
              <a:noFill/>
              <a:miter lim="800000"/>
              <a:headEnd/>
              <a:tailEnd/>
            </a:ln>
            <a:effectLst/>
          </p:spPr>
          <p:txBody>
            <a:bodyPr wrap="none">
              <a:spAutoFit/>
            </a:bodyPr>
            <a:lstStyle/>
            <a:p>
              <a:pPr algn="l" fontAlgn="base"/>
              <a:r>
                <a:rPr lang="en-US" sz="1000" b="1">
                  <a:latin typeface="Arial" pitchFamily="34" charset="0"/>
                  <a:cs typeface="Arial" pitchFamily="34" charset="0"/>
                </a:rPr>
                <a:t>36</a:t>
              </a:r>
            </a:p>
          </p:txBody>
        </p:sp>
        <p:sp>
          <p:nvSpPr>
            <p:cNvPr id="352276" name="Text Box 20"/>
            <p:cNvSpPr txBox="1">
              <a:spLocks noChangeArrowheads="1"/>
            </p:cNvSpPr>
            <p:nvPr/>
          </p:nvSpPr>
          <p:spPr bwMode="auto">
            <a:xfrm>
              <a:off x="86" y="1662"/>
              <a:ext cx="204" cy="154"/>
            </a:xfrm>
            <a:prstGeom prst="rect">
              <a:avLst/>
            </a:prstGeom>
            <a:noFill/>
            <a:ln w="9525">
              <a:noFill/>
              <a:miter lim="800000"/>
              <a:headEnd/>
              <a:tailEnd/>
            </a:ln>
            <a:effectLst/>
          </p:spPr>
          <p:txBody>
            <a:bodyPr wrap="none">
              <a:spAutoFit/>
            </a:bodyPr>
            <a:lstStyle/>
            <a:p>
              <a:pPr algn="l" fontAlgn="base"/>
              <a:r>
                <a:rPr lang="en-US" sz="1000" b="1">
                  <a:latin typeface="Arial" pitchFamily="34" charset="0"/>
                  <a:cs typeface="Arial" pitchFamily="34" charset="0"/>
                </a:rPr>
                <a:t>95</a:t>
              </a:r>
            </a:p>
          </p:txBody>
        </p:sp>
        <p:sp>
          <p:nvSpPr>
            <p:cNvPr id="352277" name="Text Box 21"/>
            <p:cNvSpPr txBox="1">
              <a:spLocks noChangeArrowheads="1"/>
            </p:cNvSpPr>
            <p:nvPr/>
          </p:nvSpPr>
          <p:spPr bwMode="auto">
            <a:xfrm>
              <a:off x="48" y="1561"/>
              <a:ext cx="248" cy="154"/>
            </a:xfrm>
            <a:prstGeom prst="rect">
              <a:avLst/>
            </a:prstGeom>
            <a:noFill/>
            <a:ln w="9525">
              <a:noFill/>
              <a:miter lim="800000"/>
              <a:headEnd/>
              <a:tailEnd/>
            </a:ln>
            <a:effectLst/>
          </p:spPr>
          <p:txBody>
            <a:bodyPr wrap="none">
              <a:spAutoFit/>
            </a:bodyPr>
            <a:lstStyle/>
            <a:p>
              <a:pPr algn="l" fontAlgn="base"/>
              <a:r>
                <a:rPr lang="en-US" sz="1000" b="1">
                  <a:latin typeface="Arial" pitchFamily="34" charset="0"/>
                  <a:cs typeface="Arial" pitchFamily="34" charset="0"/>
                </a:rPr>
                <a:t>130</a:t>
              </a:r>
            </a:p>
          </p:txBody>
        </p:sp>
        <p:sp>
          <p:nvSpPr>
            <p:cNvPr id="352278" name="Text Box 22"/>
            <p:cNvSpPr txBox="1">
              <a:spLocks noChangeArrowheads="1"/>
            </p:cNvSpPr>
            <p:nvPr/>
          </p:nvSpPr>
          <p:spPr bwMode="auto">
            <a:xfrm>
              <a:off x="52" y="1470"/>
              <a:ext cx="248" cy="154"/>
            </a:xfrm>
            <a:prstGeom prst="rect">
              <a:avLst/>
            </a:prstGeom>
            <a:noFill/>
            <a:ln w="9525">
              <a:noFill/>
              <a:miter lim="800000"/>
              <a:headEnd/>
              <a:tailEnd/>
            </a:ln>
            <a:effectLst/>
          </p:spPr>
          <p:txBody>
            <a:bodyPr wrap="none">
              <a:spAutoFit/>
            </a:bodyPr>
            <a:lstStyle/>
            <a:p>
              <a:pPr algn="l" fontAlgn="base"/>
              <a:r>
                <a:rPr lang="en-US" sz="1000" b="1">
                  <a:latin typeface="Arial" pitchFamily="34" charset="0"/>
                  <a:cs typeface="Arial" pitchFamily="34" charset="0"/>
                </a:rPr>
                <a:t>250</a:t>
              </a:r>
            </a:p>
          </p:txBody>
        </p:sp>
        <p:sp>
          <p:nvSpPr>
            <p:cNvPr id="352279" name="Line 23"/>
            <p:cNvSpPr>
              <a:spLocks noChangeShapeType="1"/>
            </p:cNvSpPr>
            <p:nvPr/>
          </p:nvSpPr>
          <p:spPr bwMode="auto">
            <a:xfrm>
              <a:off x="238" y="2358"/>
              <a:ext cx="48" cy="0"/>
            </a:xfrm>
            <a:prstGeom prst="line">
              <a:avLst/>
            </a:prstGeom>
            <a:noFill/>
            <a:ln w="9525">
              <a:solidFill>
                <a:schemeClr val="tx1"/>
              </a:solidFill>
              <a:round/>
              <a:headEnd/>
              <a:tailEnd/>
            </a:ln>
            <a:effectLst/>
          </p:spPr>
          <p:txBody>
            <a:bodyPr/>
            <a:lstStyle/>
            <a:p>
              <a:endParaRPr lang="en-US"/>
            </a:p>
          </p:txBody>
        </p:sp>
        <p:sp>
          <p:nvSpPr>
            <p:cNvPr id="352280" name="Line 24"/>
            <p:cNvSpPr>
              <a:spLocks noChangeShapeType="1"/>
            </p:cNvSpPr>
            <p:nvPr/>
          </p:nvSpPr>
          <p:spPr bwMode="auto">
            <a:xfrm>
              <a:off x="232" y="2610"/>
              <a:ext cx="48" cy="0"/>
            </a:xfrm>
            <a:prstGeom prst="line">
              <a:avLst/>
            </a:prstGeom>
            <a:noFill/>
            <a:ln w="9525">
              <a:solidFill>
                <a:schemeClr val="tx1"/>
              </a:solidFill>
              <a:round/>
              <a:headEnd/>
              <a:tailEnd/>
            </a:ln>
            <a:effectLst/>
          </p:spPr>
          <p:txBody>
            <a:bodyPr/>
            <a:lstStyle/>
            <a:p>
              <a:endParaRPr lang="en-US"/>
            </a:p>
          </p:txBody>
        </p:sp>
        <p:sp>
          <p:nvSpPr>
            <p:cNvPr id="352281" name="Line 25"/>
            <p:cNvSpPr>
              <a:spLocks noChangeShapeType="1"/>
            </p:cNvSpPr>
            <p:nvPr/>
          </p:nvSpPr>
          <p:spPr bwMode="auto">
            <a:xfrm>
              <a:off x="244" y="1552"/>
              <a:ext cx="38" cy="0"/>
            </a:xfrm>
            <a:prstGeom prst="line">
              <a:avLst/>
            </a:prstGeom>
            <a:noFill/>
            <a:ln w="9525">
              <a:solidFill>
                <a:schemeClr val="tx1"/>
              </a:solidFill>
              <a:round/>
              <a:headEnd/>
              <a:tailEnd/>
            </a:ln>
            <a:effectLst/>
          </p:spPr>
          <p:txBody>
            <a:bodyPr/>
            <a:lstStyle/>
            <a:p>
              <a:endParaRPr lang="en-US"/>
            </a:p>
          </p:txBody>
        </p:sp>
        <p:sp>
          <p:nvSpPr>
            <p:cNvPr id="352282" name="Line 26"/>
            <p:cNvSpPr>
              <a:spLocks noChangeShapeType="1"/>
            </p:cNvSpPr>
            <p:nvPr/>
          </p:nvSpPr>
          <p:spPr bwMode="auto">
            <a:xfrm>
              <a:off x="244" y="1637"/>
              <a:ext cx="38" cy="0"/>
            </a:xfrm>
            <a:prstGeom prst="line">
              <a:avLst/>
            </a:prstGeom>
            <a:noFill/>
            <a:ln w="9525">
              <a:solidFill>
                <a:schemeClr val="tx1"/>
              </a:solidFill>
              <a:round/>
              <a:headEnd/>
              <a:tailEnd/>
            </a:ln>
            <a:effectLst/>
          </p:spPr>
          <p:txBody>
            <a:bodyPr/>
            <a:lstStyle/>
            <a:p>
              <a:endParaRPr lang="en-US"/>
            </a:p>
          </p:txBody>
        </p:sp>
        <p:sp>
          <p:nvSpPr>
            <p:cNvPr id="352283" name="Line 27"/>
            <p:cNvSpPr>
              <a:spLocks noChangeShapeType="1"/>
            </p:cNvSpPr>
            <p:nvPr/>
          </p:nvSpPr>
          <p:spPr bwMode="auto">
            <a:xfrm>
              <a:off x="244" y="1738"/>
              <a:ext cx="38" cy="0"/>
            </a:xfrm>
            <a:prstGeom prst="line">
              <a:avLst/>
            </a:prstGeom>
            <a:noFill/>
            <a:ln w="9525">
              <a:solidFill>
                <a:schemeClr val="tx1"/>
              </a:solidFill>
              <a:round/>
              <a:headEnd/>
              <a:tailEnd/>
            </a:ln>
            <a:effectLst/>
          </p:spPr>
          <p:txBody>
            <a:bodyPr/>
            <a:lstStyle/>
            <a:p>
              <a:endParaRPr lang="en-US"/>
            </a:p>
          </p:txBody>
        </p:sp>
        <p:sp>
          <p:nvSpPr>
            <p:cNvPr id="352284" name="Line 28"/>
            <p:cNvSpPr>
              <a:spLocks noChangeShapeType="1"/>
            </p:cNvSpPr>
            <p:nvPr/>
          </p:nvSpPr>
          <p:spPr bwMode="auto">
            <a:xfrm>
              <a:off x="244" y="1858"/>
              <a:ext cx="38" cy="0"/>
            </a:xfrm>
            <a:prstGeom prst="line">
              <a:avLst/>
            </a:prstGeom>
            <a:noFill/>
            <a:ln w="9525">
              <a:solidFill>
                <a:schemeClr val="tx1"/>
              </a:solidFill>
              <a:round/>
              <a:headEnd/>
              <a:tailEnd/>
            </a:ln>
            <a:effectLst/>
          </p:spPr>
          <p:txBody>
            <a:bodyPr/>
            <a:lstStyle/>
            <a:p>
              <a:endParaRPr lang="en-US"/>
            </a:p>
          </p:txBody>
        </p:sp>
        <p:sp>
          <p:nvSpPr>
            <p:cNvPr id="352285" name="Line 29"/>
            <p:cNvSpPr>
              <a:spLocks noChangeShapeType="1"/>
            </p:cNvSpPr>
            <p:nvPr/>
          </p:nvSpPr>
          <p:spPr bwMode="auto">
            <a:xfrm>
              <a:off x="244" y="2020"/>
              <a:ext cx="38" cy="0"/>
            </a:xfrm>
            <a:prstGeom prst="line">
              <a:avLst/>
            </a:prstGeom>
            <a:noFill/>
            <a:ln w="9525">
              <a:solidFill>
                <a:schemeClr val="tx1"/>
              </a:solidFill>
              <a:round/>
              <a:headEnd/>
              <a:tailEnd/>
            </a:ln>
            <a:effectLst/>
          </p:spPr>
          <p:txBody>
            <a:bodyPr/>
            <a:lstStyle/>
            <a:p>
              <a:endParaRPr lang="en-US"/>
            </a:p>
          </p:txBody>
        </p:sp>
      </p:grpSp>
      <p:sp>
        <p:nvSpPr>
          <p:cNvPr id="352286" name="Line 30"/>
          <p:cNvSpPr>
            <a:spLocks noChangeShapeType="1"/>
          </p:cNvSpPr>
          <p:nvPr/>
        </p:nvSpPr>
        <p:spPr bwMode="auto">
          <a:xfrm>
            <a:off x="3355975" y="3060700"/>
            <a:ext cx="1357313" cy="0"/>
          </a:xfrm>
          <a:prstGeom prst="line">
            <a:avLst/>
          </a:prstGeom>
          <a:noFill/>
          <a:ln w="9525">
            <a:solidFill>
              <a:schemeClr val="tx1"/>
            </a:solidFill>
            <a:round/>
            <a:headEnd/>
            <a:tailEnd/>
          </a:ln>
          <a:effectLst/>
        </p:spPr>
        <p:txBody>
          <a:bodyPr/>
          <a:lstStyle/>
          <a:p>
            <a:endParaRPr lang="en-US"/>
          </a:p>
        </p:txBody>
      </p:sp>
      <p:sp>
        <p:nvSpPr>
          <p:cNvPr id="352287" name="Line 31"/>
          <p:cNvSpPr>
            <a:spLocks noChangeShapeType="1"/>
          </p:cNvSpPr>
          <p:nvPr/>
        </p:nvSpPr>
        <p:spPr bwMode="auto">
          <a:xfrm>
            <a:off x="4713288" y="3060700"/>
            <a:ext cx="374650" cy="377825"/>
          </a:xfrm>
          <a:prstGeom prst="line">
            <a:avLst/>
          </a:prstGeom>
          <a:noFill/>
          <a:ln w="9525">
            <a:solidFill>
              <a:schemeClr val="tx1"/>
            </a:solidFill>
            <a:round/>
            <a:headEnd/>
            <a:tailEnd type="triangle" w="med" len="med"/>
          </a:ln>
          <a:effectLst/>
        </p:spPr>
        <p:txBody>
          <a:bodyPr/>
          <a:lstStyle/>
          <a:p>
            <a:endParaRPr lang="en-US"/>
          </a:p>
        </p:txBody>
      </p:sp>
      <p:sp>
        <p:nvSpPr>
          <p:cNvPr id="352288" name="Text Box 32"/>
          <p:cNvSpPr txBox="1">
            <a:spLocks noChangeArrowheads="1"/>
          </p:cNvSpPr>
          <p:nvPr/>
        </p:nvSpPr>
        <p:spPr bwMode="auto">
          <a:xfrm>
            <a:off x="3635375" y="2746375"/>
            <a:ext cx="784225" cy="336550"/>
          </a:xfrm>
          <a:prstGeom prst="rect">
            <a:avLst/>
          </a:prstGeom>
          <a:noFill/>
          <a:ln w="9525">
            <a:noFill/>
            <a:miter lim="800000"/>
            <a:headEnd/>
            <a:tailEnd/>
          </a:ln>
          <a:effectLst/>
        </p:spPr>
        <p:txBody>
          <a:bodyPr wrap="none">
            <a:spAutoFit/>
          </a:bodyPr>
          <a:lstStyle/>
          <a:p>
            <a:r>
              <a:rPr lang="en-US"/>
              <a:t>Sortase</a:t>
            </a:r>
            <a:endParaRPr lang="en-IN"/>
          </a:p>
        </p:txBody>
      </p:sp>
      <p:grpSp>
        <p:nvGrpSpPr>
          <p:cNvPr id="352289" name="Group 33"/>
          <p:cNvGrpSpPr>
            <a:grpSpLocks/>
          </p:cNvGrpSpPr>
          <p:nvPr/>
        </p:nvGrpSpPr>
        <p:grpSpPr bwMode="auto">
          <a:xfrm>
            <a:off x="2743200" y="4876800"/>
            <a:ext cx="3359150" cy="1762125"/>
            <a:chOff x="1580" y="3066"/>
            <a:chExt cx="2116" cy="1110"/>
          </a:xfrm>
        </p:grpSpPr>
        <p:pic>
          <p:nvPicPr>
            <p:cNvPr id="352290" name="Picture 34" descr="GFp azidation"/>
            <p:cNvPicPr>
              <a:picLocks noChangeAspect="1" noChangeArrowheads="1"/>
            </p:cNvPicPr>
            <p:nvPr/>
          </p:nvPicPr>
          <p:blipFill>
            <a:blip r:embed="rId8"/>
            <a:srcRect t="42477" b="25664"/>
            <a:stretch>
              <a:fillRect/>
            </a:stretch>
          </p:blipFill>
          <p:spPr bwMode="auto">
            <a:xfrm>
              <a:off x="1841" y="3744"/>
              <a:ext cx="1155" cy="432"/>
            </a:xfrm>
            <a:prstGeom prst="rect">
              <a:avLst/>
            </a:prstGeom>
            <a:noFill/>
          </p:spPr>
        </p:pic>
        <p:sp>
          <p:nvSpPr>
            <p:cNvPr id="352291" name="Line 35"/>
            <p:cNvSpPr>
              <a:spLocks noChangeShapeType="1"/>
            </p:cNvSpPr>
            <p:nvPr/>
          </p:nvSpPr>
          <p:spPr bwMode="auto">
            <a:xfrm>
              <a:off x="1790" y="3975"/>
              <a:ext cx="48" cy="0"/>
            </a:xfrm>
            <a:prstGeom prst="line">
              <a:avLst/>
            </a:prstGeom>
            <a:noFill/>
            <a:ln w="9525">
              <a:solidFill>
                <a:schemeClr val="tx1"/>
              </a:solidFill>
              <a:round/>
              <a:headEnd/>
              <a:tailEnd/>
            </a:ln>
            <a:effectLst/>
          </p:spPr>
          <p:txBody>
            <a:bodyPr/>
            <a:lstStyle/>
            <a:p>
              <a:endParaRPr lang="en-US"/>
            </a:p>
          </p:txBody>
        </p:sp>
        <p:sp>
          <p:nvSpPr>
            <p:cNvPr id="352292" name="Rectangle 36"/>
            <p:cNvSpPr>
              <a:spLocks noChangeArrowheads="1"/>
            </p:cNvSpPr>
            <p:nvPr/>
          </p:nvSpPr>
          <p:spPr bwMode="auto">
            <a:xfrm>
              <a:off x="1842" y="3738"/>
              <a:ext cx="1154" cy="432"/>
            </a:xfrm>
            <a:prstGeom prst="rect">
              <a:avLst/>
            </a:prstGeom>
            <a:noFill/>
            <a:ln w="19050">
              <a:solidFill>
                <a:schemeClr val="tx1"/>
              </a:solidFill>
              <a:miter lim="800000"/>
              <a:headEnd/>
              <a:tailEnd/>
            </a:ln>
            <a:effectLst/>
          </p:spPr>
          <p:txBody>
            <a:bodyPr wrap="none" anchor="ctr"/>
            <a:lstStyle/>
            <a:p>
              <a:endParaRPr lang="en-US"/>
            </a:p>
          </p:txBody>
        </p:sp>
        <p:sp>
          <p:nvSpPr>
            <p:cNvPr id="352293" name="Text Box 37"/>
            <p:cNvSpPr txBox="1">
              <a:spLocks noChangeArrowheads="1"/>
            </p:cNvSpPr>
            <p:nvPr/>
          </p:nvSpPr>
          <p:spPr bwMode="auto">
            <a:xfrm>
              <a:off x="3001" y="3908"/>
              <a:ext cx="480" cy="144"/>
            </a:xfrm>
            <a:prstGeom prst="rect">
              <a:avLst/>
            </a:prstGeom>
            <a:noFill/>
            <a:ln w="9525">
              <a:noFill/>
              <a:miter lim="800000"/>
              <a:headEnd/>
              <a:tailEnd/>
            </a:ln>
            <a:effectLst/>
          </p:spPr>
          <p:txBody>
            <a:bodyPr wrap="none">
              <a:spAutoFit/>
            </a:bodyPr>
            <a:lstStyle/>
            <a:p>
              <a:pPr algn="l" fontAlgn="base"/>
              <a:r>
                <a:rPr lang="en-US" sz="900" b="1">
                  <a:latin typeface="Arial" pitchFamily="34" charset="0"/>
                </a:rPr>
                <a:t>GFP-Azide</a:t>
              </a:r>
              <a:endParaRPr lang="en-US" sz="900" b="1" baseline="-25000">
                <a:latin typeface="Arial" pitchFamily="34" charset="0"/>
              </a:endParaRPr>
            </a:p>
          </p:txBody>
        </p:sp>
        <p:sp>
          <p:nvSpPr>
            <p:cNvPr id="352294" name="Text Box 38"/>
            <p:cNvSpPr txBox="1">
              <a:spLocks noChangeArrowheads="1"/>
            </p:cNvSpPr>
            <p:nvPr/>
          </p:nvSpPr>
          <p:spPr bwMode="auto">
            <a:xfrm>
              <a:off x="2996" y="4016"/>
              <a:ext cx="380" cy="144"/>
            </a:xfrm>
            <a:prstGeom prst="rect">
              <a:avLst/>
            </a:prstGeom>
            <a:noFill/>
            <a:ln w="9525">
              <a:noFill/>
              <a:miter lim="800000"/>
              <a:headEnd/>
              <a:tailEnd/>
            </a:ln>
            <a:effectLst/>
          </p:spPr>
          <p:txBody>
            <a:bodyPr wrap="none">
              <a:spAutoFit/>
            </a:bodyPr>
            <a:lstStyle/>
            <a:p>
              <a:pPr algn="l" fontAlgn="base"/>
              <a:r>
                <a:rPr lang="en-US" sz="900" b="1">
                  <a:latin typeface="Arial" pitchFamily="34" charset="0"/>
                </a:rPr>
                <a:t>Sortase</a:t>
              </a:r>
              <a:endParaRPr lang="en-US" sz="900" b="1" baseline="-25000">
                <a:latin typeface="Arial" pitchFamily="34" charset="0"/>
              </a:endParaRPr>
            </a:p>
          </p:txBody>
        </p:sp>
        <p:sp>
          <p:nvSpPr>
            <p:cNvPr id="352295" name="Line 39"/>
            <p:cNvSpPr>
              <a:spLocks noChangeShapeType="1"/>
            </p:cNvSpPr>
            <p:nvPr/>
          </p:nvSpPr>
          <p:spPr bwMode="auto">
            <a:xfrm>
              <a:off x="2996" y="3895"/>
              <a:ext cx="48" cy="0"/>
            </a:xfrm>
            <a:prstGeom prst="line">
              <a:avLst/>
            </a:prstGeom>
            <a:noFill/>
            <a:ln w="9525">
              <a:solidFill>
                <a:schemeClr val="tx1"/>
              </a:solidFill>
              <a:round/>
              <a:headEnd/>
              <a:tailEnd/>
            </a:ln>
            <a:effectLst/>
          </p:spPr>
          <p:txBody>
            <a:bodyPr/>
            <a:lstStyle/>
            <a:p>
              <a:endParaRPr lang="en-US"/>
            </a:p>
          </p:txBody>
        </p:sp>
        <p:sp>
          <p:nvSpPr>
            <p:cNvPr id="352296" name="Line 40"/>
            <p:cNvSpPr>
              <a:spLocks noChangeShapeType="1"/>
            </p:cNvSpPr>
            <p:nvPr/>
          </p:nvSpPr>
          <p:spPr bwMode="auto">
            <a:xfrm>
              <a:off x="2996" y="3967"/>
              <a:ext cx="48" cy="0"/>
            </a:xfrm>
            <a:prstGeom prst="line">
              <a:avLst/>
            </a:prstGeom>
            <a:noFill/>
            <a:ln w="9525">
              <a:solidFill>
                <a:schemeClr val="tx1"/>
              </a:solidFill>
              <a:round/>
              <a:headEnd/>
              <a:tailEnd/>
            </a:ln>
            <a:effectLst/>
          </p:spPr>
          <p:txBody>
            <a:bodyPr/>
            <a:lstStyle/>
            <a:p>
              <a:endParaRPr lang="en-US"/>
            </a:p>
          </p:txBody>
        </p:sp>
        <p:sp>
          <p:nvSpPr>
            <p:cNvPr id="352297" name="Line 41"/>
            <p:cNvSpPr>
              <a:spLocks noChangeShapeType="1"/>
            </p:cNvSpPr>
            <p:nvPr/>
          </p:nvSpPr>
          <p:spPr bwMode="auto">
            <a:xfrm>
              <a:off x="2996" y="4087"/>
              <a:ext cx="48" cy="0"/>
            </a:xfrm>
            <a:prstGeom prst="line">
              <a:avLst/>
            </a:prstGeom>
            <a:noFill/>
            <a:ln w="9525">
              <a:solidFill>
                <a:schemeClr val="tx1"/>
              </a:solidFill>
              <a:round/>
              <a:headEnd/>
              <a:tailEnd/>
            </a:ln>
            <a:effectLst/>
          </p:spPr>
          <p:txBody>
            <a:bodyPr/>
            <a:lstStyle/>
            <a:p>
              <a:endParaRPr lang="en-US"/>
            </a:p>
          </p:txBody>
        </p:sp>
        <p:sp>
          <p:nvSpPr>
            <p:cNvPr id="352298" name="Text Box 42"/>
            <p:cNvSpPr txBox="1">
              <a:spLocks noChangeArrowheads="1"/>
            </p:cNvSpPr>
            <p:nvPr/>
          </p:nvSpPr>
          <p:spPr bwMode="auto">
            <a:xfrm>
              <a:off x="3005" y="3823"/>
              <a:ext cx="691" cy="144"/>
            </a:xfrm>
            <a:prstGeom prst="rect">
              <a:avLst/>
            </a:prstGeom>
            <a:noFill/>
            <a:ln w="9525">
              <a:noFill/>
              <a:miter lim="800000"/>
              <a:headEnd/>
              <a:tailEnd/>
            </a:ln>
            <a:effectLst/>
          </p:spPr>
          <p:txBody>
            <a:bodyPr wrap="none">
              <a:spAutoFit/>
            </a:bodyPr>
            <a:lstStyle/>
            <a:p>
              <a:pPr algn="l" fontAlgn="base"/>
              <a:r>
                <a:rPr lang="en-US" sz="900" b="1">
                  <a:latin typeface="Arial" pitchFamily="34" charset="0"/>
                </a:rPr>
                <a:t>GFP-LPETG-His</a:t>
              </a:r>
              <a:r>
                <a:rPr lang="en-US" sz="900" b="1" baseline="-25000">
                  <a:latin typeface="Arial" pitchFamily="34" charset="0"/>
                </a:rPr>
                <a:t>6</a:t>
              </a:r>
            </a:p>
          </p:txBody>
        </p:sp>
        <p:sp>
          <p:nvSpPr>
            <p:cNvPr id="352299" name="Text Box 43"/>
            <p:cNvSpPr txBox="1">
              <a:spLocks noChangeArrowheads="1"/>
            </p:cNvSpPr>
            <p:nvPr/>
          </p:nvSpPr>
          <p:spPr bwMode="auto">
            <a:xfrm rot="-2951985">
              <a:off x="1746" y="3393"/>
              <a:ext cx="768" cy="144"/>
            </a:xfrm>
            <a:prstGeom prst="rect">
              <a:avLst/>
            </a:prstGeom>
            <a:noFill/>
            <a:ln w="9525">
              <a:noFill/>
              <a:miter lim="800000"/>
              <a:headEnd/>
              <a:tailEnd/>
            </a:ln>
            <a:effectLst/>
          </p:spPr>
          <p:txBody>
            <a:bodyPr>
              <a:spAutoFit/>
            </a:bodyPr>
            <a:lstStyle/>
            <a:p>
              <a:pPr algn="l" fontAlgn="base"/>
              <a:r>
                <a:rPr lang="en-US" sz="900" b="1">
                  <a:latin typeface="Arial" pitchFamily="34" charset="0"/>
                </a:rPr>
                <a:t>GFP-LPETG-His</a:t>
              </a:r>
              <a:r>
                <a:rPr lang="en-US" sz="900" b="1" baseline="-25000">
                  <a:latin typeface="Arial" pitchFamily="34" charset="0"/>
                </a:rPr>
                <a:t>6</a:t>
              </a:r>
              <a:r>
                <a:rPr lang="en-US" sz="900" b="1">
                  <a:latin typeface="Arial" pitchFamily="34" charset="0"/>
                </a:rPr>
                <a:t> </a:t>
              </a:r>
            </a:p>
          </p:txBody>
        </p:sp>
        <p:sp>
          <p:nvSpPr>
            <p:cNvPr id="352300" name="Text Box 44"/>
            <p:cNvSpPr txBox="1">
              <a:spLocks noChangeArrowheads="1"/>
            </p:cNvSpPr>
            <p:nvPr/>
          </p:nvSpPr>
          <p:spPr bwMode="auto">
            <a:xfrm rot="-2951985">
              <a:off x="1953" y="3395"/>
              <a:ext cx="769" cy="230"/>
            </a:xfrm>
            <a:prstGeom prst="rect">
              <a:avLst/>
            </a:prstGeom>
            <a:noFill/>
            <a:ln w="9525">
              <a:noFill/>
              <a:miter lim="800000"/>
              <a:headEnd/>
              <a:tailEnd/>
            </a:ln>
            <a:effectLst/>
          </p:spPr>
          <p:txBody>
            <a:bodyPr>
              <a:spAutoFit/>
            </a:bodyPr>
            <a:lstStyle/>
            <a:p>
              <a:pPr fontAlgn="base"/>
              <a:r>
                <a:rPr lang="en-US" sz="900" b="1">
                  <a:latin typeface="Arial" pitchFamily="34" charset="0"/>
                </a:rPr>
                <a:t>GFP-LPETG-His</a:t>
              </a:r>
              <a:r>
                <a:rPr lang="en-US" sz="900" b="1" baseline="-25000">
                  <a:latin typeface="Arial" pitchFamily="34" charset="0"/>
                </a:rPr>
                <a:t>6</a:t>
              </a:r>
              <a:r>
                <a:rPr lang="en-US" sz="900" b="1">
                  <a:latin typeface="Arial" pitchFamily="34" charset="0"/>
                </a:rPr>
                <a:t>  + II</a:t>
              </a:r>
            </a:p>
          </p:txBody>
        </p:sp>
        <p:sp>
          <p:nvSpPr>
            <p:cNvPr id="352301" name="Text Box 45"/>
            <p:cNvSpPr txBox="1">
              <a:spLocks noChangeArrowheads="1"/>
            </p:cNvSpPr>
            <p:nvPr/>
          </p:nvSpPr>
          <p:spPr bwMode="auto">
            <a:xfrm rot="-2951985">
              <a:off x="2219" y="3385"/>
              <a:ext cx="769" cy="144"/>
            </a:xfrm>
            <a:prstGeom prst="rect">
              <a:avLst/>
            </a:prstGeom>
            <a:noFill/>
            <a:ln w="9525">
              <a:noFill/>
              <a:miter lim="800000"/>
              <a:headEnd/>
              <a:tailEnd/>
            </a:ln>
            <a:effectLst/>
          </p:spPr>
          <p:txBody>
            <a:bodyPr>
              <a:spAutoFit/>
            </a:bodyPr>
            <a:lstStyle/>
            <a:p>
              <a:pPr algn="l" fontAlgn="base"/>
              <a:r>
                <a:rPr lang="en-US" sz="900" b="1">
                  <a:latin typeface="Arial" pitchFamily="34" charset="0"/>
                </a:rPr>
                <a:t>Flowthrough</a:t>
              </a:r>
            </a:p>
          </p:txBody>
        </p:sp>
        <p:sp>
          <p:nvSpPr>
            <p:cNvPr id="352302" name="Text Box 46"/>
            <p:cNvSpPr txBox="1">
              <a:spLocks noChangeArrowheads="1"/>
            </p:cNvSpPr>
            <p:nvPr/>
          </p:nvSpPr>
          <p:spPr bwMode="auto">
            <a:xfrm rot="-2951985">
              <a:off x="2465" y="3385"/>
              <a:ext cx="769" cy="144"/>
            </a:xfrm>
            <a:prstGeom prst="rect">
              <a:avLst/>
            </a:prstGeom>
            <a:noFill/>
            <a:ln w="9525">
              <a:noFill/>
              <a:miter lim="800000"/>
              <a:headEnd/>
              <a:tailEnd/>
            </a:ln>
            <a:effectLst/>
          </p:spPr>
          <p:txBody>
            <a:bodyPr>
              <a:spAutoFit/>
            </a:bodyPr>
            <a:lstStyle/>
            <a:p>
              <a:pPr algn="l" fontAlgn="base"/>
              <a:r>
                <a:rPr lang="en-US" sz="900" b="1">
                  <a:latin typeface="Arial" pitchFamily="34" charset="0"/>
                </a:rPr>
                <a:t>Ni-NTA Beads</a:t>
              </a:r>
            </a:p>
          </p:txBody>
        </p:sp>
        <p:sp>
          <p:nvSpPr>
            <p:cNvPr id="352303" name="Text Box 47"/>
            <p:cNvSpPr txBox="1">
              <a:spLocks noChangeArrowheads="1"/>
            </p:cNvSpPr>
            <p:nvPr/>
          </p:nvSpPr>
          <p:spPr bwMode="auto">
            <a:xfrm rot="-2951985">
              <a:off x="2699" y="3379"/>
              <a:ext cx="769" cy="144"/>
            </a:xfrm>
            <a:prstGeom prst="rect">
              <a:avLst/>
            </a:prstGeom>
            <a:noFill/>
            <a:ln w="9525">
              <a:noFill/>
              <a:miter lim="800000"/>
              <a:headEnd/>
              <a:tailEnd/>
            </a:ln>
            <a:effectLst/>
          </p:spPr>
          <p:txBody>
            <a:bodyPr>
              <a:spAutoFit/>
            </a:bodyPr>
            <a:lstStyle/>
            <a:p>
              <a:pPr algn="l" fontAlgn="base"/>
              <a:r>
                <a:rPr lang="en-US" sz="900" b="1">
                  <a:latin typeface="Arial" pitchFamily="34" charset="0"/>
                </a:rPr>
                <a:t>GFP-LPET-azide </a:t>
              </a:r>
            </a:p>
          </p:txBody>
        </p:sp>
        <p:sp>
          <p:nvSpPr>
            <p:cNvPr id="352304" name="Text Box 48"/>
            <p:cNvSpPr txBox="1">
              <a:spLocks noChangeArrowheads="1"/>
            </p:cNvSpPr>
            <p:nvPr/>
          </p:nvSpPr>
          <p:spPr bwMode="auto">
            <a:xfrm>
              <a:off x="1580" y="3840"/>
              <a:ext cx="244" cy="212"/>
            </a:xfrm>
            <a:prstGeom prst="rect">
              <a:avLst/>
            </a:prstGeom>
            <a:noFill/>
            <a:ln w="9525">
              <a:noFill/>
              <a:miter lim="800000"/>
              <a:headEnd/>
              <a:tailEnd/>
            </a:ln>
            <a:effectLst/>
          </p:spPr>
          <p:txBody>
            <a:bodyPr wrap="none">
              <a:spAutoFit/>
            </a:bodyPr>
            <a:lstStyle/>
            <a:p>
              <a:r>
                <a:rPr lang="en-US"/>
                <a:t>28</a:t>
              </a:r>
              <a:endParaRPr lang="en-IN"/>
            </a:p>
          </p:txBody>
        </p:sp>
      </p:grpSp>
      <p:pic>
        <p:nvPicPr>
          <p:cNvPr id="352305" name="Picture 49"/>
          <p:cNvPicPr>
            <a:picLocks noChangeAspect="1" noChangeArrowheads="1"/>
          </p:cNvPicPr>
          <p:nvPr/>
        </p:nvPicPr>
        <p:blipFill>
          <a:blip r:embed="rId3"/>
          <a:srcRect l="3334" t="19048" r="50000" b="4762"/>
          <a:stretch>
            <a:fillRect/>
          </a:stretch>
        </p:blipFill>
        <p:spPr bwMode="auto">
          <a:xfrm>
            <a:off x="5638800" y="1295400"/>
            <a:ext cx="639763" cy="914400"/>
          </a:xfrm>
          <a:prstGeom prst="rect">
            <a:avLst/>
          </a:prstGeom>
          <a:noFill/>
          <a:ln w="9525">
            <a:noFill/>
            <a:miter lim="800000"/>
            <a:headEnd/>
            <a:tailEnd/>
          </a:ln>
          <a:effectLst/>
        </p:spPr>
      </p:pic>
      <p:sp>
        <p:nvSpPr>
          <p:cNvPr id="352306" name="Freeform 50"/>
          <p:cNvSpPr>
            <a:spLocks/>
          </p:cNvSpPr>
          <p:nvPr/>
        </p:nvSpPr>
        <p:spPr bwMode="auto">
          <a:xfrm>
            <a:off x="6191250" y="2170113"/>
            <a:ext cx="295275" cy="254000"/>
          </a:xfrm>
          <a:custGeom>
            <a:avLst/>
            <a:gdLst/>
            <a:ahLst/>
            <a:cxnLst>
              <a:cxn ang="0">
                <a:pos x="26" y="0"/>
              </a:cxn>
              <a:cxn ang="0">
                <a:pos x="80" y="6"/>
              </a:cxn>
              <a:cxn ang="0">
                <a:pos x="86" y="48"/>
              </a:cxn>
              <a:cxn ang="0">
                <a:pos x="14" y="78"/>
              </a:cxn>
              <a:cxn ang="0">
                <a:pos x="74" y="96"/>
              </a:cxn>
              <a:cxn ang="0">
                <a:pos x="110" y="84"/>
              </a:cxn>
              <a:cxn ang="0">
                <a:pos x="128" y="78"/>
              </a:cxn>
              <a:cxn ang="0">
                <a:pos x="122" y="144"/>
              </a:cxn>
              <a:cxn ang="0">
                <a:pos x="164" y="138"/>
              </a:cxn>
            </a:cxnLst>
            <a:rect l="0" t="0" r="r" b="b"/>
            <a:pathLst>
              <a:path w="186" h="160">
                <a:moveTo>
                  <a:pt x="26" y="0"/>
                </a:moveTo>
                <a:cubicBezTo>
                  <a:pt x="44" y="2"/>
                  <a:pt x="63" y="0"/>
                  <a:pt x="80" y="6"/>
                </a:cubicBezTo>
                <a:cubicBezTo>
                  <a:pt x="95" y="11"/>
                  <a:pt x="96" y="39"/>
                  <a:pt x="86" y="48"/>
                </a:cubicBezTo>
                <a:cubicBezTo>
                  <a:pt x="71" y="61"/>
                  <a:pt x="33" y="65"/>
                  <a:pt x="14" y="78"/>
                </a:cubicBezTo>
                <a:cubicBezTo>
                  <a:pt x="0" y="119"/>
                  <a:pt x="45" y="100"/>
                  <a:pt x="74" y="96"/>
                </a:cubicBezTo>
                <a:cubicBezTo>
                  <a:pt x="86" y="92"/>
                  <a:pt x="98" y="88"/>
                  <a:pt x="110" y="84"/>
                </a:cubicBezTo>
                <a:cubicBezTo>
                  <a:pt x="116" y="82"/>
                  <a:pt x="128" y="78"/>
                  <a:pt x="128" y="78"/>
                </a:cubicBezTo>
                <a:cubicBezTo>
                  <a:pt x="136" y="102"/>
                  <a:pt x="130" y="120"/>
                  <a:pt x="122" y="144"/>
                </a:cubicBezTo>
                <a:cubicBezTo>
                  <a:pt x="129" y="146"/>
                  <a:pt x="186" y="160"/>
                  <a:pt x="164" y="138"/>
                </a:cubicBezTo>
              </a:path>
            </a:pathLst>
          </a:custGeom>
          <a:noFill/>
          <a:ln w="19050" cmpd="sng">
            <a:solidFill>
              <a:schemeClr val="tx1"/>
            </a:solidFill>
            <a:round/>
            <a:headEnd/>
            <a:tailEnd/>
          </a:ln>
          <a:effectLst/>
        </p:spPr>
        <p:txBody>
          <a:bodyPr/>
          <a:lstStyle/>
          <a:p>
            <a:endParaRPr lang="en-US"/>
          </a:p>
        </p:txBody>
      </p:sp>
      <p:sp>
        <p:nvSpPr>
          <p:cNvPr id="352307" name="Text Box 51"/>
          <p:cNvSpPr txBox="1">
            <a:spLocks noChangeArrowheads="1"/>
          </p:cNvSpPr>
          <p:nvPr/>
        </p:nvSpPr>
        <p:spPr bwMode="auto">
          <a:xfrm>
            <a:off x="6381750" y="2282825"/>
            <a:ext cx="1028700" cy="274638"/>
          </a:xfrm>
          <a:prstGeom prst="rect">
            <a:avLst/>
          </a:prstGeom>
          <a:noFill/>
          <a:ln w="9525">
            <a:noFill/>
            <a:miter lim="800000"/>
            <a:headEnd/>
            <a:tailEnd/>
          </a:ln>
          <a:effectLst/>
        </p:spPr>
        <p:txBody>
          <a:bodyPr wrap="none">
            <a:spAutoFit/>
          </a:bodyPr>
          <a:lstStyle/>
          <a:p>
            <a:pPr algn="l" fontAlgn="base"/>
            <a:r>
              <a:rPr lang="en-US" sz="1200" b="1">
                <a:solidFill>
                  <a:srgbClr val="0066FF"/>
                </a:solidFill>
                <a:latin typeface="Arial" pitchFamily="34" charset="0"/>
              </a:rPr>
              <a:t>LPET</a:t>
            </a:r>
            <a:r>
              <a:rPr lang="en-US" sz="1000">
                <a:latin typeface="Arial" pitchFamily="34" charset="0"/>
              </a:rPr>
              <a:t>---(Gly)</a:t>
            </a:r>
            <a:r>
              <a:rPr lang="en-US" sz="1000" baseline="-25000">
                <a:latin typeface="Arial" pitchFamily="34" charset="0"/>
              </a:rPr>
              <a:t>2</a:t>
            </a:r>
          </a:p>
        </p:txBody>
      </p:sp>
      <p:graphicFrame>
        <p:nvGraphicFramePr>
          <p:cNvPr id="352308" name="Object 52"/>
          <p:cNvGraphicFramePr>
            <a:graphicFrameLocks noChangeAspect="1"/>
          </p:cNvGraphicFramePr>
          <p:nvPr/>
        </p:nvGraphicFramePr>
        <p:xfrm>
          <a:off x="7264400" y="2387600"/>
          <a:ext cx="1635125" cy="528638"/>
        </p:xfrm>
        <a:graphic>
          <a:graphicData uri="http://schemas.openxmlformats.org/presentationml/2006/ole">
            <p:oleObj spid="_x0000_s352328" name="CS ChemDraw Drawing" r:id="rId9" imgW="1391021" imgH="476655" progId="">
              <p:embed/>
            </p:oleObj>
          </a:graphicData>
        </a:graphic>
      </p:graphicFrame>
      <p:sp>
        <p:nvSpPr>
          <p:cNvPr id="352309" name="Line 53"/>
          <p:cNvSpPr>
            <a:spLocks noChangeShapeType="1"/>
          </p:cNvSpPr>
          <p:nvPr/>
        </p:nvSpPr>
        <p:spPr bwMode="auto">
          <a:xfrm flipV="1">
            <a:off x="4724400" y="2679700"/>
            <a:ext cx="374650" cy="377825"/>
          </a:xfrm>
          <a:prstGeom prst="line">
            <a:avLst/>
          </a:prstGeom>
          <a:noFill/>
          <a:ln w="9525">
            <a:solidFill>
              <a:schemeClr val="tx1"/>
            </a:solidFill>
            <a:round/>
            <a:headEnd/>
            <a:tailEnd type="triangle" w="med" len="med"/>
          </a:ln>
          <a:effectLst/>
        </p:spPr>
        <p:txBody>
          <a:bodyPr/>
          <a:lstStyle/>
          <a:p>
            <a:endParaRPr lang="en-US"/>
          </a:p>
        </p:txBody>
      </p:sp>
      <p:sp>
        <p:nvSpPr>
          <p:cNvPr id="352310" name="Text Box 54"/>
          <p:cNvSpPr txBox="1">
            <a:spLocks noChangeArrowheads="1"/>
          </p:cNvSpPr>
          <p:nvPr/>
        </p:nvSpPr>
        <p:spPr bwMode="auto">
          <a:xfrm>
            <a:off x="3657600" y="2178050"/>
            <a:ext cx="252413" cy="336550"/>
          </a:xfrm>
          <a:prstGeom prst="rect">
            <a:avLst/>
          </a:prstGeom>
          <a:noFill/>
          <a:ln w="9525">
            <a:noFill/>
            <a:miter lim="800000"/>
            <a:headEnd/>
            <a:tailEnd/>
          </a:ln>
          <a:effectLst/>
        </p:spPr>
        <p:txBody>
          <a:bodyPr wrap="none">
            <a:spAutoFit/>
          </a:bodyPr>
          <a:lstStyle/>
          <a:p>
            <a:r>
              <a:rPr lang="en-US"/>
              <a:t>I</a:t>
            </a:r>
            <a:endParaRPr lang="en-IN"/>
          </a:p>
        </p:txBody>
      </p:sp>
      <p:sp>
        <p:nvSpPr>
          <p:cNvPr id="352311" name="Text Box 55"/>
          <p:cNvSpPr txBox="1">
            <a:spLocks noChangeArrowheads="1"/>
          </p:cNvSpPr>
          <p:nvPr/>
        </p:nvSpPr>
        <p:spPr bwMode="auto">
          <a:xfrm>
            <a:off x="3581400" y="4540250"/>
            <a:ext cx="320675" cy="336550"/>
          </a:xfrm>
          <a:prstGeom prst="rect">
            <a:avLst/>
          </a:prstGeom>
          <a:noFill/>
          <a:ln w="9525">
            <a:noFill/>
            <a:miter lim="800000"/>
            <a:headEnd/>
            <a:tailEnd/>
          </a:ln>
          <a:effectLst/>
        </p:spPr>
        <p:txBody>
          <a:bodyPr wrap="none">
            <a:spAutoFit/>
          </a:bodyPr>
          <a:lstStyle/>
          <a:p>
            <a:r>
              <a:rPr lang="en-US"/>
              <a:t>II</a:t>
            </a:r>
            <a:endParaRPr lang="en-IN"/>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3282" name="Group 2"/>
          <p:cNvGrpSpPr>
            <a:grpSpLocks/>
          </p:cNvGrpSpPr>
          <p:nvPr/>
        </p:nvGrpSpPr>
        <p:grpSpPr bwMode="auto">
          <a:xfrm>
            <a:off x="6556375" y="2057400"/>
            <a:ext cx="2362200" cy="2449513"/>
            <a:chOff x="4130" y="1296"/>
            <a:chExt cx="1488" cy="1543"/>
          </a:xfrm>
        </p:grpSpPr>
        <p:pic>
          <p:nvPicPr>
            <p:cNvPr id="353283" name="Picture 3" descr="click chemistry mediated GFP oligomerization1"/>
            <p:cNvPicPr>
              <a:picLocks noChangeAspect="1" noChangeArrowheads="1"/>
            </p:cNvPicPr>
            <p:nvPr/>
          </p:nvPicPr>
          <p:blipFill>
            <a:blip r:embed="rId3">
              <a:lum bright="12000" contrast="66000"/>
            </a:blip>
            <a:srcRect/>
            <a:stretch>
              <a:fillRect/>
            </a:stretch>
          </p:blipFill>
          <p:spPr bwMode="auto">
            <a:xfrm>
              <a:off x="4370" y="1422"/>
              <a:ext cx="909" cy="1411"/>
            </a:xfrm>
            <a:prstGeom prst="rect">
              <a:avLst/>
            </a:prstGeom>
            <a:noFill/>
          </p:spPr>
        </p:pic>
        <p:sp>
          <p:nvSpPr>
            <p:cNvPr id="353284" name="Line 4"/>
            <p:cNvSpPr>
              <a:spLocks noChangeShapeType="1"/>
            </p:cNvSpPr>
            <p:nvPr/>
          </p:nvSpPr>
          <p:spPr bwMode="auto">
            <a:xfrm>
              <a:off x="4326" y="1540"/>
              <a:ext cx="38" cy="0"/>
            </a:xfrm>
            <a:prstGeom prst="line">
              <a:avLst/>
            </a:prstGeom>
            <a:noFill/>
            <a:ln w="9525">
              <a:solidFill>
                <a:schemeClr val="tx1"/>
              </a:solidFill>
              <a:round/>
              <a:headEnd/>
              <a:tailEnd/>
            </a:ln>
            <a:effectLst/>
          </p:spPr>
          <p:txBody>
            <a:bodyPr/>
            <a:lstStyle/>
            <a:p>
              <a:endParaRPr lang="en-US"/>
            </a:p>
          </p:txBody>
        </p:sp>
        <p:sp>
          <p:nvSpPr>
            <p:cNvPr id="353285" name="Line 5"/>
            <p:cNvSpPr>
              <a:spLocks noChangeShapeType="1"/>
            </p:cNvSpPr>
            <p:nvPr/>
          </p:nvSpPr>
          <p:spPr bwMode="auto">
            <a:xfrm>
              <a:off x="4326" y="1691"/>
              <a:ext cx="38" cy="0"/>
            </a:xfrm>
            <a:prstGeom prst="line">
              <a:avLst/>
            </a:prstGeom>
            <a:noFill/>
            <a:ln w="9525">
              <a:solidFill>
                <a:schemeClr val="tx1"/>
              </a:solidFill>
              <a:round/>
              <a:headEnd/>
              <a:tailEnd/>
            </a:ln>
            <a:effectLst/>
          </p:spPr>
          <p:txBody>
            <a:bodyPr/>
            <a:lstStyle/>
            <a:p>
              <a:endParaRPr lang="en-US"/>
            </a:p>
          </p:txBody>
        </p:sp>
        <p:sp>
          <p:nvSpPr>
            <p:cNvPr id="353286" name="Line 6"/>
            <p:cNvSpPr>
              <a:spLocks noChangeShapeType="1"/>
            </p:cNvSpPr>
            <p:nvPr/>
          </p:nvSpPr>
          <p:spPr bwMode="auto">
            <a:xfrm>
              <a:off x="4326" y="1858"/>
              <a:ext cx="38" cy="0"/>
            </a:xfrm>
            <a:prstGeom prst="line">
              <a:avLst/>
            </a:prstGeom>
            <a:noFill/>
            <a:ln w="9525">
              <a:solidFill>
                <a:schemeClr val="tx1"/>
              </a:solidFill>
              <a:round/>
              <a:headEnd/>
              <a:tailEnd/>
            </a:ln>
            <a:effectLst/>
          </p:spPr>
          <p:txBody>
            <a:bodyPr/>
            <a:lstStyle/>
            <a:p>
              <a:endParaRPr lang="en-US"/>
            </a:p>
          </p:txBody>
        </p:sp>
        <p:sp>
          <p:nvSpPr>
            <p:cNvPr id="353287" name="Line 7"/>
            <p:cNvSpPr>
              <a:spLocks noChangeShapeType="1"/>
            </p:cNvSpPr>
            <p:nvPr/>
          </p:nvSpPr>
          <p:spPr bwMode="auto">
            <a:xfrm>
              <a:off x="4326" y="2044"/>
              <a:ext cx="38" cy="0"/>
            </a:xfrm>
            <a:prstGeom prst="line">
              <a:avLst/>
            </a:prstGeom>
            <a:noFill/>
            <a:ln w="9525">
              <a:solidFill>
                <a:schemeClr val="tx1"/>
              </a:solidFill>
              <a:round/>
              <a:headEnd/>
              <a:tailEnd/>
            </a:ln>
            <a:effectLst/>
          </p:spPr>
          <p:txBody>
            <a:bodyPr/>
            <a:lstStyle/>
            <a:p>
              <a:endParaRPr lang="en-US"/>
            </a:p>
          </p:txBody>
        </p:sp>
        <p:sp>
          <p:nvSpPr>
            <p:cNvPr id="353288" name="Line 8"/>
            <p:cNvSpPr>
              <a:spLocks noChangeShapeType="1"/>
            </p:cNvSpPr>
            <p:nvPr/>
          </p:nvSpPr>
          <p:spPr bwMode="auto">
            <a:xfrm>
              <a:off x="4326" y="2598"/>
              <a:ext cx="38" cy="0"/>
            </a:xfrm>
            <a:prstGeom prst="line">
              <a:avLst/>
            </a:prstGeom>
            <a:noFill/>
            <a:ln w="9525">
              <a:solidFill>
                <a:schemeClr val="tx1"/>
              </a:solidFill>
              <a:round/>
              <a:headEnd/>
              <a:tailEnd/>
            </a:ln>
            <a:effectLst/>
          </p:spPr>
          <p:txBody>
            <a:bodyPr/>
            <a:lstStyle/>
            <a:p>
              <a:endParaRPr lang="en-US"/>
            </a:p>
          </p:txBody>
        </p:sp>
        <p:sp>
          <p:nvSpPr>
            <p:cNvPr id="353289" name="Line 9"/>
            <p:cNvSpPr>
              <a:spLocks noChangeShapeType="1"/>
            </p:cNvSpPr>
            <p:nvPr/>
          </p:nvSpPr>
          <p:spPr bwMode="auto">
            <a:xfrm>
              <a:off x="4326" y="2772"/>
              <a:ext cx="38" cy="0"/>
            </a:xfrm>
            <a:prstGeom prst="line">
              <a:avLst/>
            </a:prstGeom>
            <a:noFill/>
            <a:ln w="9525">
              <a:solidFill>
                <a:schemeClr val="tx1"/>
              </a:solidFill>
              <a:round/>
              <a:headEnd/>
              <a:tailEnd/>
            </a:ln>
            <a:effectLst/>
          </p:spPr>
          <p:txBody>
            <a:bodyPr/>
            <a:lstStyle/>
            <a:p>
              <a:endParaRPr lang="en-US"/>
            </a:p>
          </p:txBody>
        </p:sp>
        <p:sp>
          <p:nvSpPr>
            <p:cNvPr id="353290" name="Text Box 10"/>
            <p:cNvSpPr txBox="1">
              <a:spLocks noChangeArrowheads="1"/>
            </p:cNvSpPr>
            <p:nvPr/>
          </p:nvSpPr>
          <p:spPr bwMode="auto">
            <a:xfrm>
              <a:off x="4130" y="1477"/>
              <a:ext cx="236" cy="144"/>
            </a:xfrm>
            <a:prstGeom prst="rect">
              <a:avLst/>
            </a:prstGeom>
            <a:noFill/>
            <a:ln w="9525">
              <a:noFill/>
              <a:miter lim="800000"/>
              <a:headEnd/>
              <a:tailEnd/>
            </a:ln>
            <a:effectLst/>
          </p:spPr>
          <p:txBody>
            <a:bodyPr wrap="none">
              <a:spAutoFit/>
            </a:bodyPr>
            <a:lstStyle/>
            <a:p>
              <a:pPr algn="l" fontAlgn="base"/>
              <a:r>
                <a:rPr lang="en-US" sz="900" b="1">
                  <a:latin typeface="Arial" pitchFamily="34" charset="0"/>
                </a:rPr>
                <a:t>250</a:t>
              </a:r>
            </a:p>
          </p:txBody>
        </p:sp>
        <p:sp>
          <p:nvSpPr>
            <p:cNvPr id="353291" name="Text Box 11"/>
            <p:cNvSpPr txBox="1">
              <a:spLocks noChangeArrowheads="1"/>
            </p:cNvSpPr>
            <p:nvPr/>
          </p:nvSpPr>
          <p:spPr bwMode="auto">
            <a:xfrm>
              <a:off x="4130" y="1614"/>
              <a:ext cx="236" cy="144"/>
            </a:xfrm>
            <a:prstGeom prst="rect">
              <a:avLst/>
            </a:prstGeom>
            <a:noFill/>
            <a:ln w="9525">
              <a:noFill/>
              <a:miter lim="800000"/>
              <a:headEnd/>
              <a:tailEnd/>
            </a:ln>
            <a:effectLst/>
          </p:spPr>
          <p:txBody>
            <a:bodyPr wrap="none">
              <a:spAutoFit/>
            </a:bodyPr>
            <a:lstStyle/>
            <a:p>
              <a:pPr algn="l" fontAlgn="base"/>
              <a:r>
                <a:rPr lang="en-US" sz="900" b="1">
                  <a:latin typeface="Arial" pitchFamily="34" charset="0"/>
                </a:rPr>
                <a:t>130</a:t>
              </a:r>
            </a:p>
          </p:txBody>
        </p:sp>
        <p:sp>
          <p:nvSpPr>
            <p:cNvPr id="353292" name="Text Box 12"/>
            <p:cNvSpPr txBox="1">
              <a:spLocks noChangeArrowheads="1"/>
            </p:cNvSpPr>
            <p:nvPr/>
          </p:nvSpPr>
          <p:spPr bwMode="auto">
            <a:xfrm>
              <a:off x="4175" y="1786"/>
              <a:ext cx="196" cy="144"/>
            </a:xfrm>
            <a:prstGeom prst="rect">
              <a:avLst/>
            </a:prstGeom>
            <a:noFill/>
            <a:ln w="9525">
              <a:noFill/>
              <a:miter lim="800000"/>
              <a:headEnd/>
              <a:tailEnd/>
            </a:ln>
            <a:effectLst/>
          </p:spPr>
          <p:txBody>
            <a:bodyPr wrap="none">
              <a:spAutoFit/>
            </a:bodyPr>
            <a:lstStyle/>
            <a:p>
              <a:pPr algn="l" fontAlgn="base"/>
              <a:r>
                <a:rPr lang="en-US" sz="900" b="1">
                  <a:latin typeface="Arial" pitchFamily="34" charset="0"/>
                </a:rPr>
                <a:t>95</a:t>
              </a:r>
            </a:p>
          </p:txBody>
        </p:sp>
        <p:sp>
          <p:nvSpPr>
            <p:cNvPr id="353293" name="Text Box 13"/>
            <p:cNvSpPr txBox="1">
              <a:spLocks noChangeArrowheads="1"/>
            </p:cNvSpPr>
            <p:nvPr/>
          </p:nvSpPr>
          <p:spPr bwMode="auto">
            <a:xfrm>
              <a:off x="4172" y="1969"/>
              <a:ext cx="196" cy="144"/>
            </a:xfrm>
            <a:prstGeom prst="rect">
              <a:avLst/>
            </a:prstGeom>
            <a:noFill/>
            <a:ln w="9525">
              <a:noFill/>
              <a:miter lim="800000"/>
              <a:headEnd/>
              <a:tailEnd/>
            </a:ln>
            <a:effectLst/>
          </p:spPr>
          <p:txBody>
            <a:bodyPr wrap="none">
              <a:spAutoFit/>
            </a:bodyPr>
            <a:lstStyle/>
            <a:p>
              <a:pPr algn="l" fontAlgn="base"/>
              <a:r>
                <a:rPr lang="en-US" sz="900" b="1">
                  <a:latin typeface="Arial" pitchFamily="34" charset="0"/>
                </a:rPr>
                <a:t>72</a:t>
              </a:r>
            </a:p>
          </p:txBody>
        </p:sp>
        <p:sp>
          <p:nvSpPr>
            <p:cNvPr id="353294" name="Text Box 14"/>
            <p:cNvSpPr txBox="1">
              <a:spLocks noChangeArrowheads="1"/>
            </p:cNvSpPr>
            <p:nvPr/>
          </p:nvSpPr>
          <p:spPr bwMode="auto">
            <a:xfrm>
              <a:off x="4178" y="2146"/>
              <a:ext cx="196" cy="144"/>
            </a:xfrm>
            <a:prstGeom prst="rect">
              <a:avLst/>
            </a:prstGeom>
            <a:noFill/>
            <a:ln w="9525">
              <a:noFill/>
              <a:miter lim="800000"/>
              <a:headEnd/>
              <a:tailEnd/>
            </a:ln>
            <a:effectLst/>
          </p:spPr>
          <p:txBody>
            <a:bodyPr wrap="none">
              <a:spAutoFit/>
            </a:bodyPr>
            <a:lstStyle/>
            <a:p>
              <a:pPr algn="l" fontAlgn="base"/>
              <a:r>
                <a:rPr lang="en-US" sz="900" b="1">
                  <a:latin typeface="Arial" pitchFamily="34" charset="0"/>
                </a:rPr>
                <a:t>56</a:t>
              </a:r>
            </a:p>
          </p:txBody>
        </p:sp>
        <p:sp>
          <p:nvSpPr>
            <p:cNvPr id="353295" name="Text Box 15"/>
            <p:cNvSpPr txBox="1">
              <a:spLocks noChangeArrowheads="1"/>
            </p:cNvSpPr>
            <p:nvPr/>
          </p:nvSpPr>
          <p:spPr bwMode="auto">
            <a:xfrm>
              <a:off x="4182" y="2520"/>
              <a:ext cx="196" cy="144"/>
            </a:xfrm>
            <a:prstGeom prst="rect">
              <a:avLst/>
            </a:prstGeom>
            <a:noFill/>
            <a:ln w="9525">
              <a:noFill/>
              <a:miter lim="800000"/>
              <a:headEnd/>
              <a:tailEnd/>
            </a:ln>
            <a:effectLst/>
          </p:spPr>
          <p:txBody>
            <a:bodyPr wrap="none">
              <a:spAutoFit/>
            </a:bodyPr>
            <a:lstStyle/>
            <a:p>
              <a:pPr algn="l" fontAlgn="base"/>
              <a:r>
                <a:rPr lang="en-US" sz="900" b="1">
                  <a:latin typeface="Arial" pitchFamily="34" charset="0"/>
                </a:rPr>
                <a:t>36</a:t>
              </a:r>
            </a:p>
          </p:txBody>
        </p:sp>
        <p:sp>
          <p:nvSpPr>
            <p:cNvPr id="353296" name="Text Box 16"/>
            <p:cNvSpPr txBox="1">
              <a:spLocks noChangeArrowheads="1"/>
            </p:cNvSpPr>
            <p:nvPr/>
          </p:nvSpPr>
          <p:spPr bwMode="auto">
            <a:xfrm>
              <a:off x="4175" y="2695"/>
              <a:ext cx="196" cy="144"/>
            </a:xfrm>
            <a:prstGeom prst="rect">
              <a:avLst/>
            </a:prstGeom>
            <a:noFill/>
            <a:ln w="9525">
              <a:noFill/>
              <a:miter lim="800000"/>
              <a:headEnd/>
              <a:tailEnd/>
            </a:ln>
            <a:effectLst/>
          </p:spPr>
          <p:txBody>
            <a:bodyPr wrap="none">
              <a:spAutoFit/>
            </a:bodyPr>
            <a:lstStyle/>
            <a:p>
              <a:pPr algn="l" fontAlgn="base"/>
              <a:r>
                <a:rPr lang="en-US" sz="900" b="1">
                  <a:latin typeface="Arial" pitchFamily="34" charset="0"/>
                </a:rPr>
                <a:t>28</a:t>
              </a:r>
            </a:p>
          </p:txBody>
        </p:sp>
        <p:sp>
          <p:nvSpPr>
            <p:cNvPr id="353297" name="Line 17"/>
            <p:cNvSpPr>
              <a:spLocks noChangeShapeType="1"/>
            </p:cNvSpPr>
            <p:nvPr/>
          </p:nvSpPr>
          <p:spPr bwMode="auto">
            <a:xfrm>
              <a:off x="4326" y="2218"/>
              <a:ext cx="38" cy="0"/>
            </a:xfrm>
            <a:prstGeom prst="line">
              <a:avLst/>
            </a:prstGeom>
            <a:noFill/>
            <a:ln w="9525">
              <a:solidFill>
                <a:schemeClr val="tx1"/>
              </a:solidFill>
              <a:round/>
              <a:headEnd/>
              <a:tailEnd/>
            </a:ln>
            <a:effectLst/>
          </p:spPr>
          <p:txBody>
            <a:bodyPr/>
            <a:lstStyle/>
            <a:p>
              <a:endParaRPr lang="en-US"/>
            </a:p>
          </p:txBody>
        </p:sp>
        <p:sp>
          <p:nvSpPr>
            <p:cNvPr id="353298" name="Text Box 18"/>
            <p:cNvSpPr txBox="1">
              <a:spLocks noChangeArrowheads="1"/>
            </p:cNvSpPr>
            <p:nvPr/>
          </p:nvSpPr>
          <p:spPr bwMode="auto">
            <a:xfrm>
              <a:off x="5231" y="1651"/>
              <a:ext cx="144" cy="144"/>
            </a:xfrm>
            <a:prstGeom prst="rect">
              <a:avLst/>
            </a:prstGeom>
            <a:noFill/>
            <a:ln w="9525">
              <a:noFill/>
              <a:miter lim="800000"/>
              <a:headEnd/>
              <a:tailEnd/>
            </a:ln>
            <a:effectLst/>
          </p:spPr>
          <p:txBody>
            <a:bodyPr wrap="none">
              <a:spAutoFit/>
            </a:bodyPr>
            <a:lstStyle/>
            <a:p>
              <a:pPr algn="l" fontAlgn="base"/>
              <a:r>
                <a:rPr lang="en-US" sz="900">
                  <a:latin typeface="Arial" pitchFamily="34" charset="0"/>
                </a:rPr>
                <a:t>*</a:t>
              </a:r>
            </a:p>
          </p:txBody>
        </p:sp>
        <p:sp>
          <p:nvSpPr>
            <p:cNvPr id="353299" name="Line 19"/>
            <p:cNvSpPr>
              <a:spLocks noChangeShapeType="1"/>
            </p:cNvSpPr>
            <p:nvPr/>
          </p:nvSpPr>
          <p:spPr bwMode="auto">
            <a:xfrm>
              <a:off x="5279" y="1554"/>
              <a:ext cx="48" cy="0"/>
            </a:xfrm>
            <a:prstGeom prst="line">
              <a:avLst/>
            </a:prstGeom>
            <a:noFill/>
            <a:ln w="9525">
              <a:solidFill>
                <a:schemeClr val="tx1"/>
              </a:solidFill>
              <a:round/>
              <a:headEnd/>
              <a:tailEnd/>
            </a:ln>
            <a:effectLst/>
          </p:spPr>
          <p:txBody>
            <a:bodyPr/>
            <a:lstStyle/>
            <a:p>
              <a:endParaRPr lang="en-US"/>
            </a:p>
          </p:txBody>
        </p:sp>
        <p:sp>
          <p:nvSpPr>
            <p:cNvPr id="353300" name="Line 20"/>
            <p:cNvSpPr>
              <a:spLocks noChangeShapeType="1"/>
            </p:cNvSpPr>
            <p:nvPr/>
          </p:nvSpPr>
          <p:spPr bwMode="auto">
            <a:xfrm>
              <a:off x="5279" y="2178"/>
              <a:ext cx="48" cy="0"/>
            </a:xfrm>
            <a:prstGeom prst="line">
              <a:avLst/>
            </a:prstGeom>
            <a:noFill/>
            <a:ln w="9525">
              <a:solidFill>
                <a:schemeClr val="tx1"/>
              </a:solidFill>
              <a:round/>
              <a:headEnd/>
              <a:tailEnd/>
            </a:ln>
            <a:effectLst/>
          </p:spPr>
          <p:txBody>
            <a:bodyPr/>
            <a:lstStyle/>
            <a:p>
              <a:endParaRPr lang="en-US"/>
            </a:p>
          </p:txBody>
        </p:sp>
        <p:sp>
          <p:nvSpPr>
            <p:cNvPr id="353301" name="Text Box 21"/>
            <p:cNvSpPr txBox="1">
              <a:spLocks noChangeArrowheads="1"/>
            </p:cNvSpPr>
            <p:nvPr/>
          </p:nvSpPr>
          <p:spPr bwMode="auto">
            <a:xfrm>
              <a:off x="4408" y="1296"/>
              <a:ext cx="816" cy="144"/>
            </a:xfrm>
            <a:prstGeom prst="rect">
              <a:avLst/>
            </a:prstGeom>
            <a:noFill/>
            <a:ln w="9525">
              <a:noFill/>
              <a:miter lim="800000"/>
              <a:headEnd/>
              <a:tailEnd/>
            </a:ln>
            <a:effectLst/>
          </p:spPr>
          <p:txBody>
            <a:bodyPr wrap="none">
              <a:spAutoFit/>
            </a:bodyPr>
            <a:lstStyle/>
            <a:p>
              <a:pPr algn="l" fontAlgn="base"/>
              <a:r>
                <a:rPr lang="en-US" sz="900" b="1">
                  <a:latin typeface="Arial" pitchFamily="34" charset="0"/>
                </a:rPr>
                <a:t>1        2         3          4</a:t>
              </a:r>
            </a:p>
          </p:txBody>
        </p:sp>
        <p:graphicFrame>
          <p:nvGraphicFramePr>
            <p:cNvPr id="353302" name="Object 22"/>
            <p:cNvGraphicFramePr>
              <a:graphicFrameLocks noChangeAspect="1"/>
            </p:cNvGraphicFramePr>
            <p:nvPr/>
          </p:nvGraphicFramePr>
          <p:xfrm>
            <a:off x="5345" y="1435"/>
            <a:ext cx="234" cy="227"/>
          </p:xfrm>
          <a:graphic>
            <a:graphicData uri="http://schemas.openxmlformats.org/presentationml/2006/ole">
              <p:oleObj spid="_x0000_s353339" name="CS ChemDraw Drawing" r:id="rId4" imgW="1207008" imgH="1173480" progId="">
                <p:embed/>
              </p:oleObj>
            </a:graphicData>
          </a:graphic>
        </p:graphicFrame>
        <p:pic>
          <p:nvPicPr>
            <p:cNvPr id="353303" name="Picture 23" descr="dimer"/>
            <p:cNvPicPr>
              <a:picLocks noChangeAspect="1" noChangeArrowheads="1"/>
            </p:cNvPicPr>
            <p:nvPr/>
          </p:nvPicPr>
          <p:blipFill>
            <a:blip r:embed="rId5"/>
            <a:srcRect/>
            <a:stretch>
              <a:fillRect/>
            </a:stretch>
          </p:blipFill>
          <p:spPr bwMode="auto">
            <a:xfrm>
              <a:off x="5364" y="2118"/>
              <a:ext cx="161" cy="115"/>
            </a:xfrm>
            <a:prstGeom prst="rect">
              <a:avLst/>
            </a:prstGeom>
            <a:noFill/>
            <a:ln w="9525">
              <a:noFill/>
              <a:miter lim="800000"/>
              <a:headEnd/>
              <a:tailEnd/>
            </a:ln>
          </p:spPr>
        </p:pic>
        <p:sp>
          <p:nvSpPr>
            <p:cNvPr id="353304" name="Oval 24"/>
            <p:cNvSpPr>
              <a:spLocks noChangeArrowheads="1"/>
            </p:cNvSpPr>
            <p:nvPr/>
          </p:nvSpPr>
          <p:spPr bwMode="auto">
            <a:xfrm>
              <a:off x="5579" y="1422"/>
              <a:ext cx="35" cy="35"/>
            </a:xfrm>
            <a:prstGeom prst="ellipse">
              <a:avLst/>
            </a:prstGeom>
            <a:solidFill>
              <a:srgbClr val="66FF33"/>
            </a:solidFill>
            <a:ln w="9525">
              <a:solidFill>
                <a:srgbClr val="66FF33"/>
              </a:solidFill>
              <a:round/>
              <a:headEnd/>
              <a:tailEnd/>
            </a:ln>
            <a:effectLst/>
          </p:spPr>
          <p:txBody>
            <a:bodyPr wrap="none" anchor="ctr"/>
            <a:lstStyle/>
            <a:p>
              <a:endParaRPr lang="en-US"/>
            </a:p>
          </p:txBody>
        </p:sp>
        <p:sp>
          <p:nvSpPr>
            <p:cNvPr id="353305" name="Oval 25"/>
            <p:cNvSpPr>
              <a:spLocks noChangeArrowheads="1"/>
            </p:cNvSpPr>
            <p:nvPr/>
          </p:nvSpPr>
          <p:spPr bwMode="auto">
            <a:xfrm>
              <a:off x="5579" y="1494"/>
              <a:ext cx="35" cy="35"/>
            </a:xfrm>
            <a:prstGeom prst="ellipse">
              <a:avLst/>
            </a:prstGeom>
            <a:solidFill>
              <a:srgbClr val="66FF33"/>
            </a:solidFill>
            <a:ln w="9525">
              <a:solidFill>
                <a:srgbClr val="66FF33"/>
              </a:solidFill>
              <a:round/>
              <a:headEnd/>
              <a:tailEnd/>
            </a:ln>
            <a:effectLst/>
          </p:spPr>
          <p:txBody>
            <a:bodyPr wrap="none" anchor="ctr"/>
            <a:lstStyle/>
            <a:p>
              <a:endParaRPr lang="en-US"/>
            </a:p>
          </p:txBody>
        </p:sp>
        <p:sp>
          <p:nvSpPr>
            <p:cNvPr id="353306" name="Oval 26"/>
            <p:cNvSpPr>
              <a:spLocks noChangeArrowheads="1"/>
            </p:cNvSpPr>
            <p:nvPr/>
          </p:nvSpPr>
          <p:spPr bwMode="auto">
            <a:xfrm>
              <a:off x="5583" y="1568"/>
              <a:ext cx="35" cy="35"/>
            </a:xfrm>
            <a:prstGeom prst="ellipse">
              <a:avLst/>
            </a:prstGeom>
            <a:solidFill>
              <a:srgbClr val="66FF33"/>
            </a:solidFill>
            <a:ln w="9525">
              <a:solidFill>
                <a:srgbClr val="66FF33"/>
              </a:solidFill>
              <a:round/>
              <a:headEnd/>
              <a:tailEnd/>
            </a:ln>
            <a:effectLst/>
          </p:spPr>
          <p:txBody>
            <a:bodyPr wrap="none" anchor="ctr"/>
            <a:lstStyle/>
            <a:p>
              <a:endParaRPr lang="en-US"/>
            </a:p>
          </p:txBody>
        </p:sp>
        <p:sp>
          <p:nvSpPr>
            <p:cNvPr id="353307" name="Oval 27"/>
            <p:cNvSpPr>
              <a:spLocks noChangeArrowheads="1"/>
            </p:cNvSpPr>
            <p:nvPr/>
          </p:nvSpPr>
          <p:spPr bwMode="auto">
            <a:xfrm>
              <a:off x="5579" y="1640"/>
              <a:ext cx="35" cy="35"/>
            </a:xfrm>
            <a:prstGeom prst="ellipse">
              <a:avLst/>
            </a:prstGeom>
            <a:solidFill>
              <a:srgbClr val="66FF33"/>
            </a:solidFill>
            <a:ln w="9525">
              <a:solidFill>
                <a:srgbClr val="66FF33"/>
              </a:solidFill>
              <a:round/>
              <a:headEnd/>
              <a:tailEnd/>
            </a:ln>
            <a:effectLst/>
          </p:spPr>
          <p:txBody>
            <a:bodyPr wrap="none" anchor="ctr"/>
            <a:lstStyle/>
            <a:p>
              <a:endParaRPr lang="en-US"/>
            </a:p>
          </p:txBody>
        </p:sp>
        <p:sp>
          <p:nvSpPr>
            <p:cNvPr id="353308" name="Oval 28"/>
            <p:cNvSpPr>
              <a:spLocks noChangeArrowheads="1"/>
            </p:cNvSpPr>
            <p:nvPr/>
          </p:nvSpPr>
          <p:spPr bwMode="auto">
            <a:xfrm>
              <a:off x="5499" y="2101"/>
              <a:ext cx="35" cy="35"/>
            </a:xfrm>
            <a:prstGeom prst="ellipse">
              <a:avLst/>
            </a:prstGeom>
            <a:solidFill>
              <a:srgbClr val="66FF33"/>
            </a:solidFill>
            <a:ln w="9525">
              <a:solidFill>
                <a:srgbClr val="66FF33"/>
              </a:solidFill>
              <a:round/>
              <a:headEnd/>
              <a:tailEnd/>
            </a:ln>
            <a:effectLst/>
          </p:spPr>
          <p:txBody>
            <a:bodyPr wrap="none" anchor="ctr"/>
            <a:lstStyle/>
            <a:p>
              <a:endParaRPr lang="en-US"/>
            </a:p>
          </p:txBody>
        </p:sp>
        <p:sp>
          <p:nvSpPr>
            <p:cNvPr id="353309" name="Oval 29"/>
            <p:cNvSpPr>
              <a:spLocks noChangeArrowheads="1"/>
            </p:cNvSpPr>
            <p:nvPr/>
          </p:nvSpPr>
          <p:spPr bwMode="auto">
            <a:xfrm>
              <a:off x="5501" y="2203"/>
              <a:ext cx="35" cy="35"/>
            </a:xfrm>
            <a:prstGeom prst="ellipse">
              <a:avLst/>
            </a:prstGeom>
            <a:solidFill>
              <a:srgbClr val="66FF33"/>
            </a:solidFill>
            <a:ln w="9525">
              <a:solidFill>
                <a:srgbClr val="66FF33"/>
              </a:solidFill>
              <a:round/>
              <a:headEnd/>
              <a:tailEnd/>
            </a:ln>
            <a:effectLst/>
          </p:spPr>
          <p:txBody>
            <a:bodyPr wrap="none" anchor="ctr"/>
            <a:lstStyle/>
            <a:p>
              <a:endParaRPr lang="en-US"/>
            </a:p>
          </p:txBody>
        </p:sp>
      </p:grpSp>
      <p:graphicFrame>
        <p:nvGraphicFramePr>
          <p:cNvPr id="353310" name="Object 30"/>
          <p:cNvGraphicFramePr>
            <a:graphicFrameLocks noChangeAspect="1"/>
          </p:cNvGraphicFramePr>
          <p:nvPr/>
        </p:nvGraphicFramePr>
        <p:xfrm>
          <a:off x="2667000" y="1114425"/>
          <a:ext cx="2947988" cy="1363663"/>
        </p:xfrm>
        <a:graphic>
          <a:graphicData uri="http://schemas.openxmlformats.org/presentationml/2006/ole">
            <p:oleObj spid="_x0000_s353340" name="CS ChemDraw Drawing" r:id="rId6" imgW="2648253" imgH="1584528" progId="">
              <p:embed/>
            </p:oleObj>
          </a:graphicData>
        </a:graphic>
      </p:graphicFrame>
      <p:graphicFrame>
        <p:nvGraphicFramePr>
          <p:cNvPr id="353311" name="Object 31"/>
          <p:cNvGraphicFramePr>
            <a:graphicFrameLocks noChangeAspect="1"/>
          </p:cNvGraphicFramePr>
          <p:nvPr/>
        </p:nvGraphicFramePr>
        <p:xfrm>
          <a:off x="2133600" y="4343400"/>
          <a:ext cx="4244975" cy="2514600"/>
        </p:xfrm>
        <a:graphic>
          <a:graphicData uri="http://schemas.openxmlformats.org/presentationml/2006/ole">
            <p:oleObj spid="_x0000_s353341" name="CS ChemDraw Drawing" r:id="rId7" imgW="4347581" imgH="2826696" progId="">
              <p:embed/>
            </p:oleObj>
          </a:graphicData>
        </a:graphic>
      </p:graphicFrame>
      <p:sp>
        <p:nvSpPr>
          <p:cNvPr id="353312" name="Text Box 32"/>
          <p:cNvSpPr txBox="1">
            <a:spLocks noChangeArrowheads="1"/>
          </p:cNvSpPr>
          <p:nvPr/>
        </p:nvSpPr>
        <p:spPr bwMode="auto">
          <a:xfrm>
            <a:off x="204788" y="120650"/>
            <a:ext cx="4214812" cy="336550"/>
          </a:xfrm>
          <a:prstGeom prst="rect">
            <a:avLst/>
          </a:prstGeom>
          <a:noFill/>
          <a:ln w="9525">
            <a:noFill/>
            <a:miter lim="800000"/>
            <a:headEnd/>
            <a:tailEnd/>
          </a:ln>
          <a:effectLst/>
        </p:spPr>
        <p:txBody>
          <a:bodyPr wrap="none">
            <a:spAutoFit/>
          </a:bodyPr>
          <a:lstStyle/>
          <a:p>
            <a:pPr algn="l" fontAlgn="base"/>
            <a:r>
              <a:rPr lang="en-US" b="1" i="1" dirty="0">
                <a:solidFill>
                  <a:srgbClr val="0000FF"/>
                </a:solidFill>
                <a:latin typeface="Arial" pitchFamily="34" charset="0"/>
              </a:rPr>
              <a:t>Synthesis of GFP </a:t>
            </a:r>
            <a:r>
              <a:rPr lang="en-US" b="1" i="1" dirty="0" err="1">
                <a:solidFill>
                  <a:srgbClr val="0000FF"/>
                </a:solidFill>
                <a:latin typeface="Arial" pitchFamily="34" charset="0"/>
              </a:rPr>
              <a:t>Dendrimers</a:t>
            </a:r>
            <a:r>
              <a:rPr lang="en-US" b="1" i="1" dirty="0">
                <a:solidFill>
                  <a:srgbClr val="0000FF"/>
                </a:solidFill>
                <a:latin typeface="Arial" pitchFamily="34" charset="0"/>
              </a:rPr>
              <a:t> via </a:t>
            </a:r>
            <a:r>
              <a:rPr lang="en-US" b="1" i="1" dirty="0" err="1">
                <a:solidFill>
                  <a:srgbClr val="0000FF"/>
                </a:solidFill>
                <a:latin typeface="Arial" pitchFamily="34" charset="0"/>
              </a:rPr>
              <a:t>CuAAC</a:t>
            </a:r>
            <a:r>
              <a:rPr lang="en-US" b="1" i="1" dirty="0">
                <a:solidFill>
                  <a:srgbClr val="0000FF"/>
                </a:solidFill>
                <a:latin typeface="Arial" pitchFamily="34" charset="0"/>
              </a:rPr>
              <a:t> </a:t>
            </a:r>
          </a:p>
        </p:txBody>
      </p:sp>
      <p:sp>
        <p:nvSpPr>
          <p:cNvPr id="353313" name="Text Box 33"/>
          <p:cNvSpPr txBox="1">
            <a:spLocks noChangeArrowheads="1"/>
          </p:cNvSpPr>
          <p:nvPr/>
        </p:nvSpPr>
        <p:spPr bwMode="auto">
          <a:xfrm>
            <a:off x="6777038" y="5427663"/>
            <a:ext cx="2001837" cy="1190625"/>
          </a:xfrm>
          <a:prstGeom prst="rect">
            <a:avLst/>
          </a:prstGeom>
          <a:noFill/>
          <a:ln w="9525">
            <a:noFill/>
            <a:miter lim="800000"/>
            <a:headEnd/>
            <a:tailEnd/>
          </a:ln>
          <a:effectLst/>
        </p:spPr>
        <p:txBody>
          <a:bodyPr wrap="none">
            <a:spAutoFit/>
          </a:bodyPr>
          <a:lstStyle/>
          <a:p>
            <a:pPr algn="l" fontAlgn="base">
              <a:lnSpc>
                <a:spcPct val="150000"/>
              </a:lnSpc>
            </a:pPr>
            <a:r>
              <a:rPr lang="en-US" sz="1200" b="1">
                <a:latin typeface="Arial" pitchFamily="34" charset="0"/>
              </a:rPr>
              <a:t>1 – GFP-LPETG-His</a:t>
            </a:r>
            <a:r>
              <a:rPr lang="en-US" sz="1200" b="1" baseline="-25000">
                <a:latin typeface="Arial" pitchFamily="34" charset="0"/>
              </a:rPr>
              <a:t>6</a:t>
            </a:r>
          </a:p>
          <a:p>
            <a:pPr algn="l" fontAlgn="base">
              <a:lnSpc>
                <a:spcPct val="150000"/>
              </a:lnSpc>
            </a:pPr>
            <a:r>
              <a:rPr lang="en-US" sz="1200" b="1">
                <a:latin typeface="Arial" pitchFamily="34" charset="0"/>
              </a:rPr>
              <a:t>2 – GFP-LPET- Alkyne</a:t>
            </a:r>
          </a:p>
          <a:p>
            <a:pPr algn="l" fontAlgn="base">
              <a:lnSpc>
                <a:spcPct val="150000"/>
              </a:lnSpc>
            </a:pPr>
            <a:r>
              <a:rPr lang="en-US" sz="1200" b="1">
                <a:latin typeface="Arial" pitchFamily="34" charset="0"/>
              </a:rPr>
              <a:t>3 - GFP-LPET-Alkyne + 3</a:t>
            </a:r>
          </a:p>
          <a:p>
            <a:pPr algn="l" fontAlgn="base">
              <a:lnSpc>
                <a:spcPct val="150000"/>
              </a:lnSpc>
            </a:pPr>
            <a:r>
              <a:rPr lang="en-US" sz="1200" b="1">
                <a:latin typeface="Arial" pitchFamily="34" charset="0"/>
              </a:rPr>
              <a:t>4 – GFP-LPET-Alkyne + 4</a:t>
            </a:r>
          </a:p>
        </p:txBody>
      </p:sp>
      <p:sp>
        <p:nvSpPr>
          <p:cNvPr id="353314" name="Line 34"/>
          <p:cNvSpPr>
            <a:spLocks noChangeShapeType="1"/>
          </p:cNvSpPr>
          <p:nvPr/>
        </p:nvSpPr>
        <p:spPr bwMode="auto">
          <a:xfrm>
            <a:off x="3429000" y="3276600"/>
            <a:ext cx="1357313" cy="0"/>
          </a:xfrm>
          <a:prstGeom prst="line">
            <a:avLst/>
          </a:prstGeom>
          <a:noFill/>
          <a:ln w="9525">
            <a:solidFill>
              <a:schemeClr val="tx1"/>
            </a:solidFill>
            <a:round/>
            <a:headEnd/>
            <a:tailEnd/>
          </a:ln>
          <a:effectLst/>
        </p:spPr>
        <p:txBody>
          <a:bodyPr/>
          <a:lstStyle/>
          <a:p>
            <a:endParaRPr lang="en-US"/>
          </a:p>
        </p:txBody>
      </p:sp>
      <p:sp>
        <p:nvSpPr>
          <p:cNvPr id="353315" name="Line 35"/>
          <p:cNvSpPr>
            <a:spLocks noChangeShapeType="1"/>
          </p:cNvSpPr>
          <p:nvPr/>
        </p:nvSpPr>
        <p:spPr bwMode="auto">
          <a:xfrm>
            <a:off x="4786313" y="3276600"/>
            <a:ext cx="374650" cy="377825"/>
          </a:xfrm>
          <a:prstGeom prst="line">
            <a:avLst/>
          </a:prstGeom>
          <a:noFill/>
          <a:ln w="9525">
            <a:solidFill>
              <a:schemeClr val="tx1"/>
            </a:solidFill>
            <a:round/>
            <a:headEnd/>
            <a:tailEnd type="triangle" w="med" len="med"/>
          </a:ln>
          <a:effectLst/>
        </p:spPr>
        <p:txBody>
          <a:bodyPr/>
          <a:lstStyle/>
          <a:p>
            <a:endParaRPr lang="en-US"/>
          </a:p>
        </p:txBody>
      </p:sp>
      <p:sp>
        <p:nvSpPr>
          <p:cNvPr id="353316" name="Text Box 36"/>
          <p:cNvSpPr txBox="1">
            <a:spLocks noChangeArrowheads="1"/>
          </p:cNvSpPr>
          <p:nvPr/>
        </p:nvSpPr>
        <p:spPr bwMode="auto">
          <a:xfrm>
            <a:off x="3821113" y="2990850"/>
            <a:ext cx="568325" cy="304800"/>
          </a:xfrm>
          <a:prstGeom prst="rect">
            <a:avLst/>
          </a:prstGeom>
          <a:noFill/>
          <a:ln w="9525">
            <a:noFill/>
            <a:miter lim="800000"/>
            <a:headEnd/>
            <a:tailEnd/>
          </a:ln>
          <a:effectLst/>
        </p:spPr>
        <p:txBody>
          <a:bodyPr wrap="none">
            <a:spAutoFit/>
          </a:bodyPr>
          <a:lstStyle/>
          <a:p>
            <a:r>
              <a:rPr lang="en-US" sz="1400"/>
              <a:t>Cu(I)</a:t>
            </a:r>
            <a:endParaRPr lang="en-IN" sz="1400" baseline="-25000"/>
          </a:p>
        </p:txBody>
      </p:sp>
      <p:sp>
        <p:nvSpPr>
          <p:cNvPr id="353317" name="Text Box 37"/>
          <p:cNvSpPr txBox="1">
            <a:spLocks noChangeArrowheads="1"/>
          </p:cNvSpPr>
          <p:nvPr/>
        </p:nvSpPr>
        <p:spPr bwMode="auto">
          <a:xfrm>
            <a:off x="3752850" y="3254375"/>
            <a:ext cx="906463" cy="304800"/>
          </a:xfrm>
          <a:prstGeom prst="rect">
            <a:avLst/>
          </a:prstGeom>
          <a:noFill/>
          <a:ln w="9525">
            <a:noFill/>
            <a:miter lim="800000"/>
            <a:headEnd/>
            <a:tailEnd/>
          </a:ln>
          <a:effectLst/>
        </p:spPr>
        <p:txBody>
          <a:bodyPr wrap="none">
            <a:spAutoFit/>
          </a:bodyPr>
          <a:lstStyle/>
          <a:p>
            <a:r>
              <a:rPr lang="en-US" sz="1400"/>
              <a:t>Ascorbate</a:t>
            </a:r>
            <a:endParaRPr lang="en-IN" sz="1400"/>
          </a:p>
        </p:txBody>
      </p:sp>
      <p:sp>
        <p:nvSpPr>
          <p:cNvPr id="353318" name="Line 38"/>
          <p:cNvSpPr>
            <a:spLocks noChangeShapeType="1"/>
          </p:cNvSpPr>
          <p:nvPr/>
        </p:nvSpPr>
        <p:spPr bwMode="auto">
          <a:xfrm flipV="1">
            <a:off x="4786313" y="2895600"/>
            <a:ext cx="374650" cy="377825"/>
          </a:xfrm>
          <a:prstGeom prst="line">
            <a:avLst/>
          </a:prstGeom>
          <a:noFill/>
          <a:ln w="9525">
            <a:solidFill>
              <a:schemeClr val="tx1"/>
            </a:solidFill>
            <a:round/>
            <a:headEnd/>
            <a:tailEnd type="triangle" w="med" len="med"/>
          </a:ln>
          <a:effectLst/>
        </p:spPr>
        <p:txBody>
          <a:bodyPr/>
          <a:lstStyle/>
          <a:p>
            <a:endParaRPr lang="en-US"/>
          </a:p>
        </p:txBody>
      </p:sp>
      <p:pic>
        <p:nvPicPr>
          <p:cNvPr id="353319" name="Picture 39"/>
          <p:cNvPicPr>
            <a:picLocks noChangeAspect="1" noChangeArrowheads="1"/>
          </p:cNvPicPr>
          <p:nvPr/>
        </p:nvPicPr>
        <p:blipFill>
          <a:blip r:embed="rId8"/>
          <a:srcRect l="3334" t="19048" r="50000" b="4762"/>
          <a:stretch>
            <a:fillRect/>
          </a:stretch>
        </p:blipFill>
        <p:spPr bwMode="auto">
          <a:xfrm>
            <a:off x="168275" y="2514600"/>
            <a:ext cx="639763" cy="914400"/>
          </a:xfrm>
          <a:prstGeom prst="rect">
            <a:avLst/>
          </a:prstGeom>
          <a:noFill/>
          <a:ln w="9525">
            <a:noFill/>
            <a:miter lim="800000"/>
            <a:headEnd/>
            <a:tailEnd/>
          </a:ln>
          <a:effectLst/>
        </p:spPr>
      </p:pic>
      <p:sp>
        <p:nvSpPr>
          <p:cNvPr id="353320" name="Freeform 40"/>
          <p:cNvSpPr>
            <a:spLocks/>
          </p:cNvSpPr>
          <p:nvPr/>
        </p:nvSpPr>
        <p:spPr bwMode="auto">
          <a:xfrm>
            <a:off x="720725" y="3389313"/>
            <a:ext cx="295275" cy="254000"/>
          </a:xfrm>
          <a:custGeom>
            <a:avLst/>
            <a:gdLst/>
            <a:ahLst/>
            <a:cxnLst>
              <a:cxn ang="0">
                <a:pos x="26" y="0"/>
              </a:cxn>
              <a:cxn ang="0">
                <a:pos x="80" y="6"/>
              </a:cxn>
              <a:cxn ang="0">
                <a:pos x="86" y="48"/>
              </a:cxn>
              <a:cxn ang="0">
                <a:pos x="14" y="78"/>
              </a:cxn>
              <a:cxn ang="0">
                <a:pos x="74" y="96"/>
              </a:cxn>
              <a:cxn ang="0">
                <a:pos x="110" y="84"/>
              </a:cxn>
              <a:cxn ang="0">
                <a:pos x="128" y="78"/>
              </a:cxn>
              <a:cxn ang="0">
                <a:pos x="122" y="144"/>
              </a:cxn>
              <a:cxn ang="0">
                <a:pos x="164" y="138"/>
              </a:cxn>
            </a:cxnLst>
            <a:rect l="0" t="0" r="r" b="b"/>
            <a:pathLst>
              <a:path w="186" h="160">
                <a:moveTo>
                  <a:pt x="26" y="0"/>
                </a:moveTo>
                <a:cubicBezTo>
                  <a:pt x="44" y="2"/>
                  <a:pt x="63" y="0"/>
                  <a:pt x="80" y="6"/>
                </a:cubicBezTo>
                <a:cubicBezTo>
                  <a:pt x="95" y="11"/>
                  <a:pt x="96" y="39"/>
                  <a:pt x="86" y="48"/>
                </a:cubicBezTo>
                <a:cubicBezTo>
                  <a:pt x="71" y="61"/>
                  <a:pt x="33" y="65"/>
                  <a:pt x="14" y="78"/>
                </a:cubicBezTo>
                <a:cubicBezTo>
                  <a:pt x="0" y="119"/>
                  <a:pt x="45" y="100"/>
                  <a:pt x="74" y="96"/>
                </a:cubicBezTo>
                <a:cubicBezTo>
                  <a:pt x="86" y="92"/>
                  <a:pt x="98" y="88"/>
                  <a:pt x="110" y="84"/>
                </a:cubicBezTo>
                <a:cubicBezTo>
                  <a:pt x="116" y="82"/>
                  <a:pt x="128" y="78"/>
                  <a:pt x="128" y="78"/>
                </a:cubicBezTo>
                <a:cubicBezTo>
                  <a:pt x="136" y="102"/>
                  <a:pt x="130" y="120"/>
                  <a:pt x="122" y="144"/>
                </a:cubicBezTo>
                <a:cubicBezTo>
                  <a:pt x="129" y="146"/>
                  <a:pt x="186" y="160"/>
                  <a:pt x="164" y="138"/>
                </a:cubicBezTo>
              </a:path>
            </a:pathLst>
          </a:custGeom>
          <a:noFill/>
          <a:ln w="19050" cmpd="sng">
            <a:solidFill>
              <a:schemeClr val="tx1"/>
            </a:solidFill>
            <a:round/>
            <a:headEnd/>
            <a:tailEnd/>
          </a:ln>
          <a:effectLst/>
        </p:spPr>
        <p:txBody>
          <a:bodyPr/>
          <a:lstStyle/>
          <a:p>
            <a:endParaRPr lang="en-US"/>
          </a:p>
        </p:txBody>
      </p:sp>
      <p:sp>
        <p:nvSpPr>
          <p:cNvPr id="353321" name="Text Box 41"/>
          <p:cNvSpPr txBox="1">
            <a:spLocks noChangeArrowheads="1"/>
          </p:cNvSpPr>
          <p:nvPr/>
        </p:nvSpPr>
        <p:spPr bwMode="auto">
          <a:xfrm>
            <a:off x="911225" y="3502025"/>
            <a:ext cx="1028700" cy="274638"/>
          </a:xfrm>
          <a:prstGeom prst="rect">
            <a:avLst/>
          </a:prstGeom>
          <a:noFill/>
          <a:ln w="9525">
            <a:noFill/>
            <a:miter lim="800000"/>
            <a:headEnd/>
            <a:tailEnd/>
          </a:ln>
          <a:effectLst/>
        </p:spPr>
        <p:txBody>
          <a:bodyPr wrap="none">
            <a:spAutoFit/>
          </a:bodyPr>
          <a:lstStyle/>
          <a:p>
            <a:pPr algn="l" fontAlgn="base"/>
            <a:r>
              <a:rPr lang="en-US" sz="1200" b="1">
                <a:solidFill>
                  <a:srgbClr val="0066FF"/>
                </a:solidFill>
                <a:latin typeface="Arial" pitchFamily="34" charset="0"/>
              </a:rPr>
              <a:t>LPET</a:t>
            </a:r>
            <a:r>
              <a:rPr lang="en-US" sz="1000">
                <a:latin typeface="Arial" pitchFamily="34" charset="0"/>
              </a:rPr>
              <a:t>---(Gly)</a:t>
            </a:r>
            <a:r>
              <a:rPr lang="en-US" sz="1000" baseline="-25000">
                <a:latin typeface="Arial" pitchFamily="34" charset="0"/>
              </a:rPr>
              <a:t>2</a:t>
            </a:r>
          </a:p>
        </p:txBody>
      </p:sp>
      <p:graphicFrame>
        <p:nvGraphicFramePr>
          <p:cNvPr id="353322" name="Object 42"/>
          <p:cNvGraphicFramePr>
            <a:graphicFrameLocks noChangeAspect="1"/>
          </p:cNvGraphicFramePr>
          <p:nvPr/>
        </p:nvGraphicFramePr>
        <p:xfrm>
          <a:off x="1793875" y="3600450"/>
          <a:ext cx="1635125" cy="528638"/>
        </p:xfrm>
        <a:graphic>
          <a:graphicData uri="http://schemas.openxmlformats.org/presentationml/2006/ole">
            <p:oleObj spid="_x0000_s353342" name="CS ChemDraw Drawing" r:id="rId9" imgW="1391021" imgH="476655" progId="">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6" name="Picture 2" descr="Picture2"/>
          <p:cNvPicPr>
            <a:picLocks noChangeAspect="1" noChangeArrowheads="1"/>
          </p:cNvPicPr>
          <p:nvPr/>
        </p:nvPicPr>
        <p:blipFill>
          <a:blip r:embed="rId3"/>
          <a:srcRect r="64813"/>
          <a:stretch>
            <a:fillRect/>
          </a:stretch>
        </p:blipFill>
        <p:spPr bwMode="auto">
          <a:xfrm rot="-2224447">
            <a:off x="3200400" y="5473700"/>
            <a:ext cx="720725" cy="977900"/>
          </a:xfrm>
          <a:prstGeom prst="rect">
            <a:avLst/>
          </a:prstGeom>
          <a:noFill/>
        </p:spPr>
      </p:pic>
      <p:pic>
        <p:nvPicPr>
          <p:cNvPr id="354307" name="Picture 3" descr="Picture2"/>
          <p:cNvPicPr>
            <a:picLocks noChangeAspect="1" noChangeArrowheads="1"/>
          </p:cNvPicPr>
          <p:nvPr/>
        </p:nvPicPr>
        <p:blipFill>
          <a:blip r:embed="rId4"/>
          <a:srcRect l="64813"/>
          <a:stretch>
            <a:fillRect/>
          </a:stretch>
        </p:blipFill>
        <p:spPr bwMode="auto">
          <a:xfrm rot="-522245">
            <a:off x="5265738" y="5638800"/>
            <a:ext cx="712787" cy="968375"/>
          </a:xfrm>
          <a:prstGeom prst="rect">
            <a:avLst/>
          </a:prstGeom>
          <a:noFill/>
        </p:spPr>
      </p:pic>
      <p:pic>
        <p:nvPicPr>
          <p:cNvPr id="354308" name="Picture 4" descr="Picture2"/>
          <p:cNvPicPr>
            <a:picLocks noChangeAspect="1" noChangeArrowheads="1"/>
          </p:cNvPicPr>
          <p:nvPr/>
        </p:nvPicPr>
        <p:blipFill>
          <a:blip r:embed="rId5"/>
          <a:srcRect l="64813"/>
          <a:stretch>
            <a:fillRect/>
          </a:stretch>
        </p:blipFill>
        <p:spPr bwMode="auto">
          <a:xfrm rot="-2361253">
            <a:off x="6956425" y="803275"/>
            <a:ext cx="714375" cy="1143000"/>
          </a:xfrm>
          <a:prstGeom prst="rect">
            <a:avLst/>
          </a:prstGeom>
          <a:noFill/>
        </p:spPr>
      </p:pic>
      <p:pic>
        <p:nvPicPr>
          <p:cNvPr id="354309" name="Picture 5" descr="Picture2"/>
          <p:cNvPicPr>
            <a:picLocks noChangeAspect="1" noChangeArrowheads="1"/>
          </p:cNvPicPr>
          <p:nvPr/>
        </p:nvPicPr>
        <p:blipFill>
          <a:blip r:embed="rId6"/>
          <a:srcRect r="64813"/>
          <a:stretch>
            <a:fillRect/>
          </a:stretch>
        </p:blipFill>
        <p:spPr bwMode="auto">
          <a:xfrm rot="2130209">
            <a:off x="1447800" y="930275"/>
            <a:ext cx="639763" cy="1066800"/>
          </a:xfrm>
          <a:prstGeom prst="rect">
            <a:avLst/>
          </a:prstGeom>
          <a:noFill/>
        </p:spPr>
      </p:pic>
      <p:pic>
        <p:nvPicPr>
          <p:cNvPr id="354310" name="Picture 6" descr="Picture2"/>
          <p:cNvPicPr>
            <a:picLocks noChangeAspect="1" noChangeArrowheads="1"/>
          </p:cNvPicPr>
          <p:nvPr/>
        </p:nvPicPr>
        <p:blipFill>
          <a:blip r:embed="rId6"/>
          <a:srcRect r="64813"/>
          <a:stretch>
            <a:fillRect/>
          </a:stretch>
        </p:blipFill>
        <p:spPr bwMode="auto">
          <a:xfrm rot="-1126957">
            <a:off x="1562100" y="2098675"/>
            <a:ext cx="690563" cy="1101725"/>
          </a:xfrm>
          <a:prstGeom prst="rect">
            <a:avLst/>
          </a:prstGeom>
          <a:noFill/>
        </p:spPr>
      </p:pic>
      <p:pic>
        <p:nvPicPr>
          <p:cNvPr id="354311" name="Picture 7" descr="Picture2"/>
          <p:cNvPicPr>
            <a:picLocks noChangeAspect="1" noChangeArrowheads="1"/>
          </p:cNvPicPr>
          <p:nvPr/>
        </p:nvPicPr>
        <p:blipFill>
          <a:blip r:embed="rId5"/>
          <a:srcRect l="64813"/>
          <a:stretch>
            <a:fillRect/>
          </a:stretch>
        </p:blipFill>
        <p:spPr bwMode="auto">
          <a:xfrm rot="-572352">
            <a:off x="6985000" y="1946275"/>
            <a:ext cx="635000" cy="1017588"/>
          </a:xfrm>
          <a:prstGeom prst="rect">
            <a:avLst/>
          </a:prstGeom>
          <a:noFill/>
        </p:spPr>
      </p:pic>
      <p:graphicFrame>
        <p:nvGraphicFramePr>
          <p:cNvPr id="354312" name="Object 8"/>
          <p:cNvGraphicFramePr>
            <a:graphicFrameLocks noChangeAspect="1"/>
          </p:cNvGraphicFramePr>
          <p:nvPr/>
        </p:nvGraphicFramePr>
        <p:xfrm>
          <a:off x="3595688" y="2971800"/>
          <a:ext cx="1989137" cy="2998788"/>
        </p:xfrm>
        <a:graphic>
          <a:graphicData uri="http://schemas.openxmlformats.org/presentationml/2006/ole">
            <p:oleObj spid="_x0000_s354322" name="CS ChemDraw Drawing" r:id="rId7" imgW="1816392" imgH="2739957" progId="">
              <p:embed/>
            </p:oleObj>
          </a:graphicData>
        </a:graphic>
      </p:graphicFrame>
      <p:graphicFrame>
        <p:nvGraphicFramePr>
          <p:cNvPr id="354313" name="Object 9"/>
          <p:cNvGraphicFramePr>
            <a:graphicFrameLocks noChangeAspect="1"/>
          </p:cNvGraphicFramePr>
          <p:nvPr/>
        </p:nvGraphicFramePr>
        <p:xfrm>
          <a:off x="2089150" y="473075"/>
          <a:ext cx="4845050" cy="2047875"/>
        </p:xfrm>
        <a:graphic>
          <a:graphicData uri="http://schemas.openxmlformats.org/presentationml/2006/ole">
            <p:oleObj spid="_x0000_s354323" name="CS ChemDraw Drawing" r:id="rId8" imgW="4844432" imgH="2047943" progId="">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46" name="Picture 2"/>
          <p:cNvPicPr>
            <a:picLocks noChangeAspect="1" noChangeArrowheads="1"/>
          </p:cNvPicPr>
          <p:nvPr/>
        </p:nvPicPr>
        <p:blipFill>
          <a:blip r:embed="rId2">
            <a:lum bright="6000"/>
          </a:blip>
          <a:srcRect t="10585"/>
          <a:stretch>
            <a:fillRect/>
          </a:stretch>
        </p:blipFill>
        <p:spPr bwMode="auto">
          <a:xfrm>
            <a:off x="609600" y="381000"/>
            <a:ext cx="7315200" cy="1657350"/>
          </a:xfrm>
          <a:prstGeom prst="rect">
            <a:avLst/>
          </a:prstGeom>
          <a:noFill/>
          <a:ln w="9525">
            <a:noFill/>
            <a:miter lim="800000"/>
            <a:headEnd/>
            <a:tailEnd/>
          </a:ln>
          <a:effectLst/>
        </p:spPr>
      </p:pic>
      <p:sp>
        <p:nvSpPr>
          <p:cNvPr id="338947" name="Rectangle 3"/>
          <p:cNvSpPr>
            <a:spLocks noChangeArrowheads="1"/>
          </p:cNvSpPr>
          <p:nvPr/>
        </p:nvSpPr>
        <p:spPr bwMode="auto">
          <a:xfrm>
            <a:off x="1447800" y="1295400"/>
            <a:ext cx="381000" cy="381000"/>
          </a:xfrm>
          <a:prstGeom prst="rect">
            <a:avLst/>
          </a:prstGeom>
          <a:solidFill>
            <a:schemeClr val="bg1"/>
          </a:solidFill>
          <a:ln w="9525">
            <a:solidFill>
              <a:schemeClr val="bg1"/>
            </a:solidFill>
            <a:miter lim="800000"/>
            <a:headEnd/>
            <a:tailEnd/>
          </a:ln>
          <a:effectLst/>
        </p:spPr>
        <p:txBody>
          <a:bodyPr wrap="none" anchor="ctr"/>
          <a:lstStyle/>
          <a:p>
            <a:endParaRPr lang="en-US"/>
          </a:p>
        </p:txBody>
      </p:sp>
      <p:pic>
        <p:nvPicPr>
          <p:cNvPr id="338948" name="Picture 4"/>
          <p:cNvPicPr>
            <a:picLocks noChangeAspect="1" noChangeArrowheads="1"/>
          </p:cNvPicPr>
          <p:nvPr/>
        </p:nvPicPr>
        <p:blipFill>
          <a:blip r:embed="rId3"/>
          <a:srcRect r="86143"/>
          <a:stretch>
            <a:fillRect/>
          </a:stretch>
        </p:blipFill>
        <p:spPr bwMode="auto">
          <a:xfrm>
            <a:off x="1066800" y="2438400"/>
            <a:ext cx="890588" cy="2743200"/>
          </a:xfrm>
          <a:prstGeom prst="rect">
            <a:avLst/>
          </a:prstGeom>
          <a:noFill/>
          <a:ln w="9525">
            <a:noFill/>
            <a:miter lim="800000"/>
            <a:headEnd/>
            <a:tailEnd/>
          </a:ln>
          <a:effectLst/>
        </p:spPr>
      </p:pic>
      <p:pic>
        <p:nvPicPr>
          <p:cNvPr id="338949" name="Picture 5"/>
          <p:cNvPicPr>
            <a:picLocks noChangeAspect="1" noChangeArrowheads="1"/>
          </p:cNvPicPr>
          <p:nvPr/>
        </p:nvPicPr>
        <p:blipFill>
          <a:blip r:embed="rId3"/>
          <a:srcRect l="38799" t="5486"/>
          <a:stretch>
            <a:fillRect/>
          </a:stretch>
        </p:blipFill>
        <p:spPr bwMode="auto">
          <a:xfrm>
            <a:off x="2362200" y="1981200"/>
            <a:ext cx="3365500" cy="3938588"/>
          </a:xfrm>
          <a:prstGeom prst="rect">
            <a:avLst/>
          </a:prstGeom>
          <a:noFill/>
          <a:ln w="9525">
            <a:noFill/>
            <a:miter lim="800000"/>
            <a:headEnd/>
            <a:tailEnd/>
          </a:ln>
          <a:effectLst/>
        </p:spPr>
      </p:pic>
      <p:sp>
        <p:nvSpPr>
          <p:cNvPr id="338950" name="Rectangle 6"/>
          <p:cNvSpPr>
            <a:spLocks noChangeArrowheads="1"/>
          </p:cNvSpPr>
          <p:nvPr/>
        </p:nvSpPr>
        <p:spPr bwMode="auto">
          <a:xfrm>
            <a:off x="6705600" y="6553200"/>
            <a:ext cx="2506663" cy="244475"/>
          </a:xfrm>
          <a:prstGeom prst="rect">
            <a:avLst/>
          </a:prstGeom>
          <a:noFill/>
          <a:ln w="9525">
            <a:noFill/>
            <a:miter lim="800000"/>
            <a:headEnd/>
            <a:tailEnd/>
          </a:ln>
          <a:effectLst/>
        </p:spPr>
        <p:txBody>
          <a:bodyPr wrap="none">
            <a:spAutoFit/>
          </a:bodyPr>
          <a:lstStyle/>
          <a:p>
            <a:pPr algn="l" fontAlgn="base"/>
            <a:r>
              <a:rPr lang="en-US" sz="1000" b="1" i="1">
                <a:latin typeface="Arial" pitchFamily="34" charset="0"/>
              </a:rPr>
              <a:t>Jedrzejas et al. Clin. Chem. Acta, 2006 </a:t>
            </a:r>
          </a:p>
        </p:txBody>
      </p:sp>
      <p:sp>
        <p:nvSpPr>
          <p:cNvPr id="338952" name="Text Box 8"/>
          <p:cNvSpPr txBox="1">
            <a:spLocks noChangeArrowheads="1"/>
          </p:cNvSpPr>
          <p:nvPr/>
        </p:nvSpPr>
        <p:spPr bwMode="auto">
          <a:xfrm>
            <a:off x="6096000" y="3259138"/>
            <a:ext cx="2759075" cy="1465262"/>
          </a:xfrm>
          <a:prstGeom prst="rect">
            <a:avLst/>
          </a:prstGeom>
          <a:noFill/>
          <a:ln w="9525">
            <a:noFill/>
            <a:miter lim="800000"/>
            <a:headEnd/>
            <a:tailEnd/>
          </a:ln>
          <a:effectLst/>
        </p:spPr>
        <p:txBody>
          <a:bodyPr>
            <a:spAutoFit/>
          </a:bodyPr>
          <a:lstStyle/>
          <a:p>
            <a:pPr algn="just" fontAlgn="base"/>
            <a:r>
              <a:rPr lang="en-US" sz="1800">
                <a:solidFill>
                  <a:srgbClr val="009999"/>
                </a:solidFill>
                <a:latin typeface="Arial" pitchFamily="34" charset="0"/>
              </a:rPr>
              <a:t>Peumococcal surface protein (PspA) is a lead candidate for protein-based vaccine against pneumococcal infections  </a:t>
            </a:r>
            <a:endParaRPr lang="en-IN" sz="1800">
              <a:solidFill>
                <a:srgbClr val="009999"/>
              </a:solidFill>
              <a:latin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Text Box 2"/>
          <p:cNvSpPr txBox="1">
            <a:spLocks noChangeArrowheads="1"/>
          </p:cNvSpPr>
          <p:nvPr/>
        </p:nvSpPr>
        <p:spPr bwMode="auto">
          <a:xfrm>
            <a:off x="76200" y="914400"/>
            <a:ext cx="5049838" cy="639763"/>
          </a:xfrm>
          <a:prstGeom prst="rect">
            <a:avLst/>
          </a:prstGeom>
          <a:noFill/>
          <a:ln w="9525">
            <a:noFill/>
            <a:miter lim="800000"/>
            <a:headEnd/>
            <a:tailEnd/>
          </a:ln>
          <a:effectLst/>
        </p:spPr>
        <p:txBody>
          <a:bodyPr wrap="none">
            <a:spAutoFit/>
          </a:bodyPr>
          <a:lstStyle/>
          <a:p>
            <a:pPr algn="l" fontAlgn="base">
              <a:buFontTx/>
              <a:buChar char="•"/>
            </a:pPr>
            <a:r>
              <a:rPr lang="en-US" sz="1200" b="1">
                <a:latin typeface="Arial" pitchFamily="34" charset="0"/>
              </a:rPr>
              <a:t> Source template- pQE-PspA</a:t>
            </a:r>
            <a:r>
              <a:rPr lang="en-US" sz="1200" b="1" baseline="30000">
                <a:latin typeface="Arial" pitchFamily="34" charset="0"/>
              </a:rPr>
              <a:t>98-286</a:t>
            </a:r>
            <a:r>
              <a:rPr lang="en-US" sz="1200" b="1">
                <a:latin typeface="Arial" pitchFamily="34" charset="0"/>
              </a:rPr>
              <a:t> </a:t>
            </a:r>
            <a:r>
              <a:rPr lang="en-US" sz="1200" b="1" i="1">
                <a:latin typeface="Arial" pitchFamily="34" charset="0"/>
              </a:rPr>
              <a:t>(Rohatgi et al. J. Immunol., 2009)</a:t>
            </a:r>
          </a:p>
          <a:p>
            <a:pPr algn="l" fontAlgn="base"/>
            <a:endParaRPr lang="en-US" sz="1200" b="1" i="1">
              <a:latin typeface="Arial" pitchFamily="34" charset="0"/>
            </a:endParaRPr>
          </a:p>
          <a:p>
            <a:pPr algn="l" fontAlgn="base">
              <a:buFontTx/>
              <a:buChar char="•"/>
            </a:pPr>
            <a:r>
              <a:rPr lang="en-US" sz="1200" b="1">
                <a:latin typeface="Arial" pitchFamily="34" charset="0"/>
              </a:rPr>
              <a:t> Target vector – pET23b (C-terminal His</a:t>
            </a:r>
            <a:r>
              <a:rPr lang="en-US" sz="1200" b="1" baseline="-25000">
                <a:latin typeface="Arial" pitchFamily="34" charset="0"/>
              </a:rPr>
              <a:t>6</a:t>
            </a:r>
            <a:r>
              <a:rPr lang="en-US" sz="1200" b="1">
                <a:latin typeface="Arial" pitchFamily="34" charset="0"/>
              </a:rPr>
              <a:t> tag)</a:t>
            </a:r>
          </a:p>
        </p:txBody>
      </p:sp>
      <p:sp>
        <p:nvSpPr>
          <p:cNvPr id="355331" name="Text Box 3"/>
          <p:cNvSpPr txBox="1">
            <a:spLocks noChangeArrowheads="1"/>
          </p:cNvSpPr>
          <p:nvPr/>
        </p:nvSpPr>
        <p:spPr bwMode="auto">
          <a:xfrm>
            <a:off x="2671763" y="163513"/>
            <a:ext cx="3829050" cy="304800"/>
          </a:xfrm>
          <a:prstGeom prst="rect">
            <a:avLst/>
          </a:prstGeom>
          <a:noFill/>
          <a:ln w="9525">
            <a:noFill/>
            <a:miter lim="800000"/>
            <a:headEnd/>
            <a:tailEnd/>
          </a:ln>
          <a:effectLst/>
        </p:spPr>
        <p:txBody>
          <a:bodyPr wrap="none">
            <a:spAutoFit/>
          </a:bodyPr>
          <a:lstStyle/>
          <a:p>
            <a:pPr algn="l" fontAlgn="base"/>
            <a:r>
              <a:rPr lang="en-US" sz="1400" b="1">
                <a:latin typeface="Arial" pitchFamily="34" charset="0"/>
              </a:rPr>
              <a:t>CONSTRUCTION OF PspA</a:t>
            </a:r>
            <a:r>
              <a:rPr lang="en-US" sz="1400" b="1" baseline="30000">
                <a:latin typeface="Arial" pitchFamily="34" charset="0"/>
              </a:rPr>
              <a:t>98-286</a:t>
            </a:r>
            <a:r>
              <a:rPr lang="en-US" sz="1400" b="1">
                <a:latin typeface="Arial" pitchFamily="34" charset="0"/>
              </a:rPr>
              <a:t>-</a:t>
            </a:r>
            <a:r>
              <a:rPr lang="en-US" sz="1400" b="1">
                <a:solidFill>
                  <a:srgbClr val="0099FF"/>
                </a:solidFill>
                <a:latin typeface="Arial" pitchFamily="34" charset="0"/>
              </a:rPr>
              <a:t>LPNTG</a:t>
            </a:r>
            <a:r>
              <a:rPr lang="en-US" sz="1400" b="1">
                <a:latin typeface="Arial" pitchFamily="34" charset="0"/>
              </a:rPr>
              <a:t>-His</a:t>
            </a:r>
            <a:r>
              <a:rPr lang="en-US" sz="1400" b="1" baseline="-25000">
                <a:latin typeface="Arial" pitchFamily="34" charset="0"/>
              </a:rPr>
              <a:t>6</a:t>
            </a:r>
          </a:p>
        </p:txBody>
      </p:sp>
      <p:pic>
        <p:nvPicPr>
          <p:cNvPr id="355332" name="Picture 4" descr="PspA H6 edited"/>
          <p:cNvPicPr>
            <a:picLocks noChangeAspect="1" noChangeArrowheads="1"/>
          </p:cNvPicPr>
          <p:nvPr/>
        </p:nvPicPr>
        <p:blipFill>
          <a:blip r:embed="rId2" cstate="print"/>
          <a:srcRect r="27849"/>
          <a:stretch>
            <a:fillRect/>
          </a:stretch>
        </p:blipFill>
        <p:spPr bwMode="auto">
          <a:xfrm>
            <a:off x="3886200" y="2674938"/>
            <a:ext cx="4343400" cy="4144962"/>
          </a:xfrm>
          <a:prstGeom prst="rect">
            <a:avLst/>
          </a:prstGeom>
          <a:noFill/>
        </p:spPr>
      </p:pic>
      <p:sp>
        <p:nvSpPr>
          <p:cNvPr id="355333" name="Rectangle 5"/>
          <p:cNvSpPr>
            <a:spLocks noChangeArrowheads="1"/>
          </p:cNvSpPr>
          <p:nvPr/>
        </p:nvSpPr>
        <p:spPr bwMode="auto">
          <a:xfrm>
            <a:off x="76200" y="1676400"/>
            <a:ext cx="10058400" cy="1069975"/>
          </a:xfrm>
          <a:prstGeom prst="rect">
            <a:avLst/>
          </a:prstGeom>
          <a:noFill/>
          <a:ln w="9525">
            <a:noFill/>
            <a:miter lim="800000"/>
            <a:headEnd/>
            <a:tailEnd/>
          </a:ln>
          <a:effectLst/>
        </p:spPr>
        <p:txBody>
          <a:bodyPr>
            <a:spAutoFit/>
          </a:bodyPr>
          <a:lstStyle/>
          <a:p>
            <a:pPr algn="just"/>
            <a:r>
              <a:rPr lang="en-US">
                <a:solidFill>
                  <a:srgbClr val="0000FF"/>
                </a:solidFill>
              </a:rPr>
              <a:t>M</a:t>
            </a:r>
            <a:r>
              <a:rPr lang="en-US"/>
              <a:t> </a:t>
            </a:r>
            <a:r>
              <a:rPr lang="en-US" baseline="30000"/>
              <a:t>98</a:t>
            </a:r>
            <a:r>
              <a:rPr lang="en-US"/>
              <a:t>DEAKKREEEAKTKFNTVRAMVVPEPEQLAETKKKSEEAKQKAPELTKKLEQAKAKLEEAEKK</a:t>
            </a:r>
          </a:p>
          <a:p>
            <a:pPr algn="just"/>
            <a:r>
              <a:rPr lang="en-US"/>
              <a:t>ATEAKQKVDSQEVAPQAKIAELENQVHRLEQELKEIDESESEDYAKEGFRAPLQSKLDAKKAKLSK</a:t>
            </a:r>
          </a:p>
          <a:p>
            <a:pPr algn="just"/>
            <a:r>
              <a:rPr lang="en-US"/>
              <a:t>LEELSDKIDELDAEIAKLEDQLKAAEENNNVEDYFKEGLEKTIAAKKAELEKTEADLKKAV</a:t>
            </a:r>
            <a:r>
              <a:rPr lang="en-US" baseline="30000"/>
              <a:t>286</a:t>
            </a:r>
            <a:r>
              <a:rPr lang="en-US"/>
              <a:t> </a:t>
            </a:r>
            <a:r>
              <a:rPr lang="en-US">
                <a:solidFill>
                  <a:srgbClr val="0000FF"/>
                </a:solidFill>
              </a:rPr>
              <a:t>GGGLPNTGLEHHHHHH</a:t>
            </a:r>
          </a:p>
        </p:txBody>
      </p:sp>
      <p:sp>
        <p:nvSpPr>
          <p:cNvPr id="355334" name="Text Box 6"/>
          <p:cNvSpPr txBox="1">
            <a:spLocks noChangeArrowheads="1"/>
          </p:cNvSpPr>
          <p:nvPr/>
        </p:nvSpPr>
        <p:spPr bwMode="auto">
          <a:xfrm>
            <a:off x="79375" y="3540125"/>
            <a:ext cx="393700" cy="244475"/>
          </a:xfrm>
          <a:prstGeom prst="rect">
            <a:avLst/>
          </a:prstGeom>
          <a:noFill/>
          <a:ln w="9525">
            <a:noFill/>
            <a:miter lim="800000"/>
            <a:headEnd/>
            <a:tailEnd/>
          </a:ln>
          <a:effectLst/>
        </p:spPr>
        <p:txBody>
          <a:bodyPr wrap="none">
            <a:spAutoFit/>
          </a:bodyPr>
          <a:lstStyle/>
          <a:p>
            <a:pPr algn="l" fontAlgn="base"/>
            <a:r>
              <a:rPr lang="en-US" sz="1000" b="1">
                <a:latin typeface="Arial" pitchFamily="34" charset="0"/>
                <a:cs typeface="Arial" pitchFamily="34" charset="0"/>
              </a:rPr>
              <a:t>130</a:t>
            </a:r>
          </a:p>
        </p:txBody>
      </p:sp>
      <p:sp>
        <p:nvSpPr>
          <p:cNvPr id="355335" name="Text Box 7"/>
          <p:cNvSpPr txBox="1">
            <a:spLocks noChangeArrowheads="1"/>
          </p:cNvSpPr>
          <p:nvPr/>
        </p:nvSpPr>
        <p:spPr bwMode="auto">
          <a:xfrm>
            <a:off x="79375" y="3413125"/>
            <a:ext cx="393700" cy="244475"/>
          </a:xfrm>
          <a:prstGeom prst="rect">
            <a:avLst/>
          </a:prstGeom>
          <a:noFill/>
          <a:ln w="9525">
            <a:noFill/>
            <a:miter lim="800000"/>
            <a:headEnd/>
            <a:tailEnd/>
          </a:ln>
          <a:effectLst/>
        </p:spPr>
        <p:txBody>
          <a:bodyPr wrap="none">
            <a:spAutoFit/>
          </a:bodyPr>
          <a:lstStyle/>
          <a:p>
            <a:pPr algn="l" fontAlgn="base"/>
            <a:r>
              <a:rPr lang="en-US" sz="1000" b="1">
                <a:latin typeface="Arial" pitchFamily="34" charset="0"/>
                <a:cs typeface="Arial" pitchFamily="34" charset="0"/>
              </a:rPr>
              <a:t>250</a:t>
            </a:r>
          </a:p>
        </p:txBody>
      </p:sp>
      <p:pic>
        <p:nvPicPr>
          <p:cNvPr id="355336" name="Picture 8" descr="sortase mediated PspA ligation P4"/>
          <p:cNvPicPr>
            <a:picLocks noChangeAspect="1" noChangeArrowheads="1"/>
          </p:cNvPicPr>
          <p:nvPr/>
        </p:nvPicPr>
        <p:blipFill>
          <a:blip r:embed="rId3">
            <a:lum bright="18000"/>
            <a:grayscl/>
          </a:blip>
          <a:srcRect r="53033" b="10428"/>
          <a:stretch>
            <a:fillRect/>
          </a:stretch>
        </p:blipFill>
        <p:spPr bwMode="auto">
          <a:xfrm>
            <a:off x="514350" y="3352800"/>
            <a:ext cx="579438" cy="2209800"/>
          </a:xfrm>
          <a:prstGeom prst="rect">
            <a:avLst/>
          </a:prstGeom>
          <a:noFill/>
        </p:spPr>
      </p:pic>
      <p:sp>
        <p:nvSpPr>
          <p:cNvPr id="355337" name="Rectangle 9"/>
          <p:cNvSpPr>
            <a:spLocks noChangeArrowheads="1"/>
          </p:cNvSpPr>
          <p:nvPr/>
        </p:nvSpPr>
        <p:spPr bwMode="auto">
          <a:xfrm>
            <a:off x="495300" y="3352800"/>
            <a:ext cx="685800" cy="2209800"/>
          </a:xfrm>
          <a:prstGeom prst="rect">
            <a:avLst/>
          </a:prstGeom>
          <a:noFill/>
          <a:ln w="19050">
            <a:solidFill>
              <a:schemeClr val="tx1"/>
            </a:solidFill>
            <a:miter lim="800000"/>
            <a:headEnd/>
            <a:tailEnd/>
          </a:ln>
          <a:effectLst/>
        </p:spPr>
        <p:txBody>
          <a:bodyPr wrap="none" anchor="ctr"/>
          <a:lstStyle/>
          <a:p>
            <a:endParaRPr lang="en-US"/>
          </a:p>
        </p:txBody>
      </p:sp>
      <p:pic>
        <p:nvPicPr>
          <p:cNvPr id="355338" name="Picture 10"/>
          <p:cNvPicPr>
            <a:picLocks noChangeAspect="1" noChangeArrowheads="1"/>
          </p:cNvPicPr>
          <p:nvPr/>
        </p:nvPicPr>
        <p:blipFill>
          <a:blip r:embed="rId4"/>
          <a:srcRect l="4907" r="82959"/>
          <a:stretch>
            <a:fillRect/>
          </a:stretch>
        </p:blipFill>
        <p:spPr bwMode="auto">
          <a:xfrm>
            <a:off x="1222375" y="3276600"/>
            <a:ext cx="522288" cy="2438400"/>
          </a:xfrm>
          <a:prstGeom prst="rect">
            <a:avLst/>
          </a:prstGeom>
          <a:noFill/>
          <a:ln w="9525">
            <a:noFill/>
            <a:miter lim="800000"/>
            <a:headEnd/>
            <a:tailEnd/>
          </a:ln>
          <a:effectLst/>
        </p:spPr>
      </p:pic>
      <p:sp>
        <p:nvSpPr>
          <p:cNvPr id="355339" name="Freeform 11"/>
          <p:cNvSpPr>
            <a:spLocks/>
          </p:cNvSpPr>
          <p:nvPr/>
        </p:nvSpPr>
        <p:spPr bwMode="auto">
          <a:xfrm>
            <a:off x="1684338" y="5659438"/>
            <a:ext cx="295275" cy="254000"/>
          </a:xfrm>
          <a:custGeom>
            <a:avLst/>
            <a:gdLst/>
            <a:ahLst/>
            <a:cxnLst>
              <a:cxn ang="0">
                <a:pos x="26" y="0"/>
              </a:cxn>
              <a:cxn ang="0">
                <a:pos x="80" y="6"/>
              </a:cxn>
              <a:cxn ang="0">
                <a:pos x="86" y="48"/>
              </a:cxn>
              <a:cxn ang="0">
                <a:pos x="14" y="78"/>
              </a:cxn>
              <a:cxn ang="0">
                <a:pos x="74" y="96"/>
              </a:cxn>
              <a:cxn ang="0">
                <a:pos x="110" y="84"/>
              </a:cxn>
              <a:cxn ang="0">
                <a:pos x="128" y="78"/>
              </a:cxn>
              <a:cxn ang="0">
                <a:pos x="122" y="144"/>
              </a:cxn>
              <a:cxn ang="0">
                <a:pos x="164" y="138"/>
              </a:cxn>
            </a:cxnLst>
            <a:rect l="0" t="0" r="r" b="b"/>
            <a:pathLst>
              <a:path w="186" h="160">
                <a:moveTo>
                  <a:pt x="26" y="0"/>
                </a:moveTo>
                <a:cubicBezTo>
                  <a:pt x="44" y="2"/>
                  <a:pt x="63" y="0"/>
                  <a:pt x="80" y="6"/>
                </a:cubicBezTo>
                <a:cubicBezTo>
                  <a:pt x="95" y="11"/>
                  <a:pt x="96" y="39"/>
                  <a:pt x="86" y="48"/>
                </a:cubicBezTo>
                <a:cubicBezTo>
                  <a:pt x="71" y="61"/>
                  <a:pt x="33" y="65"/>
                  <a:pt x="14" y="78"/>
                </a:cubicBezTo>
                <a:cubicBezTo>
                  <a:pt x="0" y="119"/>
                  <a:pt x="45" y="100"/>
                  <a:pt x="74" y="96"/>
                </a:cubicBezTo>
                <a:cubicBezTo>
                  <a:pt x="86" y="92"/>
                  <a:pt x="98" y="88"/>
                  <a:pt x="110" y="84"/>
                </a:cubicBezTo>
                <a:cubicBezTo>
                  <a:pt x="116" y="82"/>
                  <a:pt x="128" y="78"/>
                  <a:pt x="128" y="78"/>
                </a:cubicBezTo>
                <a:cubicBezTo>
                  <a:pt x="136" y="102"/>
                  <a:pt x="130" y="120"/>
                  <a:pt x="122" y="144"/>
                </a:cubicBezTo>
                <a:cubicBezTo>
                  <a:pt x="129" y="146"/>
                  <a:pt x="186" y="160"/>
                  <a:pt x="164" y="138"/>
                </a:cubicBezTo>
              </a:path>
            </a:pathLst>
          </a:custGeom>
          <a:noFill/>
          <a:ln w="19050" cmpd="sng">
            <a:solidFill>
              <a:schemeClr val="tx1"/>
            </a:solidFill>
            <a:round/>
            <a:headEnd/>
            <a:tailEnd/>
          </a:ln>
          <a:effectLst/>
        </p:spPr>
        <p:txBody>
          <a:bodyPr/>
          <a:lstStyle/>
          <a:p>
            <a:endParaRPr lang="en-US"/>
          </a:p>
        </p:txBody>
      </p:sp>
      <p:sp>
        <p:nvSpPr>
          <p:cNvPr id="355340" name="Text Box 12"/>
          <p:cNvSpPr txBox="1">
            <a:spLocks noChangeArrowheads="1"/>
          </p:cNvSpPr>
          <p:nvPr/>
        </p:nvSpPr>
        <p:spPr bwMode="auto">
          <a:xfrm>
            <a:off x="1874838" y="5745163"/>
            <a:ext cx="1249362" cy="274637"/>
          </a:xfrm>
          <a:prstGeom prst="rect">
            <a:avLst/>
          </a:prstGeom>
          <a:noFill/>
          <a:ln w="9525">
            <a:noFill/>
            <a:miter lim="800000"/>
            <a:headEnd/>
            <a:tailEnd/>
          </a:ln>
          <a:effectLst/>
        </p:spPr>
        <p:txBody>
          <a:bodyPr wrap="none">
            <a:spAutoFit/>
          </a:bodyPr>
          <a:lstStyle/>
          <a:p>
            <a:pPr algn="l" fontAlgn="base"/>
            <a:r>
              <a:rPr lang="en-US" sz="1200" b="1">
                <a:solidFill>
                  <a:srgbClr val="0066FF"/>
                </a:solidFill>
                <a:latin typeface="Arial" pitchFamily="34" charset="0"/>
              </a:rPr>
              <a:t>LPNTG</a:t>
            </a:r>
            <a:r>
              <a:rPr lang="en-US" sz="1200" b="1">
                <a:latin typeface="Arial" pitchFamily="34" charset="0"/>
              </a:rPr>
              <a:t>---(His)</a:t>
            </a:r>
            <a:r>
              <a:rPr lang="en-US" sz="1200" b="1" baseline="-25000">
                <a:latin typeface="Arial" pitchFamily="34" charset="0"/>
              </a:rPr>
              <a:t>6</a:t>
            </a:r>
            <a:endParaRPr lang="en-US" sz="1200" b="1">
              <a:latin typeface="Arial" pitchFamily="34" charset="0"/>
            </a:endParaRPr>
          </a:p>
        </p:txBody>
      </p:sp>
      <p:sp>
        <p:nvSpPr>
          <p:cNvPr id="355341" name="Text Box 13"/>
          <p:cNvSpPr txBox="1">
            <a:spLocks noChangeArrowheads="1"/>
          </p:cNvSpPr>
          <p:nvPr/>
        </p:nvSpPr>
        <p:spPr bwMode="auto">
          <a:xfrm>
            <a:off x="177800" y="3886200"/>
            <a:ext cx="323850" cy="244475"/>
          </a:xfrm>
          <a:prstGeom prst="rect">
            <a:avLst/>
          </a:prstGeom>
          <a:noFill/>
          <a:ln w="9525">
            <a:noFill/>
            <a:miter lim="800000"/>
            <a:headEnd/>
            <a:tailEnd/>
          </a:ln>
          <a:effectLst/>
        </p:spPr>
        <p:txBody>
          <a:bodyPr wrap="none">
            <a:spAutoFit/>
          </a:bodyPr>
          <a:lstStyle/>
          <a:p>
            <a:pPr algn="l" fontAlgn="base"/>
            <a:r>
              <a:rPr lang="en-US" sz="1000" b="1">
                <a:latin typeface="Arial" pitchFamily="34" charset="0"/>
                <a:cs typeface="Arial" pitchFamily="34" charset="0"/>
              </a:rPr>
              <a:t>72</a:t>
            </a:r>
          </a:p>
        </p:txBody>
      </p:sp>
      <p:sp>
        <p:nvSpPr>
          <p:cNvPr id="355342" name="Text Box 14"/>
          <p:cNvSpPr txBox="1">
            <a:spLocks noChangeArrowheads="1"/>
          </p:cNvSpPr>
          <p:nvPr/>
        </p:nvSpPr>
        <p:spPr bwMode="auto">
          <a:xfrm>
            <a:off x="174625" y="4972050"/>
            <a:ext cx="323850" cy="244475"/>
          </a:xfrm>
          <a:prstGeom prst="rect">
            <a:avLst/>
          </a:prstGeom>
          <a:noFill/>
          <a:ln w="9525">
            <a:noFill/>
            <a:miter lim="800000"/>
            <a:headEnd/>
            <a:tailEnd/>
          </a:ln>
          <a:effectLst/>
        </p:spPr>
        <p:txBody>
          <a:bodyPr wrap="none">
            <a:spAutoFit/>
          </a:bodyPr>
          <a:lstStyle/>
          <a:p>
            <a:pPr algn="l" fontAlgn="base"/>
            <a:r>
              <a:rPr lang="en-US" sz="1000" b="1">
                <a:latin typeface="Arial" pitchFamily="34" charset="0"/>
                <a:cs typeface="Arial" pitchFamily="34" charset="0"/>
              </a:rPr>
              <a:t>28</a:t>
            </a:r>
          </a:p>
        </p:txBody>
      </p:sp>
      <p:sp>
        <p:nvSpPr>
          <p:cNvPr id="355343" name="Text Box 15"/>
          <p:cNvSpPr txBox="1">
            <a:spLocks noChangeArrowheads="1"/>
          </p:cNvSpPr>
          <p:nvPr/>
        </p:nvSpPr>
        <p:spPr bwMode="auto">
          <a:xfrm>
            <a:off x="168275" y="4152900"/>
            <a:ext cx="323850" cy="244475"/>
          </a:xfrm>
          <a:prstGeom prst="rect">
            <a:avLst/>
          </a:prstGeom>
          <a:noFill/>
          <a:ln w="9525">
            <a:noFill/>
            <a:miter lim="800000"/>
            <a:headEnd/>
            <a:tailEnd/>
          </a:ln>
          <a:effectLst/>
        </p:spPr>
        <p:txBody>
          <a:bodyPr wrap="none">
            <a:spAutoFit/>
          </a:bodyPr>
          <a:lstStyle/>
          <a:p>
            <a:pPr algn="l" fontAlgn="base"/>
            <a:r>
              <a:rPr lang="en-US" sz="1000" b="1">
                <a:latin typeface="Arial" pitchFamily="34" charset="0"/>
                <a:cs typeface="Arial" pitchFamily="34" charset="0"/>
              </a:rPr>
              <a:t>55</a:t>
            </a:r>
          </a:p>
        </p:txBody>
      </p:sp>
      <p:sp>
        <p:nvSpPr>
          <p:cNvPr id="355344" name="Text Box 16"/>
          <p:cNvSpPr txBox="1">
            <a:spLocks noChangeArrowheads="1"/>
          </p:cNvSpPr>
          <p:nvPr/>
        </p:nvSpPr>
        <p:spPr bwMode="auto">
          <a:xfrm>
            <a:off x="174625" y="4629150"/>
            <a:ext cx="323850" cy="244475"/>
          </a:xfrm>
          <a:prstGeom prst="rect">
            <a:avLst/>
          </a:prstGeom>
          <a:noFill/>
          <a:ln w="9525">
            <a:noFill/>
            <a:miter lim="800000"/>
            <a:headEnd/>
            <a:tailEnd/>
          </a:ln>
          <a:effectLst/>
        </p:spPr>
        <p:txBody>
          <a:bodyPr wrap="none">
            <a:spAutoFit/>
          </a:bodyPr>
          <a:lstStyle/>
          <a:p>
            <a:pPr algn="l" fontAlgn="base"/>
            <a:r>
              <a:rPr lang="en-US" sz="1000" b="1">
                <a:latin typeface="Arial" pitchFamily="34" charset="0"/>
                <a:cs typeface="Arial" pitchFamily="34" charset="0"/>
              </a:rPr>
              <a:t>36</a:t>
            </a:r>
          </a:p>
        </p:txBody>
      </p:sp>
      <p:sp>
        <p:nvSpPr>
          <p:cNvPr id="355345" name="Text Box 17"/>
          <p:cNvSpPr txBox="1">
            <a:spLocks noChangeArrowheads="1"/>
          </p:cNvSpPr>
          <p:nvPr/>
        </p:nvSpPr>
        <p:spPr bwMode="auto">
          <a:xfrm>
            <a:off x="174625" y="3705225"/>
            <a:ext cx="323850" cy="244475"/>
          </a:xfrm>
          <a:prstGeom prst="rect">
            <a:avLst/>
          </a:prstGeom>
          <a:noFill/>
          <a:ln w="9525">
            <a:noFill/>
            <a:miter lim="800000"/>
            <a:headEnd/>
            <a:tailEnd/>
          </a:ln>
          <a:effectLst/>
        </p:spPr>
        <p:txBody>
          <a:bodyPr wrap="none">
            <a:spAutoFit/>
          </a:bodyPr>
          <a:lstStyle/>
          <a:p>
            <a:pPr algn="l" fontAlgn="base"/>
            <a:r>
              <a:rPr lang="en-US" sz="1000" b="1">
                <a:latin typeface="Arial" pitchFamily="34" charset="0"/>
                <a:cs typeface="Arial" pitchFamily="34" charset="0"/>
              </a:rPr>
              <a:t>95</a:t>
            </a:r>
          </a:p>
        </p:txBody>
      </p:sp>
      <p:sp>
        <p:nvSpPr>
          <p:cNvPr id="355346" name="Line 18"/>
          <p:cNvSpPr>
            <a:spLocks noChangeShapeType="1"/>
          </p:cNvSpPr>
          <p:nvPr/>
        </p:nvSpPr>
        <p:spPr bwMode="auto">
          <a:xfrm>
            <a:off x="415925" y="4743450"/>
            <a:ext cx="76200" cy="0"/>
          </a:xfrm>
          <a:prstGeom prst="line">
            <a:avLst/>
          </a:prstGeom>
          <a:noFill/>
          <a:ln w="9525">
            <a:solidFill>
              <a:schemeClr val="tx1"/>
            </a:solidFill>
            <a:round/>
            <a:headEnd/>
            <a:tailEnd/>
          </a:ln>
          <a:effectLst/>
        </p:spPr>
        <p:txBody>
          <a:bodyPr/>
          <a:lstStyle/>
          <a:p>
            <a:endParaRPr lang="en-US"/>
          </a:p>
        </p:txBody>
      </p:sp>
      <p:sp>
        <p:nvSpPr>
          <p:cNvPr id="355347" name="Line 19"/>
          <p:cNvSpPr>
            <a:spLocks noChangeShapeType="1"/>
          </p:cNvSpPr>
          <p:nvPr/>
        </p:nvSpPr>
        <p:spPr bwMode="auto">
          <a:xfrm>
            <a:off x="406400" y="5095875"/>
            <a:ext cx="76200" cy="0"/>
          </a:xfrm>
          <a:prstGeom prst="line">
            <a:avLst/>
          </a:prstGeom>
          <a:noFill/>
          <a:ln w="9525">
            <a:solidFill>
              <a:schemeClr val="tx1"/>
            </a:solidFill>
            <a:round/>
            <a:headEnd/>
            <a:tailEnd/>
          </a:ln>
          <a:effectLst/>
        </p:spPr>
        <p:txBody>
          <a:bodyPr/>
          <a:lstStyle/>
          <a:p>
            <a:endParaRPr lang="en-US"/>
          </a:p>
        </p:txBody>
      </p:sp>
      <p:sp>
        <p:nvSpPr>
          <p:cNvPr id="355348" name="Line 20"/>
          <p:cNvSpPr>
            <a:spLocks noChangeShapeType="1"/>
          </p:cNvSpPr>
          <p:nvPr/>
        </p:nvSpPr>
        <p:spPr bwMode="auto">
          <a:xfrm>
            <a:off x="425450" y="3530600"/>
            <a:ext cx="60325" cy="0"/>
          </a:xfrm>
          <a:prstGeom prst="line">
            <a:avLst/>
          </a:prstGeom>
          <a:noFill/>
          <a:ln w="9525">
            <a:solidFill>
              <a:schemeClr val="tx1"/>
            </a:solidFill>
            <a:round/>
            <a:headEnd/>
            <a:tailEnd/>
          </a:ln>
          <a:effectLst/>
        </p:spPr>
        <p:txBody>
          <a:bodyPr/>
          <a:lstStyle/>
          <a:p>
            <a:endParaRPr lang="en-US"/>
          </a:p>
        </p:txBody>
      </p:sp>
      <p:sp>
        <p:nvSpPr>
          <p:cNvPr id="355349" name="Line 21"/>
          <p:cNvSpPr>
            <a:spLocks noChangeShapeType="1"/>
          </p:cNvSpPr>
          <p:nvPr/>
        </p:nvSpPr>
        <p:spPr bwMode="auto">
          <a:xfrm>
            <a:off x="425450" y="3665538"/>
            <a:ext cx="60325" cy="0"/>
          </a:xfrm>
          <a:prstGeom prst="line">
            <a:avLst/>
          </a:prstGeom>
          <a:noFill/>
          <a:ln w="9525">
            <a:solidFill>
              <a:schemeClr val="tx1"/>
            </a:solidFill>
            <a:round/>
            <a:headEnd/>
            <a:tailEnd/>
          </a:ln>
          <a:effectLst/>
        </p:spPr>
        <p:txBody>
          <a:bodyPr/>
          <a:lstStyle/>
          <a:p>
            <a:endParaRPr lang="en-US"/>
          </a:p>
        </p:txBody>
      </p:sp>
      <p:sp>
        <p:nvSpPr>
          <p:cNvPr id="355350" name="Line 22"/>
          <p:cNvSpPr>
            <a:spLocks noChangeShapeType="1"/>
          </p:cNvSpPr>
          <p:nvPr/>
        </p:nvSpPr>
        <p:spPr bwMode="auto">
          <a:xfrm>
            <a:off x="425450" y="3825875"/>
            <a:ext cx="60325" cy="0"/>
          </a:xfrm>
          <a:prstGeom prst="line">
            <a:avLst/>
          </a:prstGeom>
          <a:noFill/>
          <a:ln w="9525">
            <a:solidFill>
              <a:schemeClr val="tx1"/>
            </a:solidFill>
            <a:round/>
            <a:headEnd/>
            <a:tailEnd/>
          </a:ln>
          <a:effectLst/>
        </p:spPr>
        <p:txBody>
          <a:bodyPr/>
          <a:lstStyle/>
          <a:p>
            <a:endParaRPr lang="en-US"/>
          </a:p>
        </p:txBody>
      </p:sp>
      <p:sp>
        <p:nvSpPr>
          <p:cNvPr id="355351" name="Line 23"/>
          <p:cNvSpPr>
            <a:spLocks noChangeShapeType="1"/>
          </p:cNvSpPr>
          <p:nvPr/>
        </p:nvSpPr>
        <p:spPr bwMode="auto">
          <a:xfrm>
            <a:off x="425450" y="4016375"/>
            <a:ext cx="60325" cy="0"/>
          </a:xfrm>
          <a:prstGeom prst="line">
            <a:avLst/>
          </a:prstGeom>
          <a:noFill/>
          <a:ln w="9525">
            <a:solidFill>
              <a:schemeClr val="tx1"/>
            </a:solidFill>
            <a:round/>
            <a:headEnd/>
            <a:tailEnd/>
          </a:ln>
          <a:effectLst/>
        </p:spPr>
        <p:txBody>
          <a:bodyPr/>
          <a:lstStyle/>
          <a:p>
            <a:endParaRPr lang="en-US"/>
          </a:p>
        </p:txBody>
      </p:sp>
      <p:sp>
        <p:nvSpPr>
          <p:cNvPr id="355352" name="Line 24"/>
          <p:cNvSpPr>
            <a:spLocks noChangeShapeType="1"/>
          </p:cNvSpPr>
          <p:nvPr/>
        </p:nvSpPr>
        <p:spPr bwMode="auto">
          <a:xfrm>
            <a:off x="425450" y="4273550"/>
            <a:ext cx="60325" cy="0"/>
          </a:xfrm>
          <a:prstGeom prst="line">
            <a:avLst/>
          </a:prstGeom>
          <a:noFill/>
          <a:ln w="9525">
            <a:solidFill>
              <a:schemeClr val="tx1"/>
            </a:solidFill>
            <a:round/>
            <a:headEnd/>
            <a:tailEnd/>
          </a:ln>
          <a:effectLst/>
        </p:spPr>
        <p:txBody>
          <a:bodyPr/>
          <a:lstStyle/>
          <a:p>
            <a:endParaRPr lang="en-US"/>
          </a:p>
        </p:txBody>
      </p:sp>
      <p:sp>
        <p:nvSpPr>
          <p:cNvPr id="355353" name="Text Box 25"/>
          <p:cNvSpPr txBox="1">
            <a:spLocks noChangeArrowheads="1"/>
          </p:cNvSpPr>
          <p:nvPr/>
        </p:nvSpPr>
        <p:spPr bwMode="auto">
          <a:xfrm>
            <a:off x="6324600" y="3124200"/>
            <a:ext cx="1524000" cy="517525"/>
          </a:xfrm>
          <a:prstGeom prst="rect">
            <a:avLst/>
          </a:prstGeom>
          <a:noFill/>
          <a:ln w="9525">
            <a:noFill/>
            <a:miter lim="800000"/>
            <a:headEnd/>
            <a:tailEnd/>
          </a:ln>
          <a:effectLst/>
        </p:spPr>
        <p:txBody>
          <a:bodyPr wrap="none">
            <a:spAutoFit/>
          </a:bodyPr>
          <a:lstStyle/>
          <a:p>
            <a:r>
              <a:rPr lang="en-US" sz="1400"/>
              <a:t>Calc: 23271.08 Da</a:t>
            </a:r>
          </a:p>
          <a:p>
            <a:r>
              <a:rPr lang="en-US" sz="1400"/>
              <a:t>Exp:  23271.09 Da</a:t>
            </a:r>
            <a:endParaRPr lang="en-IN" sz="14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istotl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6852" y="1915296"/>
            <a:ext cx="1678781" cy="2343151"/>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1768258" y="685800"/>
            <a:ext cx="4855816" cy="461665"/>
          </a:xfrm>
          <a:prstGeom prst="rect">
            <a:avLst/>
          </a:prstGeom>
        </p:spPr>
        <p:txBody>
          <a:bodyPr wrap="none">
            <a:spAutoFit/>
          </a:bodyPr>
          <a:lstStyle/>
          <a:p>
            <a:r>
              <a:rPr lang="en-US" sz="2400" dirty="0"/>
              <a:t>Metaphysics and philosophy interface</a:t>
            </a:r>
          </a:p>
        </p:txBody>
      </p:sp>
      <p:sp>
        <p:nvSpPr>
          <p:cNvPr id="8" name="Rectangle 7"/>
          <p:cNvSpPr/>
          <p:nvPr/>
        </p:nvSpPr>
        <p:spPr>
          <a:xfrm>
            <a:off x="2209800" y="2209800"/>
            <a:ext cx="3581401" cy="3693319"/>
          </a:xfrm>
          <a:prstGeom prst="rect">
            <a:avLst/>
          </a:prstGeom>
        </p:spPr>
        <p:txBody>
          <a:bodyPr wrap="square">
            <a:spAutoFit/>
          </a:bodyPr>
          <a:lstStyle/>
          <a:p>
            <a:pPr algn="just"/>
            <a:r>
              <a:rPr lang="en-US" sz="1800" i="1" dirty="0"/>
              <a:t>The Parts of Animals (PA), The Generation of Animals (GA), The History of Animals (HA), The Movement of Animals, The Progression of Animals, On Sense and Sensible Objects, On Memory and Recollection, On Sleep and Waking, On Dreams, On Prophecy in Sleep, On Length and Shortness of Life, On Youth and Old Age, On Respiration, On Breath, </a:t>
            </a:r>
            <a:r>
              <a:rPr lang="en-US" sz="1800" dirty="0"/>
              <a:t>and </a:t>
            </a:r>
            <a:r>
              <a:rPr lang="en-US" sz="1800" i="1" dirty="0"/>
              <a:t>On Plants, On Life and Death, and </a:t>
            </a:r>
            <a:r>
              <a:rPr lang="en-US" sz="1800" dirty="0"/>
              <a:t> </a:t>
            </a:r>
            <a:r>
              <a:rPr lang="en-US" sz="1800" i="1" dirty="0">
                <a:solidFill>
                  <a:srgbClr val="FF0000"/>
                </a:solidFill>
              </a:rPr>
              <a:t>On the Soul</a:t>
            </a:r>
            <a:endParaRPr lang="en-US" sz="1800" dirty="0">
              <a:solidFill>
                <a:srgbClr val="FF0000"/>
              </a:solidFill>
            </a:endParaRPr>
          </a:p>
        </p:txBody>
      </p:sp>
      <p:sp>
        <p:nvSpPr>
          <p:cNvPr id="9" name="TextBox 8"/>
          <p:cNvSpPr txBox="1"/>
          <p:nvPr/>
        </p:nvSpPr>
        <p:spPr>
          <a:xfrm>
            <a:off x="349606" y="4811302"/>
            <a:ext cx="780984" cy="276999"/>
          </a:xfrm>
          <a:prstGeom prst="rect">
            <a:avLst/>
          </a:prstGeom>
          <a:noFill/>
        </p:spPr>
        <p:txBody>
          <a:bodyPr wrap="none" rtlCol="0">
            <a:spAutoFit/>
          </a:bodyPr>
          <a:lstStyle/>
          <a:p>
            <a:r>
              <a:rPr lang="en-US" sz="1200" dirty="0"/>
              <a:t>~ 325 BC</a:t>
            </a:r>
          </a:p>
        </p:txBody>
      </p:sp>
      <p:sp>
        <p:nvSpPr>
          <p:cNvPr id="10" name="TextBox 9"/>
          <p:cNvSpPr txBox="1"/>
          <p:nvPr/>
        </p:nvSpPr>
        <p:spPr>
          <a:xfrm>
            <a:off x="136852" y="4558554"/>
            <a:ext cx="1678781" cy="276999"/>
          </a:xfrm>
          <a:prstGeom prst="rect">
            <a:avLst/>
          </a:prstGeom>
          <a:noFill/>
        </p:spPr>
        <p:txBody>
          <a:bodyPr wrap="square" rtlCol="0">
            <a:spAutoFit/>
          </a:bodyPr>
          <a:lstStyle/>
          <a:p>
            <a:r>
              <a:rPr lang="en-US" sz="1200" b="1" dirty="0"/>
              <a:t>Aristotle's Biology</a:t>
            </a:r>
          </a:p>
        </p:txBody>
      </p:sp>
      <p:pic>
        <p:nvPicPr>
          <p:cNvPr id="7" name="Picture 2" descr="https://qph.ec.quoracdn.net/main-qimg-a99bd6b1b051f7573906df0ee29185d4-c?convert_to_webp=tru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185369" y="2286000"/>
            <a:ext cx="2516982" cy="379835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Rectangle 1"/>
          <p:cNvSpPr/>
          <p:nvPr/>
        </p:nvSpPr>
        <p:spPr>
          <a:xfrm>
            <a:off x="6050513" y="6138446"/>
            <a:ext cx="2864887" cy="338554"/>
          </a:xfrm>
          <a:prstGeom prst="rect">
            <a:avLst/>
          </a:prstGeom>
        </p:spPr>
        <p:txBody>
          <a:bodyPr wrap="none">
            <a:spAutoFit/>
          </a:bodyPr>
          <a:lstStyle/>
          <a:p>
            <a:r>
              <a:rPr lang="en-US" dirty="0"/>
              <a:t>Theophrastus (350 BC- 287 BC)</a:t>
            </a:r>
          </a:p>
        </p:txBody>
      </p:sp>
    </p:spTree>
    <p:extLst>
      <p:ext uri="{BB962C8B-B14F-4D97-AF65-F5344CB8AC3E}">
        <p14:creationId xmlns="" xmlns:p14="http://schemas.microsoft.com/office/powerpoint/2010/main" val="26164240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6354" name="Group 2"/>
          <p:cNvGrpSpPr>
            <a:grpSpLocks/>
          </p:cNvGrpSpPr>
          <p:nvPr/>
        </p:nvGrpSpPr>
        <p:grpSpPr bwMode="auto">
          <a:xfrm>
            <a:off x="6400800" y="1828800"/>
            <a:ext cx="2474913" cy="2501900"/>
            <a:chOff x="4105" y="1400"/>
            <a:chExt cx="1559" cy="1576"/>
          </a:xfrm>
        </p:grpSpPr>
        <p:sp>
          <p:nvSpPr>
            <p:cNvPr id="356355" name="Line 3"/>
            <p:cNvSpPr>
              <a:spLocks noChangeShapeType="1"/>
            </p:cNvSpPr>
            <p:nvPr/>
          </p:nvSpPr>
          <p:spPr bwMode="auto">
            <a:xfrm>
              <a:off x="4303" y="1647"/>
              <a:ext cx="48" cy="0"/>
            </a:xfrm>
            <a:prstGeom prst="line">
              <a:avLst/>
            </a:prstGeom>
            <a:noFill/>
            <a:ln w="9525">
              <a:solidFill>
                <a:schemeClr val="tx1"/>
              </a:solidFill>
              <a:round/>
              <a:headEnd/>
              <a:tailEnd/>
            </a:ln>
            <a:effectLst/>
          </p:spPr>
          <p:txBody>
            <a:bodyPr/>
            <a:lstStyle/>
            <a:p>
              <a:endParaRPr lang="en-US"/>
            </a:p>
          </p:txBody>
        </p:sp>
        <p:sp>
          <p:nvSpPr>
            <p:cNvPr id="356356" name="Line 4"/>
            <p:cNvSpPr>
              <a:spLocks noChangeShapeType="1"/>
            </p:cNvSpPr>
            <p:nvPr/>
          </p:nvSpPr>
          <p:spPr bwMode="auto">
            <a:xfrm>
              <a:off x="4303" y="1734"/>
              <a:ext cx="48" cy="0"/>
            </a:xfrm>
            <a:prstGeom prst="line">
              <a:avLst/>
            </a:prstGeom>
            <a:noFill/>
            <a:ln w="9525">
              <a:solidFill>
                <a:schemeClr val="tx1"/>
              </a:solidFill>
              <a:round/>
              <a:headEnd/>
              <a:tailEnd/>
            </a:ln>
            <a:effectLst/>
          </p:spPr>
          <p:txBody>
            <a:bodyPr/>
            <a:lstStyle/>
            <a:p>
              <a:endParaRPr lang="en-US"/>
            </a:p>
          </p:txBody>
        </p:sp>
        <p:sp>
          <p:nvSpPr>
            <p:cNvPr id="356357" name="Line 5"/>
            <p:cNvSpPr>
              <a:spLocks noChangeShapeType="1"/>
            </p:cNvSpPr>
            <p:nvPr/>
          </p:nvSpPr>
          <p:spPr bwMode="auto">
            <a:xfrm>
              <a:off x="4297" y="1850"/>
              <a:ext cx="48" cy="0"/>
            </a:xfrm>
            <a:prstGeom prst="line">
              <a:avLst/>
            </a:prstGeom>
            <a:noFill/>
            <a:ln w="9525">
              <a:solidFill>
                <a:schemeClr val="tx1"/>
              </a:solidFill>
              <a:round/>
              <a:headEnd/>
              <a:tailEnd/>
            </a:ln>
            <a:effectLst/>
          </p:spPr>
          <p:txBody>
            <a:bodyPr/>
            <a:lstStyle/>
            <a:p>
              <a:endParaRPr lang="en-US"/>
            </a:p>
          </p:txBody>
        </p:sp>
        <p:sp>
          <p:nvSpPr>
            <p:cNvPr id="356358" name="Line 6"/>
            <p:cNvSpPr>
              <a:spLocks noChangeShapeType="1"/>
            </p:cNvSpPr>
            <p:nvPr/>
          </p:nvSpPr>
          <p:spPr bwMode="auto">
            <a:xfrm>
              <a:off x="4309" y="1963"/>
              <a:ext cx="48" cy="0"/>
            </a:xfrm>
            <a:prstGeom prst="line">
              <a:avLst/>
            </a:prstGeom>
            <a:noFill/>
            <a:ln w="9525">
              <a:solidFill>
                <a:schemeClr val="tx1"/>
              </a:solidFill>
              <a:round/>
              <a:headEnd/>
              <a:tailEnd/>
            </a:ln>
            <a:effectLst/>
          </p:spPr>
          <p:txBody>
            <a:bodyPr/>
            <a:lstStyle/>
            <a:p>
              <a:endParaRPr lang="en-US"/>
            </a:p>
          </p:txBody>
        </p:sp>
        <p:sp>
          <p:nvSpPr>
            <p:cNvPr id="356359" name="Line 7"/>
            <p:cNvSpPr>
              <a:spLocks noChangeShapeType="1"/>
            </p:cNvSpPr>
            <p:nvPr/>
          </p:nvSpPr>
          <p:spPr bwMode="auto">
            <a:xfrm>
              <a:off x="4309" y="2107"/>
              <a:ext cx="48" cy="0"/>
            </a:xfrm>
            <a:prstGeom prst="line">
              <a:avLst/>
            </a:prstGeom>
            <a:noFill/>
            <a:ln w="9525">
              <a:solidFill>
                <a:schemeClr val="tx1"/>
              </a:solidFill>
              <a:round/>
              <a:headEnd/>
              <a:tailEnd/>
            </a:ln>
            <a:effectLst/>
          </p:spPr>
          <p:txBody>
            <a:bodyPr/>
            <a:lstStyle/>
            <a:p>
              <a:endParaRPr lang="en-US"/>
            </a:p>
          </p:txBody>
        </p:sp>
        <p:sp>
          <p:nvSpPr>
            <p:cNvPr id="356360" name="Line 8"/>
            <p:cNvSpPr>
              <a:spLocks noChangeShapeType="1"/>
            </p:cNvSpPr>
            <p:nvPr/>
          </p:nvSpPr>
          <p:spPr bwMode="auto">
            <a:xfrm>
              <a:off x="4309" y="2419"/>
              <a:ext cx="48" cy="0"/>
            </a:xfrm>
            <a:prstGeom prst="line">
              <a:avLst/>
            </a:prstGeom>
            <a:noFill/>
            <a:ln w="9525">
              <a:solidFill>
                <a:schemeClr val="tx1"/>
              </a:solidFill>
              <a:round/>
              <a:headEnd/>
              <a:tailEnd/>
            </a:ln>
            <a:effectLst/>
          </p:spPr>
          <p:txBody>
            <a:bodyPr/>
            <a:lstStyle/>
            <a:p>
              <a:endParaRPr lang="en-US"/>
            </a:p>
          </p:txBody>
        </p:sp>
        <p:sp>
          <p:nvSpPr>
            <p:cNvPr id="356361" name="Line 9"/>
            <p:cNvSpPr>
              <a:spLocks noChangeShapeType="1"/>
            </p:cNvSpPr>
            <p:nvPr/>
          </p:nvSpPr>
          <p:spPr bwMode="auto">
            <a:xfrm>
              <a:off x="4309" y="2641"/>
              <a:ext cx="48" cy="0"/>
            </a:xfrm>
            <a:prstGeom prst="line">
              <a:avLst/>
            </a:prstGeom>
            <a:noFill/>
            <a:ln w="9525">
              <a:solidFill>
                <a:schemeClr val="tx1"/>
              </a:solidFill>
              <a:round/>
              <a:headEnd/>
              <a:tailEnd/>
            </a:ln>
            <a:effectLst/>
          </p:spPr>
          <p:txBody>
            <a:bodyPr/>
            <a:lstStyle/>
            <a:p>
              <a:endParaRPr lang="en-US"/>
            </a:p>
          </p:txBody>
        </p:sp>
        <p:sp>
          <p:nvSpPr>
            <p:cNvPr id="356362" name="Text Box 10"/>
            <p:cNvSpPr txBox="1">
              <a:spLocks noChangeArrowheads="1"/>
            </p:cNvSpPr>
            <p:nvPr/>
          </p:nvSpPr>
          <p:spPr bwMode="auto">
            <a:xfrm>
              <a:off x="4105" y="1584"/>
              <a:ext cx="236" cy="144"/>
            </a:xfrm>
            <a:prstGeom prst="rect">
              <a:avLst/>
            </a:prstGeom>
            <a:noFill/>
            <a:ln w="9525">
              <a:noFill/>
              <a:miter lim="800000"/>
              <a:headEnd/>
              <a:tailEnd/>
            </a:ln>
            <a:effectLst/>
          </p:spPr>
          <p:txBody>
            <a:bodyPr wrap="none">
              <a:spAutoFit/>
            </a:bodyPr>
            <a:lstStyle/>
            <a:p>
              <a:pPr algn="l" fontAlgn="base"/>
              <a:r>
                <a:rPr lang="en-US" sz="900" b="1">
                  <a:latin typeface="Arial" pitchFamily="34" charset="0"/>
                </a:rPr>
                <a:t>250</a:t>
              </a:r>
            </a:p>
          </p:txBody>
        </p:sp>
        <p:sp>
          <p:nvSpPr>
            <p:cNvPr id="356363" name="Text Box 11"/>
            <p:cNvSpPr txBox="1">
              <a:spLocks noChangeArrowheads="1"/>
            </p:cNvSpPr>
            <p:nvPr/>
          </p:nvSpPr>
          <p:spPr bwMode="auto">
            <a:xfrm>
              <a:off x="4105" y="1668"/>
              <a:ext cx="236" cy="144"/>
            </a:xfrm>
            <a:prstGeom prst="rect">
              <a:avLst/>
            </a:prstGeom>
            <a:noFill/>
            <a:ln w="9525">
              <a:noFill/>
              <a:miter lim="800000"/>
              <a:headEnd/>
              <a:tailEnd/>
            </a:ln>
            <a:effectLst/>
          </p:spPr>
          <p:txBody>
            <a:bodyPr wrap="none">
              <a:spAutoFit/>
            </a:bodyPr>
            <a:lstStyle/>
            <a:p>
              <a:pPr algn="l" fontAlgn="base"/>
              <a:r>
                <a:rPr lang="en-US" sz="900" b="1">
                  <a:latin typeface="Arial" pitchFamily="34" charset="0"/>
                </a:rPr>
                <a:t>130</a:t>
              </a:r>
            </a:p>
          </p:txBody>
        </p:sp>
        <p:sp>
          <p:nvSpPr>
            <p:cNvPr id="356364" name="Text Box 12"/>
            <p:cNvSpPr txBox="1">
              <a:spLocks noChangeArrowheads="1"/>
            </p:cNvSpPr>
            <p:nvPr/>
          </p:nvSpPr>
          <p:spPr bwMode="auto">
            <a:xfrm>
              <a:off x="4147" y="1781"/>
              <a:ext cx="196" cy="144"/>
            </a:xfrm>
            <a:prstGeom prst="rect">
              <a:avLst/>
            </a:prstGeom>
            <a:noFill/>
            <a:ln w="9525">
              <a:noFill/>
              <a:miter lim="800000"/>
              <a:headEnd/>
              <a:tailEnd/>
            </a:ln>
            <a:effectLst/>
          </p:spPr>
          <p:txBody>
            <a:bodyPr wrap="none">
              <a:spAutoFit/>
            </a:bodyPr>
            <a:lstStyle/>
            <a:p>
              <a:pPr algn="l" fontAlgn="base"/>
              <a:r>
                <a:rPr lang="en-US" sz="900" b="1">
                  <a:latin typeface="Arial" pitchFamily="34" charset="0"/>
                </a:rPr>
                <a:t>95</a:t>
              </a:r>
            </a:p>
          </p:txBody>
        </p:sp>
        <p:sp>
          <p:nvSpPr>
            <p:cNvPr id="356365" name="Text Box 13"/>
            <p:cNvSpPr txBox="1">
              <a:spLocks noChangeArrowheads="1"/>
            </p:cNvSpPr>
            <p:nvPr/>
          </p:nvSpPr>
          <p:spPr bwMode="auto">
            <a:xfrm>
              <a:off x="4147" y="1883"/>
              <a:ext cx="196" cy="144"/>
            </a:xfrm>
            <a:prstGeom prst="rect">
              <a:avLst/>
            </a:prstGeom>
            <a:noFill/>
            <a:ln w="9525">
              <a:noFill/>
              <a:miter lim="800000"/>
              <a:headEnd/>
              <a:tailEnd/>
            </a:ln>
            <a:effectLst/>
          </p:spPr>
          <p:txBody>
            <a:bodyPr wrap="none">
              <a:spAutoFit/>
            </a:bodyPr>
            <a:lstStyle/>
            <a:p>
              <a:pPr algn="l" fontAlgn="base"/>
              <a:r>
                <a:rPr lang="en-US" sz="900" b="1">
                  <a:latin typeface="Arial" pitchFamily="34" charset="0"/>
                </a:rPr>
                <a:t>72</a:t>
              </a:r>
            </a:p>
          </p:txBody>
        </p:sp>
        <p:sp>
          <p:nvSpPr>
            <p:cNvPr id="356366" name="Text Box 14"/>
            <p:cNvSpPr txBox="1">
              <a:spLocks noChangeArrowheads="1"/>
            </p:cNvSpPr>
            <p:nvPr/>
          </p:nvSpPr>
          <p:spPr bwMode="auto">
            <a:xfrm>
              <a:off x="4153" y="2021"/>
              <a:ext cx="196" cy="144"/>
            </a:xfrm>
            <a:prstGeom prst="rect">
              <a:avLst/>
            </a:prstGeom>
            <a:noFill/>
            <a:ln w="9525">
              <a:noFill/>
              <a:miter lim="800000"/>
              <a:headEnd/>
              <a:tailEnd/>
            </a:ln>
            <a:effectLst/>
          </p:spPr>
          <p:txBody>
            <a:bodyPr wrap="none">
              <a:spAutoFit/>
            </a:bodyPr>
            <a:lstStyle/>
            <a:p>
              <a:pPr algn="l" fontAlgn="base"/>
              <a:r>
                <a:rPr lang="en-US" sz="900" b="1">
                  <a:latin typeface="Arial" pitchFamily="34" charset="0"/>
                </a:rPr>
                <a:t>56</a:t>
              </a:r>
            </a:p>
          </p:txBody>
        </p:sp>
        <p:sp>
          <p:nvSpPr>
            <p:cNvPr id="356367" name="Text Box 15"/>
            <p:cNvSpPr txBox="1">
              <a:spLocks noChangeArrowheads="1"/>
            </p:cNvSpPr>
            <p:nvPr/>
          </p:nvSpPr>
          <p:spPr bwMode="auto">
            <a:xfrm>
              <a:off x="4159" y="2351"/>
              <a:ext cx="196" cy="144"/>
            </a:xfrm>
            <a:prstGeom prst="rect">
              <a:avLst/>
            </a:prstGeom>
            <a:noFill/>
            <a:ln w="9525">
              <a:noFill/>
              <a:miter lim="800000"/>
              <a:headEnd/>
              <a:tailEnd/>
            </a:ln>
            <a:effectLst/>
          </p:spPr>
          <p:txBody>
            <a:bodyPr wrap="none">
              <a:spAutoFit/>
            </a:bodyPr>
            <a:lstStyle/>
            <a:p>
              <a:pPr algn="l" fontAlgn="base"/>
              <a:r>
                <a:rPr lang="en-US" sz="900" b="1">
                  <a:latin typeface="Arial" pitchFamily="34" charset="0"/>
                </a:rPr>
                <a:t>36</a:t>
              </a:r>
            </a:p>
          </p:txBody>
        </p:sp>
        <p:sp>
          <p:nvSpPr>
            <p:cNvPr id="356368" name="Text Box 16"/>
            <p:cNvSpPr txBox="1">
              <a:spLocks noChangeArrowheads="1"/>
            </p:cNvSpPr>
            <p:nvPr/>
          </p:nvSpPr>
          <p:spPr bwMode="auto">
            <a:xfrm>
              <a:off x="4159" y="2573"/>
              <a:ext cx="196" cy="144"/>
            </a:xfrm>
            <a:prstGeom prst="rect">
              <a:avLst/>
            </a:prstGeom>
            <a:noFill/>
            <a:ln w="9525">
              <a:noFill/>
              <a:miter lim="800000"/>
              <a:headEnd/>
              <a:tailEnd/>
            </a:ln>
            <a:effectLst/>
          </p:spPr>
          <p:txBody>
            <a:bodyPr wrap="none">
              <a:spAutoFit/>
            </a:bodyPr>
            <a:lstStyle/>
            <a:p>
              <a:pPr algn="l" fontAlgn="base"/>
              <a:r>
                <a:rPr lang="en-US" sz="900" b="1">
                  <a:latin typeface="Arial" pitchFamily="34" charset="0"/>
                </a:rPr>
                <a:t>28</a:t>
              </a:r>
            </a:p>
          </p:txBody>
        </p:sp>
        <p:sp>
          <p:nvSpPr>
            <p:cNvPr id="356369" name="Text Box 17"/>
            <p:cNvSpPr txBox="1">
              <a:spLocks noChangeArrowheads="1"/>
            </p:cNvSpPr>
            <p:nvPr/>
          </p:nvSpPr>
          <p:spPr bwMode="auto">
            <a:xfrm>
              <a:off x="4381" y="1400"/>
              <a:ext cx="876" cy="144"/>
            </a:xfrm>
            <a:prstGeom prst="rect">
              <a:avLst/>
            </a:prstGeom>
            <a:noFill/>
            <a:ln w="9525">
              <a:noFill/>
              <a:miter lim="800000"/>
              <a:headEnd/>
              <a:tailEnd/>
            </a:ln>
            <a:effectLst/>
          </p:spPr>
          <p:txBody>
            <a:bodyPr wrap="none">
              <a:spAutoFit/>
            </a:bodyPr>
            <a:lstStyle/>
            <a:p>
              <a:pPr algn="l" fontAlgn="base"/>
              <a:r>
                <a:rPr lang="en-US" sz="900" b="1">
                  <a:latin typeface="Arial" pitchFamily="34" charset="0"/>
                </a:rPr>
                <a:t>1         2           3          4</a:t>
              </a:r>
            </a:p>
          </p:txBody>
        </p:sp>
        <p:sp>
          <p:nvSpPr>
            <p:cNvPr id="356370" name="Line 18"/>
            <p:cNvSpPr>
              <a:spLocks noChangeShapeType="1"/>
            </p:cNvSpPr>
            <p:nvPr/>
          </p:nvSpPr>
          <p:spPr bwMode="auto">
            <a:xfrm>
              <a:off x="5305" y="1676"/>
              <a:ext cx="48" cy="0"/>
            </a:xfrm>
            <a:prstGeom prst="line">
              <a:avLst/>
            </a:prstGeom>
            <a:noFill/>
            <a:ln w="9525">
              <a:solidFill>
                <a:schemeClr val="tx1"/>
              </a:solidFill>
              <a:round/>
              <a:headEnd/>
              <a:tailEnd/>
            </a:ln>
            <a:effectLst/>
          </p:spPr>
          <p:txBody>
            <a:bodyPr/>
            <a:lstStyle/>
            <a:p>
              <a:endParaRPr lang="en-US"/>
            </a:p>
          </p:txBody>
        </p:sp>
        <p:sp>
          <p:nvSpPr>
            <p:cNvPr id="356371" name="Line 19"/>
            <p:cNvSpPr>
              <a:spLocks noChangeShapeType="1"/>
            </p:cNvSpPr>
            <p:nvPr/>
          </p:nvSpPr>
          <p:spPr bwMode="auto">
            <a:xfrm>
              <a:off x="5305" y="2102"/>
              <a:ext cx="48" cy="0"/>
            </a:xfrm>
            <a:prstGeom prst="line">
              <a:avLst/>
            </a:prstGeom>
            <a:noFill/>
            <a:ln w="9525">
              <a:solidFill>
                <a:schemeClr val="tx1"/>
              </a:solidFill>
              <a:round/>
              <a:headEnd/>
              <a:tailEnd/>
            </a:ln>
            <a:effectLst/>
          </p:spPr>
          <p:txBody>
            <a:bodyPr/>
            <a:lstStyle/>
            <a:p>
              <a:endParaRPr lang="en-US"/>
            </a:p>
          </p:txBody>
        </p:sp>
        <p:pic>
          <p:nvPicPr>
            <p:cNvPr id="356372" name="Picture 20" descr="PspA Az-P2P4 edited"/>
            <p:cNvPicPr>
              <a:picLocks noChangeAspect="1" noChangeArrowheads="1"/>
            </p:cNvPicPr>
            <p:nvPr/>
          </p:nvPicPr>
          <p:blipFill>
            <a:blip r:embed="rId3">
              <a:lum contrast="48000"/>
            </a:blip>
            <a:srcRect b="6477"/>
            <a:stretch>
              <a:fillRect/>
            </a:stretch>
          </p:blipFill>
          <p:spPr bwMode="auto">
            <a:xfrm>
              <a:off x="4370" y="1542"/>
              <a:ext cx="942" cy="1434"/>
            </a:xfrm>
            <a:prstGeom prst="rect">
              <a:avLst/>
            </a:prstGeom>
            <a:noFill/>
          </p:spPr>
        </p:pic>
        <p:graphicFrame>
          <p:nvGraphicFramePr>
            <p:cNvPr id="356373" name="Object 21"/>
            <p:cNvGraphicFramePr>
              <a:graphicFrameLocks noChangeAspect="1"/>
            </p:cNvGraphicFramePr>
            <p:nvPr/>
          </p:nvGraphicFramePr>
          <p:xfrm>
            <a:off x="5388" y="1560"/>
            <a:ext cx="234" cy="227"/>
          </p:xfrm>
          <a:graphic>
            <a:graphicData uri="http://schemas.openxmlformats.org/presentationml/2006/ole">
              <p:oleObj spid="_x0000_s356411" name="CS ChemDraw Drawing" r:id="rId4" imgW="1207008" imgH="1173480" progId="">
                <p:embed/>
              </p:oleObj>
            </a:graphicData>
          </a:graphic>
        </p:graphicFrame>
        <p:pic>
          <p:nvPicPr>
            <p:cNvPr id="356374" name="Picture 22" descr="dimer"/>
            <p:cNvPicPr>
              <a:picLocks noChangeAspect="1" noChangeArrowheads="1"/>
            </p:cNvPicPr>
            <p:nvPr/>
          </p:nvPicPr>
          <p:blipFill>
            <a:blip r:embed="rId5">
              <a:lum contrast="-18000"/>
            </a:blip>
            <a:srcRect/>
            <a:stretch>
              <a:fillRect/>
            </a:stretch>
          </p:blipFill>
          <p:spPr bwMode="auto">
            <a:xfrm>
              <a:off x="5398" y="2030"/>
              <a:ext cx="199" cy="142"/>
            </a:xfrm>
            <a:prstGeom prst="rect">
              <a:avLst/>
            </a:prstGeom>
            <a:noFill/>
            <a:ln w="9525">
              <a:noFill/>
              <a:miter lim="800000"/>
              <a:headEnd/>
              <a:tailEnd/>
            </a:ln>
          </p:spPr>
        </p:pic>
        <p:sp>
          <p:nvSpPr>
            <p:cNvPr id="356375" name="Oval 23"/>
            <p:cNvSpPr>
              <a:spLocks noChangeArrowheads="1"/>
            </p:cNvSpPr>
            <p:nvPr/>
          </p:nvSpPr>
          <p:spPr bwMode="auto">
            <a:xfrm>
              <a:off x="5629" y="1556"/>
              <a:ext cx="35" cy="35"/>
            </a:xfrm>
            <a:prstGeom prst="ellipse">
              <a:avLst/>
            </a:prstGeom>
            <a:solidFill>
              <a:srgbClr val="00FFFF"/>
            </a:solidFill>
            <a:ln w="9525">
              <a:solidFill>
                <a:srgbClr val="00FFFF"/>
              </a:solidFill>
              <a:round/>
              <a:headEnd/>
              <a:tailEnd/>
            </a:ln>
            <a:effectLst/>
          </p:spPr>
          <p:txBody>
            <a:bodyPr wrap="none" anchor="ctr"/>
            <a:lstStyle/>
            <a:p>
              <a:endParaRPr lang="en-US"/>
            </a:p>
          </p:txBody>
        </p:sp>
        <p:sp>
          <p:nvSpPr>
            <p:cNvPr id="356376" name="Oval 24"/>
            <p:cNvSpPr>
              <a:spLocks noChangeArrowheads="1"/>
            </p:cNvSpPr>
            <p:nvPr/>
          </p:nvSpPr>
          <p:spPr bwMode="auto">
            <a:xfrm>
              <a:off x="5623" y="1622"/>
              <a:ext cx="35" cy="35"/>
            </a:xfrm>
            <a:prstGeom prst="ellipse">
              <a:avLst/>
            </a:prstGeom>
            <a:solidFill>
              <a:srgbClr val="00FFFF"/>
            </a:solidFill>
            <a:ln w="9525">
              <a:solidFill>
                <a:srgbClr val="00FFFF"/>
              </a:solidFill>
              <a:round/>
              <a:headEnd/>
              <a:tailEnd/>
            </a:ln>
            <a:effectLst/>
          </p:spPr>
          <p:txBody>
            <a:bodyPr wrap="none" anchor="ctr"/>
            <a:lstStyle/>
            <a:p>
              <a:endParaRPr lang="en-US"/>
            </a:p>
          </p:txBody>
        </p:sp>
        <p:sp>
          <p:nvSpPr>
            <p:cNvPr id="356377" name="Oval 25"/>
            <p:cNvSpPr>
              <a:spLocks noChangeArrowheads="1"/>
            </p:cNvSpPr>
            <p:nvPr/>
          </p:nvSpPr>
          <p:spPr bwMode="auto">
            <a:xfrm>
              <a:off x="5629" y="1700"/>
              <a:ext cx="35" cy="35"/>
            </a:xfrm>
            <a:prstGeom prst="ellipse">
              <a:avLst/>
            </a:prstGeom>
            <a:solidFill>
              <a:srgbClr val="00FFFF"/>
            </a:solidFill>
            <a:ln w="9525">
              <a:solidFill>
                <a:srgbClr val="00FFFF"/>
              </a:solidFill>
              <a:round/>
              <a:headEnd/>
              <a:tailEnd/>
            </a:ln>
            <a:effectLst/>
          </p:spPr>
          <p:txBody>
            <a:bodyPr wrap="none" anchor="ctr"/>
            <a:lstStyle/>
            <a:p>
              <a:endParaRPr lang="en-US"/>
            </a:p>
          </p:txBody>
        </p:sp>
        <p:sp>
          <p:nvSpPr>
            <p:cNvPr id="356378" name="Oval 26"/>
            <p:cNvSpPr>
              <a:spLocks noChangeArrowheads="1"/>
            </p:cNvSpPr>
            <p:nvPr/>
          </p:nvSpPr>
          <p:spPr bwMode="auto">
            <a:xfrm>
              <a:off x="5629" y="1766"/>
              <a:ext cx="35" cy="35"/>
            </a:xfrm>
            <a:prstGeom prst="ellipse">
              <a:avLst/>
            </a:prstGeom>
            <a:solidFill>
              <a:srgbClr val="00FFFF"/>
            </a:solidFill>
            <a:ln w="9525">
              <a:solidFill>
                <a:srgbClr val="00FFFF"/>
              </a:solidFill>
              <a:round/>
              <a:headEnd/>
              <a:tailEnd/>
            </a:ln>
            <a:effectLst/>
          </p:spPr>
          <p:txBody>
            <a:bodyPr wrap="none" anchor="ctr"/>
            <a:lstStyle/>
            <a:p>
              <a:endParaRPr lang="en-US"/>
            </a:p>
          </p:txBody>
        </p:sp>
        <p:sp>
          <p:nvSpPr>
            <p:cNvPr id="356379" name="Oval 27"/>
            <p:cNvSpPr>
              <a:spLocks noChangeArrowheads="1"/>
            </p:cNvSpPr>
            <p:nvPr/>
          </p:nvSpPr>
          <p:spPr bwMode="auto">
            <a:xfrm>
              <a:off x="5590" y="2027"/>
              <a:ext cx="35" cy="35"/>
            </a:xfrm>
            <a:prstGeom prst="ellipse">
              <a:avLst/>
            </a:prstGeom>
            <a:solidFill>
              <a:srgbClr val="00FFFF"/>
            </a:solidFill>
            <a:ln w="9525">
              <a:solidFill>
                <a:srgbClr val="00FFFF"/>
              </a:solidFill>
              <a:round/>
              <a:headEnd/>
              <a:tailEnd/>
            </a:ln>
            <a:effectLst/>
          </p:spPr>
          <p:txBody>
            <a:bodyPr wrap="none" anchor="ctr"/>
            <a:lstStyle/>
            <a:p>
              <a:endParaRPr lang="en-US"/>
            </a:p>
          </p:txBody>
        </p:sp>
        <p:sp>
          <p:nvSpPr>
            <p:cNvPr id="356380" name="Oval 28"/>
            <p:cNvSpPr>
              <a:spLocks noChangeArrowheads="1"/>
            </p:cNvSpPr>
            <p:nvPr/>
          </p:nvSpPr>
          <p:spPr bwMode="auto">
            <a:xfrm>
              <a:off x="5593" y="2150"/>
              <a:ext cx="35" cy="35"/>
            </a:xfrm>
            <a:prstGeom prst="ellipse">
              <a:avLst/>
            </a:prstGeom>
            <a:solidFill>
              <a:srgbClr val="00FFFF"/>
            </a:solidFill>
            <a:ln w="9525">
              <a:solidFill>
                <a:srgbClr val="00FFFF"/>
              </a:solidFill>
              <a:round/>
              <a:headEnd/>
              <a:tailEnd/>
            </a:ln>
            <a:effectLst/>
          </p:spPr>
          <p:txBody>
            <a:bodyPr wrap="none" anchor="ctr"/>
            <a:lstStyle/>
            <a:p>
              <a:endParaRPr lang="en-US"/>
            </a:p>
          </p:txBody>
        </p:sp>
        <p:sp>
          <p:nvSpPr>
            <p:cNvPr id="356381" name="Rectangle 29"/>
            <p:cNvSpPr>
              <a:spLocks noChangeArrowheads="1"/>
            </p:cNvSpPr>
            <p:nvPr/>
          </p:nvSpPr>
          <p:spPr bwMode="auto">
            <a:xfrm>
              <a:off x="4358" y="1536"/>
              <a:ext cx="960" cy="1440"/>
            </a:xfrm>
            <a:prstGeom prst="rect">
              <a:avLst/>
            </a:prstGeom>
            <a:noFill/>
            <a:ln w="19050">
              <a:solidFill>
                <a:schemeClr val="tx1"/>
              </a:solidFill>
              <a:miter lim="800000"/>
              <a:headEnd/>
              <a:tailEnd/>
            </a:ln>
            <a:effectLst/>
          </p:spPr>
          <p:txBody>
            <a:bodyPr wrap="none" anchor="ctr"/>
            <a:lstStyle/>
            <a:p>
              <a:endParaRPr lang="en-US"/>
            </a:p>
          </p:txBody>
        </p:sp>
      </p:grpSp>
      <p:graphicFrame>
        <p:nvGraphicFramePr>
          <p:cNvPr id="356382" name="Object 30"/>
          <p:cNvGraphicFramePr>
            <a:graphicFrameLocks noChangeAspect="1"/>
          </p:cNvGraphicFramePr>
          <p:nvPr/>
        </p:nvGraphicFramePr>
        <p:xfrm>
          <a:off x="3429000" y="609600"/>
          <a:ext cx="2046288" cy="2662238"/>
        </p:xfrm>
        <a:graphic>
          <a:graphicData uri="http://schemas.openxmlformats.org/presentationml/2006/ole">
            <p:oleObj spid="_x0000_s356412" name="CS ChemDraw Drawing" r:id="rId6" imgW="2246079" imgH="2915055" progId="">
              <p:embed/>
            </p:oleObj>
          </a:graphicData>
        </a:graphic>
      </p:graphicFrame>
      <p:graphicFrame>
        <p:nvGraphicFramePr>
          <p:cNvPr id="356383" name="Object 31"/>
          <p:cNvGraphicFramePr>
            <a:graphicFrameLocks noChangeAspect="1"/>
          </p:cNvGraphicFramePr>
          <p:nvPr/>
        </p:nvGraphicFramePr>
        <p:xfrm>
          <a:off x="2133600" y="4343400"/>
          <a:ext cx="4654550" cy="2427288"/>
        </p:xfrm>
        <a:graphic>
          <a:graphicData uri="http://schemas.openxmlformats.org/presentationml/2006/ole">
            <p:oleObj spid="_x0000_s356413" name="CS ChemDraw Drawing" r:id="rId7" imgW="5288145" imgH="2797783" progId="">
              <p:embed/>
            </p:oleObj>
          </a:graphicData>
        </a:graphic>
      </p:graphicFrame>
      <p:sp>
        <p:nvSpPr>
          <p:cNvPr id="356384" name="Text Box 32"/>
          <p:cNvSpPr txBox="1">
            <a:spLocks noChangeArrowheads="1"/>
          </p:cNvSpPr>
          <p:nvPr/>
        </p:nvSpPr>
        <p:spPr bwMode="auto">
          <a:xfrm>
            <a:off x="212725" y="209550"/>
            <a:ext cx="4314825" cy="336550"/>
          </a:xfrm>
          <a:prstGeom prst="rect">
            <a:avLst/>
          </a:prstGeom>
          <a:noFill/>
          <a:ln w="9525">
            <a:noFill/>
            <a:miter lim="800000"/>
            <a:headEnd/>
            <a:tailEnd/>
          </a:ln>
          <a:effectLst/>
        </p:spPr>
        <p:txBody>
          <a:bodyPr wrap="none">
            <a:spAutoFit/>
          </a:bodyPr>
          <a:lstStyle/>
          <a:p>
            <a:pPr algn="l" fontAlgn="base"/>
            <a:r>
              <a:rPr lang="en-US" b="1" i="1">
                <a:latin typeface="Arial" pitchFamily="34" charset="0"/>
              </a:rPr>
              <a:t>Synthesis of PspA Dendrimers via CuAAC </a:t>
            </a:r>
          </a:p>
        </p:txBody>
      </p:sp>
      <p:sp>
        <p:nvSpPr>
          <p:cNvPr id="356385" name="Text Box 33"/>
          <p:cNvSpPr txBox="1">
            <a:spLocks noChangeArrowheads="1"/>
          </p:cNvSpPr>
          <p:nvPr/>
        </p:nvSpPr>
        <p:spPr bwMode="auto">
          <a:xfrm>
            <a:off x="6846888" y="4953000"/>
            <a:ext cx="1992312" cy="1190625"/>
          </a:xfrm>
          <a:prstGeom prst="rect">
            <a:avLst/>
          </a:prstGeom>
          <a:noFill/>
          <a:ln w="9525">
            <a:noFill/>
            <a:miter lim="800000"/>
            <a:headEnd/>
            <a:tailEnd/>
          </a:ln>
          <a:effectLst/>
        </p:spPr>
        <p:txBody>
          <a:bodyPr wrap="none">
            <a:spAutoFit/>
          </a:bodyPr>
          <a:lstStyle/>
          <a:p>
            <a:pPr algn="l" fontAlgn="base">
              <a:lnSpc>
                <a:spcPct val="150000"/>
              </a:lnSpc>
            </a:pPr>
            <a:r>
              <a:rPr lang="en-US" sz="1200" b="1">
                <a:latin typeface="Arial" pitchFamily="34" charset="0"/>
              </a:rPr>
              <a:t>1 – PspA-LPNTG-His</a:t>
            </a:r>
            <a:r>
              <a:rPr lang="en-US" sz="1200" b="1" baseline="-25000">
                <a:latin typeface="Arial" pitchFamily="34" charset="0"/>
              </a:rPr>
              <a:t>6</a:t>
            </a:r>
          </a:p>
          <a:p>
            <a:pPr algn="l" fontAlgn="base">
              <a:lnSpc>
                <a:spcPct val="150000"/>
              </a:lnSpc>
            </a:pPr>
            <a:r>
              <a:rPr lang="en-US" sz="1200" b="1">
                <a:latin typeface="Arial" pitchFamily="34" charset="0"/>
              </a:rPr>
              <a:t>2 – PspA-LPNT- Azide</a:t>
            </a:r>
          </a:p>
          <a:p>
            <a:pPr algn="l" fontAlgn="base">
              <a:lnSpc>
                <a:spcPct val="150000"/>
              </a:lnSpc>
            </a:pPr>
            <a:r>
              <a:rPr lang="en-US" sz="1200" b="1">
                <a:latin typeface="Arial" pitchFamily="34" charset="0"/>
              </a:rPr>
              <a:t>3 - PspA-LPNT-Azide + 5</a:t>
            </a:r>
          </a:p>
          <a:p>
            <a:pPr algn="l" fontAlgn="base">
              <a:lnSpc>
                <a:spcPct val="150000"/>
              </a:lnSpc>
            </a:pPr>
            <a:r>
              <a:rPr lang="en-US" sz="1200" b="1">
                <a:latin typeface="Arial" pitchFamily="34" charset="0"/>
              </a:rPr>
              <a:t>4 – PspA-LPNT-Azide + 6</a:t>
            </a:r>
          </a:p>
        </p:txBody>
      </p:sp>
      <p:sp>
        <p:nvSpPr>
          <p:cNvPr id="356386" name="Line 34"/>
          <p:cNvSpPr>
            <a:spLocks noChangeShapeType="1"/>
          </p:cNvSpPr>
          <p:nvPr/>
        </p:nvSpPr>
        <p:spPr bwMode="auto">
          <a:xfrm>
            <a:off x="4059238" y="3584575"/>
            <a:ext cx="1357312" cy="0"/>
          </a:xfrm>
          <a:prstGeom prst="line">
            <a:avLst/>
          </a:prstGeom>
          <a:noFill/>
          <a:ln w="9525">
            <a:solidFill>
              <a:schemeClr val="tx1"/>
            </a:solidFill>
            <a:round/>
            <a:headEnd/>
            <a:tailEnd/>
          </a:ln>
          <a:effectLst/>
        </p:spPr>
        <p:txBody>
          <a:bodyPr/>
          <a:lstStyle/>
          <a:p>
            <a:endParaRPr lang="en-US"/>
          </a:p>
        </p:txBody>
      </p:sp>
      <p:sp>
        <p:nvSpPr>
          <p:cNvPr id="356387" name="Line 35"/>
          <p:cNvSpPr>
            <a:spLocks noChangeShapeType="1"/>
          </p:cNvSpPr>
          <p:nvPr/>
        </p:nvSpPr>
        <p:spPr bwMode="auto">
          <a:xfrm>
            <a:off x="5416550" y="3584575"/>
            <a:ext cx="374650" cy="377825"/>
          </a:xfrm>
          <a:prstGeom prst="line">
            <a:avLst/>
          </a:prstGeom>
          <a:noFill/>
          <a:ln w="9525">
            <a:solidFill>
              <a:schemeClr val="tx1"/>
            </a:solidFill>
            <a:round/>
            <a:headEnd/>
            <a:tailEnd type="triangle" w="med" len="med"/>
          </a:ln>
          <a:effectLst/>
        </p:spPr>
        <p:txBody>
          <a:bodyPr/>
          <a:lstStyle/>
          <a:p>
            <a:endParaRPr lang="en-US"/>
          </a:p>
        </p:txBody>
      </p:sp>
      <p:sp>
        <p:nvSpPr>
          <p:cNvPr id="356388" name="Text Box 36"/>
          <p:cNvSpPr txBox="1">
            <a:spLocks noChangeArrowheads="1"/>
          </p:cNvSpPr>
          <p:nvPr/>
        </p:nvSpPr>
        <p:spPr bwMode="auto">
          <a:xfrm>
            <a:off x="4403725" y="3276600"/>
            <a:ext cx="704850" cy="304800"/>
          </a:xfrm>
          <a:prstGeom prst="rect">
            <a:avLst/>
          </a:prstGeom>
          <a:noFill/>
          <a:ln w="9525">
            <a:noFill/>
            <a:miter lim="800000"/>
            <a:headEnd/>
            <a:tailEnd/>
          </a:ln>
          <a:effectLst/>
        </p:spPr>
        <p:txBody>
          <a:bodyPr wrap="none">
            <a:spAutoFit/>
          </a:bodyPr>
          <a:lstStyle/>
          <a:p>
            <a:r>
              <a:rPr lang="en-US" sz="1400"/>
              <a:t>CuSO</a:t>
            </a:r>
            <a:r>
              <a:rPr lang="en-US" sz="1400" baseline="-25000"/>
              <a:t>4,</a:t>
            </a:r>
            <a:endParaRPr lang="en-IN" sz="1400"/>
          </a:p>
        </p:txBody>
      </p:sp>
      <p:sp>
        <p:nvSpPr>
          <p:cNvPr id="356389" name="Line 37"/>
          <p:cNvSpPr>
            <a:spLocks noChangeShapeType="1"/>
          </p:cNvSpPr>
          <p:nvPr/>
        </p:nvSpPr>
        <p:spPr bwMode="auto">
          <a:xfrm flipV="1">
            <a:off x="5416550" y="3203575"/>
            <a:ext cx="374650" cy="377825"/>
          </a:xfrm>
          <a:prstGeom prst="line">
            <a:avLst/>
          </a:prstGeom>
          <a:noFill/>
          <a:ln w="9525">
            <a:solidFill>
              <a:schemeClr val="tx1"/>
            </a:solidFill>
            <a:round/>
            <a:headEnd/>
            <a:tailEnd type="triangle" w="med" len="med"/>
          </a:ln>
          <a:effectLst/>
        </p:spPr>
        <p:txBody>
          <a:bodyPr/>
          <a:lstStyle/>
          <a:p>
            <a:endParaRPr lang="en-US"/>
          </a:p>
        </p:txBody>
      </p:sp>
      <p:sp>
        <p:nvSpPr>
          <p:cNvPr id="356390" name="Text Box 38"/>
          <p:cNvSpPr txBox="1">
            <a:spLocks noChangeArrowheads="1"/>
          </p:cNvSpPr>
          <p:nvPr/>
        </p:nvSpPr>
        <p:spPr bwMode="auto">
          <a:xfrm>
            <a:off x="4267200" y="3581400"/>
            <a:ext cx="906463" cy="304800"/>
          </a:xfrm>
          <a:prstGeom prst="rect">
            <a:avLst/>
          </a:prstGeom>
          <a:noFill/>
          <a:ln w="9525">
            <a:noFill/>
            <a:miter lim="800000"/>
            <a:headEnd/>
            <a:tailEnd/>
          </a:ln>
          <a:effectLst/>
        </p:spPr>
        <p:txBody>
          <a:bodyPr wrap="none">
            <a:spAutoFit/>
          </a:bodyPr>
          <a:lstStyle/>
          <a:p>
            <a:r>
              <a:rPr lang="en-US" sz="1400"/>
              <a:t>Ascorbate</a:t>
            </a:r>
            <a:endParaRPr lang="en-IN" sz="1400"/>
          </a:p>
        </p:txBody>
      </p:sp>
      <p:pic>
        <p:nvPicPr>
          <p:cNvPr id="356391" name="Picture 39"/>
          <p:cNvPicPr>
            <a:picLocks noChangeAspect="1" noChangeArrowheads="1"/>
          </p:cNvPicPr>
          <p:nvPr/>
        </p:nvPicPr>
        <p:blipFill>
          <a:blip r:embed="rId8"/>
          <a:srcRect l="4907" r="82959"/>
          <a:stretch>
            <a:fillRect/>
          </a:stretch>
        </p:blipFill>
        <p:spPr bwMode="auto">
          <a:xfrm>
            <a:off x="192088" y="1371600"/>
            <a:ext cx="423862" cy="1981200"/>
          </a:xfrm>
          <a:prstGeom prst="rect">
            <a:avLst/>
          </a:prstGeom>
          <a:noFill/>
          <a:ln w="9525">
            <a:noFill/>
            <a:miter lim="800000"/>
            <a:headEnd/>
            <a:tailEnd/>
          </a:ln>
          <a:effectLst/>
        </p:spPr>
      </p:pic>
      <p:sp>
        <p:nvSpPr>
          <p:cNvPr id="356392" name="Freeform 40"/>
          <p:cNvSpPr>
            <a:spLocks/>
          </p:cNvSpPr>
          <p:nvPr/>
        </p:nvSpPr>
        <p:spPr bwMode="auto">
          <a:xfrm>
            <a:off x="555625" y="3297238"/>
            <a:ext cx="295275" cy="254000"/>
          </a:xfrm>
          <a:custGeom>
            <a:avLst/>
            <a:gdLst/>
            <a:ahLst/>
            <a:cxnLst>
              <a:cxn ang="0">
                <a:pos x="26" y="0"/>
              </a:cxn>
              <a:cxn ang="0">
                <a:pos x="80" y="6"/>
              </a:cxn>
              <a:cxn ang="0">
                <a:pos x="86" y="48"/>
              </a:cxn>
              <a:cxn ang="0">
                <a:pos x="14" y="78"/>
              </a:cxn>
              <a:cxn ang="0">
                <a:pos x="74" y="96"/>
              </a:cxn>
              <a:cxn ang="0">
                <a:pos x="110" y="84"/>
              </a:cxn>
              <a:cxn ang="0">
                <a:pos x="128" y="78"/>
              </a:cxn>
              <a:cxn ang="0">
                <a:pos x="122" y="144"/>
              </a:cxn>
              <a:cxn ang="0">
                <a:pos x="164" y="138"/>
              </a:cxn>
            </a:cxnLst>
            <a:rect l="0" t="0" r="r" b="b"/>
            <a:pathLst>
              <a:path w="186" h="160">
                <a:moveTo>
                  <a:pt x="26" y="0"/>
                </a:moveTo>
                <a:cubicBezTo>
                  <a:pt x="44" y="2"/>
                  <a:pt x="63" y="0"/>
                  <a:pt x="80" y="6"/>
                </a:cubicBezTo>
                <a:cubicBezTo>
                  <a:pt x="95" y="11"/>
                  <a:pt x="96" y="39"/>
                  <a:pt x="86" y="48"/>
                </a:cubicBezTo>
                <a:cubicBezTo>
                  <a:pt x="71" y="61"/>
                  <a:pt x="33" y="65"/>
                  <a:pt x="14" y="78"/>
                </a:cubicBezTo>
                <a:cubicBezTo>
                  <a:pt x="0" y="119"/>
                  <a:pt x="45" y="100"/>
                  <a:pt x="74" y="96"/>
                </a:cubicBezTo>
                <a:cubicBezTo>
                  <a:pt x="86" y="92"/>
                  <a:pt x="98" y="88"/>
                  <a:pt x="110" y="84"/>
                </a:cubicBezTo>
                <a:cubicBezTo>
                  <a:pt x="116" y="82"/>
                  <a:pt x="128" y="78"/>
                  <a:pt x="128" y="78"/>
                </a:cubicBezTo>
                <a:cubicBezTo>
                  <a:pt x="136" y="102"/>
                  <a:pt x="130" y="120"/>
                  <a:pt x="122" y="144"/>
                </a:cubicBezTo>
                <a:cubicBezTo>
                  <a:pt x="129" y="146"/>
                  <a:pt x="186" y="160"/>
                  <a:pt x="164" y="138"/>
                </a:cubicBezTo>
              </a:path>
            </a:pathLst>
          </a:custGeom>
          <a:noFill/>
          <a:ln w="19050" cmpd="sng">
            <a:solidFill>
              <a:schemeClr val="tx1"/>
            </a:solidFill>
            <a:round/>
            <a:headEnd/>
            <a:tailEnd/>
          </a:ln>
          <a:effectLst/>
        </p:spPr>
        <p:txBody>
          <a:bodyPr/>
          <a:lstStyle/>
          <a:p>
            <a:endParaRPr lang="en-US"/>
          </a:p>
        </p:txBody>
      </p:sp>
      <p:sp>
        <p:nvSpPr>
          <p:cNvPr id="356393" name="Text Box 41"/>
          <p:cNvSpPr txBox="1">
            <a:spLocks noChangeArrowheads="1"/>
          </p:cNvSpPr>
          <p:nvPr/>
        </p:nvSpPr>
        <p:spPr bwMode="auto">
          <a:xfrm>
            <a:off x="741363" y="3382963"/>
            <a:ext cx="1139825" cy="274637"/>
          </a:xfrm>
          <a:prstGeom prst="rect">
            <a:avLst/>
          </a:prstGeom>
          <a:noFill/>
          <a:ln w="9525">
            <a:noFill/>
            <a:miter lim="800000"/>
            <a:headEnd/>
            <a:tailEnd/>
          </a:ln>
          <a:effectLst/>
        </p:spPr>
        <p:txBody>
          <a:bodyPr wrap="none">
            <a:spAutoFit/>
          </a:bodyPr>
          <a:lstStyle/>
          <a:p>
            <a:pPr algn="l" fontAlgn="base"/>
            <a:r>
              <a:rPr lang="en-US" sz="1200" b="1">
                <a:solidFill>
                  <a:srgbClr val="0066FF"/>
                </a:solidFill>
                <a:latin typeface="Arial" pitchFamily="34" charset="0"/>
              </a:rPr>
              <a:t>LPNT</a:t>
            </a:r>
            <a:r>
              <a:rPr lang="en-US" sz="1200" b="1">
                <a:latin typeface="Arial" pitchFamily="34" charset="0"/>
              </a:rPr>
              <a:t>---(Gly)</a:t>
            </a:r>
            <a:r>
              <a:rPr lang="en-US" sz="1200" b="1" baseline="-25000">
                <a:latin typeface="Arial" pitchFamily="34" charset="0"/>
              </a:rPr>
              <a:t>3</a:t>
            </a:r>
          </a:p>
        </p:txBody>
      </p:sp>
      <p:graphicFrame>
        <p:nvGraphicFramePr>
          <p:cNvPr id="356394" name="Object 42"/>
          <p:cNvGraphicFramePr>
            <a:graphicFrameLocks noChangeAspect="1"/>
          </p:cNvGraphicFramePr>
          <p:nvPr/>
        </p:nvGraphicFramePr>
        <p:xfrm>
          <a:off x="1749425" y="3230563"/>
          <a:ext cx="1603375" cy="1265237"/>
        </p:xfrm>
        <a:graphic>
          <a:graphicData uri="http://schemas.openxmlformats.org/presentationml/2006/ole">
            <p:oleObj spid="_x0000_s356414" name="CS ChemDraw Drawing" r:id="rId9" imgW="1482461" imgH="1170021" progId="">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7" name="Picture 5"/>
          <p:cNvPicPr>
            <a:picLocks noChangeAspect="1" noChangeArrowheads="1"/>
          </p:cNvPicPr>
          <p:nvPr/>
        </p:nvPicPr>
        <p:blipFill>
          <a:blip r:embed="rId2"/>
          <a:srcRect/>
          <a:stretch>
            <a:fillRect/>
          </a:stretch>
        </p:blipFill>
        <p:spPr bwMode="auto">
          <a:xfrm>
            <a:off x="1300163" y="304800"/>
            <a:ext cx="6548437" cy="64928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7" name="Text Box 5"/>
          <p:cNvSpPr txBox="1">
            <a:spLocks noChangeArrowheads="1"/>
          </p:cNvSpPr>
          <p:nvPr/>
        </p:nvSpPr>
        <p:spPr bwMode="auto">
          <a:xfrm>
            <a:off x="685800" y="2787650"/>
            <a:ext cx="8126413" cy="946150"/>
          </a:xfrm>
          <a:prstGeom prst="rect">
            <a:avLst/>
          </a:prstGeom>
          <a:noFill/>
          <a:ln w="9525">
            <a:noFill/>
            <a:miter lim="800000"/>
            <a:headEnd/>
            <a:tailEnd/>
          </a:ln>
          <a:effectLst/>
        </p:spPr>
        <p:txBody>
          <a:bodyPr wrap="none">
            <a:spAutoFit/>
          </a:bodyPr>
          <a:lstStyle/>
          <a:p>
            <a:r>
              <a:rPr lang="en-US" sz="2800">
                <a:solidFill>
                  <a:schemeClr val="accent1"/>
                </a:solidFill>
                <a:latin typeface="Arial" pitchFamily="34" charset="0"/>
                <a:cs typeface="Arial" pitchFamily="34" charset="0"/>
              </a:rPr>
              <a:t>Nature’s treasure of enzymes offer unprecedented</a:t>
            </a:r>
          </a:p>
          <a:p>
            <a:r>
              <a:rPr lang="en-US" sz="2800">
                <a:solidFill>
                  <a:schemeClr val="accent1"/>
                </a:solidFill>
                <a:latin typeface="Arial" pitchFamily="34" charset="0"/>
                <a:cs typeface="Arial" pitchFamily="34" charset="0"/>
              </a:rPr>
              <a:t>synthetic possibilities in chemistry and biology.</a:t>
            </a:r>
            <a:endParaRPr lang="en-IN" sz="2800">
              <a:solidFill>
                <a:schemeClr val="accent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9077"/>
                                        </p:tgtEl>
                                        <p:attrNameLst>
                                          <p:attrName>style.visibility</p:attrName>
                                        </p:attrNameLst>
                                      </p:cBhvr>
                                      <p:to>
                                        <p:strVal val="visible"/>
                                      </p:to>
                                    </p:set>
                                    <p:anim calcmode="lin" valueType="num">
                                      <p:cBhvr additive="base">
                                        <p:cTn id="7" dur="500" fill="hold"/>
                                        <p:tgtEl>
                                          <p:spTgt spid="259077"/>
                                        </p:tgtEl>
                                        <p:attrNameLst>
                                          <p:attrName>ppt_x</p:attrName>
                                        </p:attrNameLst>
                                      </p:cBhvr>
                                      <p:tavLst>
                                        <p:tav tm="0">
                                          <p:val>
                                            <p:strVal val="#ppt_x"/>
                                          </p:val>
                                        </p:tav>
                                        <p:tav tm="100000">
                                          <p:val>
                                            <p:strVal val="#ppt_x"/>
                                          </p:val>
                                        </p:tav>
                                      </p:tavLst>
                                    </p:anim>
                                    <p:anim calcmode="lin" valueType="num">
                                      <p:cBhvr additive="base">
                                        <p:cTn id="8" dur="500" fill="hold"/>
                                        <p:tgtEl>
                                          <p:spTgt spid="259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ext Box 2"/>
          <p:cNvSpPr txBox="1">
            <a:spLocks noChangeArrowheads="1"/>
          </p:cNvSpPr>
          <p:nvPr/>
        </p:nvSpPr>
        <p:spPr bwMode="auto">
          <a:xfrm>
            <a:off x="1600200" y="1155700"/>
            <a:ext cx="3200400" cy="3994150"/>
          </a:xfrm>
          <a:prstGeom prst="rect">
            <a:avLst/>
          </a:prstGeom>
          <a:noFill/>
          <a:ln w="9525">
            <a:noFill/>
            <a:miter lim="800000"/>
            <a:headEnd/>
            <a:tailEnd/>
          </a:ln>
          <a:effectLst/>
        </p:spPr>
        <p:txBody>
          <a:bodyPr lIns="82058" tIns="41029" rIns="82058" bIns="41029">
            <a:spAutoFit/>
          </a:bodyPr>
          <a:lstStyle/>
          <a:p>
            <a:pPr algn="l" defTabSz="820738" fontAlgn="base"/>
            <a:r>
              <a:rPr lang="en-US" b="1" u="sng" dirty="0">
                <a:latin typeface="Arial" pitchFamily="34" charset="0"/>
              </a:rPr>
              <a:t>PhD Students</a:t>
            </a:r>
          </a:p>
          <a:p>
            <a:pPr algn="l" defTabSz="820738" fontAlgn="base"/>
            <a:endParaRPr lang="en-US" b="1" dirty="0">
              <a:solidFill>
                <a:schemeClr val="accent2"/>
              </a:solidFill>
              <a:latin typeface="Arial" pitchFamily="34" charset="0"/>
            </a:endParaRPr>
          </a:p>
          <a:p>
            <a:pPr algn="l" defTabSz="820738" fontAlgn="base"/>
            <a:r>
              <a:rPr lang="en-US" b="1" dirty="0" err="1">
                <a:latin typeface="Arial" pitchFamily="34" charset="0"/>
              </a:rPr>
              <a:t>Sharmishtha</a:t>
            </a:r>
            <a:r>
              <a:rPr lang="en-US" b="1" dirty="0">
                <a:latin typeface="Arial" pitchFamily="34" charset="0"/>
              </a:rPr>
              <a:t> </a:t>
            </a:r>
            <a:r>
              <a:rPr lang="en-US" b="1" dirty="0" err="1">
                <a:latin typeface="Arial" pitchFamily="34" charset="0"/>
              </a:rPr>
              <a:t>Samantaray</a:t>
            </a:r>
            <a:endParaRPr lang="en-US" b="1" dirty="0">
              <a:latin typeface="Arial" pitchFamily="34" charset="0"/>
            </a:endParaRPr>
          </a:p>
          <a:p>
            <a:pPr algn="l" defTabSz="820738" fontAlgn="base"/>
            <a:r>
              <a:rPr lang="en-US" b="1" dirty="0" err="1">
                <a:latin typeface="Arial" pitchFamily="34" charset="0"/>
              </a:rPr>
              <a:t>Sayani</a:t>
            </a:r>
            <a:r>
              <a:rPr lang="en-US" b="1" dirty="0">
                <a:latin typeface="Arial" pitchFamily="34" charset="0"/>
              </a:rPr>
              <a:t> </a:t>
            </a:r>
            <a:r>
              <a:rPr lang="en-US" b="1" dirty="0" err="1">
                <a:latin typeface="Arial" pitchFamily="34" charset="0"/>
              </a:rPr>
              <a:t>Dasgupta</a:t>
            </a:r>
            <a:endParaRPr lang="en-US" b="1" dirty="0">
              <a:latin typeface="Arial" pitchFamily="34" charset="0"/>
            </a:endParaRPr>
          </a:p>
          <a:p>
            <a:pPr algn="l" defTabSz="820738" fontAlgn="base"/>
            <a:r>
              <a:rPr lang="en-US" b="1" dirty="0" err="1">
                <a:latin typeface="Arial" pitchFamily="34" charset="0"/>
              </a:rPr>
              <a:t>Kanchan</a:t>
            </a:r>
            <a:r>
              <a:rPr lang="en-US" b="1" dirty="0">
                <a:latin typeface="Arial" pitchFamily="34" charset="0"/>
              </a:rPr>
              <a:t> Gupta</a:t>
            </a:r>
          </a:p>
          <a:p>
            <a:pPr algn="l" defTabSz="820738" fontAlgn="base"/>
            <a:r>
              <a:rPr lang="en-US" b="1" dirty="0" err="1">
                <a:latin typeface="Arial" pitchFamily="34" charset="0"/>
              </a:rPr>
              <a:t>Tora</a:t>
            </a:r>
            <a:r>
              <a:rPr lang="en-US" b="1" dirty="0">
                <a:latin typeface="Arial" pitchFamily="34" charset="0"/>
              </a:rPr>
              <a:t> Biswas</a:t>
            </a:r>
          </a:p>
          <a:p>
            <a:pPr algn="l" defTabSz="820738" fontAlgn="base"/>
            <a:r>
              <a:rPr lang="en-US" b="1" dirty="0" err="1">
                <a:latin typeface="Arial" pitchFamily="34" charset="0"/>
              </a:rPr>
              <a:t>Shikha</a:t>
            </a:r>
            <a:r>
              <a:rPr lang="en-US" b="1" dirty="0">
                <a:latin typeface="Arial" pitchFamily="34" charset="0"/>
              </a:rPr>
              <a:t> Singh</a:t>
            </a:r>
          </a:p>
          <a:p>
            <a:pPr algn="l" defTabSz="820738" fontAlgn="base"/>
            <a:r>
              <a:rPr lang="en-US" b="1" dirty="0" err="1">
                <a:latin typeface="Arial" pitchFamily="34" charset="0"/>
              </a:rPr>
              <a:t>Vijaykumar</a:t>
            </a:r>
            <a:r>
              <a:rPr lang="en-US" b="1" dirty="0">
                <a:latin typeface="Arial" pitchFamily="34" charset="0"/>
              </a:rPr>
              <a:t> </a:t>
            </a:r>
            <a:r>
              <a:rPr lang="en-US" b="1" dirty="0" err="1">
                <a:latin typeface="Arial" pitchFamily="34" charset="0"/>
              </a:rPr>
              <a:t>Pawale</a:t>
            </a:r>
            <a:endParaRPr lang="en-US" b="1" dirty="0">
              <a:latin typeface="Arial" pitchFamily="34" charset="0"/>
            </a:endParaRPr>
          </a:p>
          <a:p>
            <a:pPr algn="l" defTabSz="820738" fontAlgn="base"/>
            <a:r>
              <a:rPr lang="en-US" b="1" i="1" dirty="0">
                <a:latin typeface="Arial" pitchFamily="34" charset="0"/>
              </a:rPr>
              <a:t> </a:t>
            </a:r>
          </a:p>
          <a:p>
            <a:pPr algn="l" defTabSz="820738" fontAlgn="base"/>
            <a:r>
              <a:rPr lang="en-US" b="1" u="sng" dirty="0" err="1">
                <a:latin typeface="Arial" pitchFamily="34" charset="0"/>
              </a:rPr>
              <a:t>Colloborators</a:t>
            </a:r>
            <a:r>
              <a:rPr lang="en-US" b="1" u="sng" dirty="0">
                <a:latin typeface="Arial" pitchFamily="34" charset="0"/>
              </a:rPr>
              <a:t> </a:t>
            </a:r>
          </a:p>
          <a:p>
            <a:pPr algn="l" defTabSz="820738" fontAlgn="base"/>
            <a:endParaRPr lang="en-US" b="1" dirty="0">
              <a:latin typeface="Arial" pitchFamily="34" charset="0"/>
            </a:endParaRPr>
          </a:p>
          <a:p>
            <a:pPr algn="l" defTabSz="820738" fontAlgn="base"/>
            <a:r>
              <a:rPr lang="en-US" b="1" dirty="0" err="1">
                <a:latin typeface="Arial" pitchFamily="34" charset="0"/>
              </a:rPr>
              <a:t>Kallol</a:t>
            </a:r>
            <a:r>
              <a:rPr lang="en-US" b="1" dirty="0">
                <a:latin typeface="Arial" pitchFamily="34" charset="0"/>
              </a:rPr>
              <a:t> Gupta, (MBU), </a:t>
            </a:r>
            <a:r>
              <a:rPr lang="en-US" b="1" dirty="0" err="1">
                <a:latin typeface="Arial" pitchFamily="34" charset="0"/>
              </a:rPr>
              <a:t>IISc</a:t>
            </a:r>
            <a:endParaRPr lang="en-US" b="1" dirty="0">
              <a:latin typeface="Arial" pitchFamily="34" charset="0"/>
            </a:endParaRPr>
          </a:p>
          <a:p>
            <a:pPr algn="l" defTabSz="820738" fontAlgn="base"/>
            <a:r>
              <a:rPr lang="en-US" b="1" dirty="0" err="1">
                <a:latin typeface="Arial" pitchFamily="34" charset="0"/>
              </a:rPr>
              <a:t>Dr</a:t>
            </a:r>
            <a:r>
              <a:rPr lang="en-US" b="1" dirty="0">
                <a:latin typeface="Arial" pitchFamily="34" charset="0"/>
              </a:rPr>
              <a:t> </a:t>
            </a:r>
            <a:r>
              <a:rPr lang="en-US" b="1" dirty="0" err="1">
                <a:latin typeface="Arial" pitchFamily="34" charset="0"/>
              </a:rPr>
              <a:t>Devinder</a:t>
            </a:r>
            <a:r>
              <a:rPr lang="en-US" b="1" dirty="0">
                <a:latin typeface="Arial" pitchFamily="34" charset="0"/>
              </a:rPr>
              <a:t> </a:t>
            </a:r>
            <a:r>
              <a:rPr lang="en-US" b="1" dirty="0" err="1">
                <a:latin typeface="Arial" pitchFamily="34" charset="0"/>
              </a:rPr>
              <a:t>Sehgal</a:t>
            </a:r>
            <a:r>
              <a:rPr lang="en-US" b="1" dirty="0">
                <a:latin typeface="Arial" pitchFamily="34" charset="0"/>
              </a:rPr>
              <a:t>, NII</a:t>
            </a:r>
          </a:p>
          <a:p>
            <a:pPr algn="l" defTabSz="820738" fontAlgn="base"/>
            <a:r>
              <a:rPr lang="en-US" b="1" dirty="0" err="1">
                <a:latin typeface="Arial" pitchFamily="34" charset="0"/>
              </a:rPr>
              <a:t>Dr</a:t>
            </a:r>
            <a:r>
              <a:rPr lang="en-US" b="1" dirty="0">
                <a:latin typeface="Arial" pitchFamily="34" charset="0"/>
              </a:rPr>
              <a:t> Vinay </a:t>
            </a:r>
            <a:r>
              <a:rPr lang="en-US" b="1" dirty="0" err="1">
                <a:latin typeface="Arial" pitchFamily="34" charset="0"/>
              </a:rPr>
              <a:t>Nandicoori</a:t>
            </a:r>
            <a:r>
              <a:rPr lang="en-US" b="1" dirty="0">
                <a:latin typeface="Arial" pitchFamily="34" charset="0"/>
              </a:rPr>
              <a:t>, NII</a:t>
            </a:r>
          </a:p>
          <a:p>
            <a:pPr algn="l" defTabSz="820738" fontAlgn="base"/>
            <a:r>
              <a:rPr lang="en-US" b="1" dirty="0" err="1">
                <a:latin typeface="Arial" pitchFamily="34" charset="0"/>
              </a:rPr>
              <a:t>Dr</a:t>
            </a:r>
            <a:r>
              <a:rPr lang="en-US" b="1" dirty="0">
                <a:latin typeface="Arial" pitchFamily="34" charset="0"/>
              </a:rPr>
              <a:t> </a:t>
            </a:r>
            <a:r>
              <a:rPr lang="en-US" b="1" dirty="0" err="1">
                <a:latin typeface="Arial" pitchFamily="34" charset="0"/>
              </a:rPr>
              <a:t>Devapriya</a:t>
            </a:r>
            <a:r>
              <a:rPr lang="en-US" b="1" dirty="0">
                <a:latin typeface="Arial" pitchFamily="34" charset="0"/>
              </a:rPr>
              <a:t> Chowdhury, JNU</a:t>
            </a:r>
          </a:p>
          <a:p>
            <a:pPr algn="l" defTabSz="820738" fontAlgn="base"/>
            <a:r>
              <a:rPr lang="en-US" b="1" dirty="0">
                <a:latin typeface="Arial" pitchFamily="34" charset="0"/>
              </a:rPr>
              <a:t>Prof S. </a:t>
            </a:r>
            <a:r>
              <a:rPr lang="en-US" b="1" dirty="0" err="1">
                <a:latin typeface="Arial" pitchFamily="34" charset="0"/>
              </a:rPr>
              <a:t>Ramakumar</a:t>
            </a:r>
            <a:r>
              <a:rPr lang="en-US" b="1" dirty="0">
                <a:latin typeface="Arial" pitchFamily="34" charset="0"/>
              </a:rPr>
              <a:t>, </a:t>
            </a:r>
            <a:r>
              <a:rPr lang="en-US" b="1" dirty="0" err="1">
                <a:latin typeface="Arial" pitchFamily="34" charset="0"/>
              </a:rPr>
              <a:t>IISc</a:t>
            </a:r>
            <a:r>
              <a:rPr lang="en-US" b="1" dirty="0">
                <a:latin typeface="Arial" pitchFamily="34" charset="0"/>
              </a:rPr>
              <a:t> </a:t>
            </a:r>
          </a:p>
        </p:txBody>
      </p:sp>
      <p:sp>
        <p:nvSpPr>
          <p:cNvPr id="261123" name="Text Box 3"/>
          <p:cNvSpPr txBox="1">
            <a:spLocks noChangeArrowheads="1"/>
          </p:cNvSpPr>
          <p:nvPr/>
        </p:nvSpPr>
        <p:spPr bwMode="auto">
          <a:xfrm>
            <a:off x="1600200" y="4800601"/>
            <a:ext cx="2819400" cy="1815882"/>
          </a:xfrm>
          <a:prstGeom prst="rect">
            <a:avLst/>
          </a:prstGeom>
          <a:noFill/>
          <a:ln w="9525">
            <a:noFill/>
            <a:miter lim="800000"/>
            <a:headEnd/>
            <a:tailEnd/>
          </a:ln>
          <a:effectLst/>
        </p:spPr>
        <p:txBody>
          <a:bodyPr wrap="square">
            <a:spAutoFit/>
          </a:bodyPr>
          <a:lstStyle/>
          <a:p>
            <a:pPr algn="l"/>
            <a:endParaRPr lang="en-US" b="1" u="sng" dirty="0">
              <a:latin typeface="Arial" pitchFamily="34" charset="0"/>
              <a:cs typeface="Arial" pitchFamily="34" charset="0"/>
            </a:endParaRPr>
          </a:p>
          <a:p>
            <a:pPr algn="l"/>
            <a:endParaRPr lang="en-US" b="1" u="sng" dirty="0">
              <a:latin typeface="Arial" pitchFamily="34" charset="0"/>
              <a:cs typeface="Arial" pitchFamily="34" charset="0"/>
            </a:endParaRPr>
          </a:p>
          <a:p>
            <a:pPr algn="l"/>
            <a:endParaRPr lang="en-US" b="1" u="sng" dirty="0">
              <a:latin typeface="Arial" pitchFamily="34" charset="0"/>
              <a:cs typeface="Arial" pitchFamily="34" charset="0"/>
            </a:endParaRPr>
          </a:p>
          <a:p>
            <a:pPr algn="l"/>
            <a:r>
              <a:rPr lang="en-US" b="1" u="sng" dirty="0">
                <a:latin typeface="Arial" pitchFamily="34" charset="0"/>
                <a:cs typeface="Arial" pitchFamily="34" charset="0"/>
              </a:rPr>
              <a:t>Funding</a:t>
            </a:r>
          </a:p>
          <a:p>
            <a:pPr algn="l"/>
            <a:endParaRPr lang="en-US" b="1" u="sng" dirty="0">
              <a:latin typeface="Arial" pitchFamily="34" charset="0"/>
              <a:cs typeface="Arial" pitchFamily="34" charset="0"/>
            </a:endParaRPr>
          </a:p>
          <a:p>
            <a:pPr algn="l"/>
            <a:r>
              <a:rPr lang="en-US" b="1" dirty="0">
                <a:latin typeface="Arial" pitchFamily="34" charset="0"/>
                <a:cs typeface="Arial" pitchFamily="34" charset="0"/>
              </a:rPr>
              <a:t>NII core, </a:t>
            </a:r>
            <a:r>
              <a:rPr lang="en-US" b="1" dirty="0" smtClean="0">
                <a:latin typeface="Arial" pitchFamily="34" charset="0"/>
                <a:cs typeface="Arial" pitchFamily="34" charset="0"/>
              </a:rPr>
              <a:t>DBT, DST-SERB</a:t>
            </a:r>
            <a:endParaRPr lang="en-US" b="1" dirty="0">
              <a:latin typeface="Arial" pitchFamily="34" charset="0"/>
              <a:cs typeface="Arial" pitchFamily="34" charset="0"/>
            </a:endParaRPr>
          </a:p>
          <a:p>
            <a:pPr algn="l"/>
            <a:endParaRPr lang="en-IN" b="1" dirty="0">
              <a:solidFill>
                <a:schemeClr val="accent2"/>
              </a:solidFill>
              <a:latin typeface="Arial" pitchFamily="34" charset="0"/>
              <a:cs typeface="Arial" pitchFamily="34" charset="0"/>
            </a:endParaRPr>
          </a:p>
        </p:txBody>
      </p:sp>
    </p:spTree>
    <p:extLst>
      <p:ext uri="{BB962C8B-B14F-4D97-AF65-F5344CB8AC3E}">
        <p14:creationId xmlns="" xmlns:p14="http://schemas.microsoft.com/office/powerpoint/2010/main" val="41902273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4008" y="2000240"/>
            <a:ext cx="3197927" cy="2554545"/>
          </a:xfrm>
          <a:prstGeom prst="rect">
            <a:avLst/>
          </a:prstGeom>
          <a:noFill/>
        </p:spPr>
        <p:txBody>
          <a:bodyPr wrap="none" rtlCol="0">
            <a:spAutoFit/>
          </a:bodyPr>
          <a:lstStyle/>
          <a:p>
            <a:pPr algn="l"/>
            <a:r>
              <a:rPr lang="en-IN" b="1" dirty="0" smtClean="0">
                <a:solidFill>
                  <a:schemeClr val="accent1">
                    <a:lumMod val="50000"/>
                  </a:schemeClr>
                </a:solidFill>
              </a:rPr>
              <a:t>Prof </a:t>
            </a:r>
            <a:r>
              <a:rPr lang="en-IN" b="1" dirty="0" err="1" smtClean="0">
                <a:solidFill>
                  <a:schemeClr val="accent1">
                    <a:lumMod val="50000"/>
                  </a:schemeClr>
                </a:solidFill>
              </a:rPr>
              <a:t>Raies</a:t>
            </a:r>
            <a:r>
              <a:rPr lang="en-IN" b="1" dirty="0" smtClean="0">
                <a:solidFill>
                  <a:schemeClr val="accent1">
                    <a:lumMod val="50000"/>
                  </a:schemeClr>
                </a:solidFill>
              </a:rPr>
              <a:t> </a:t>
            </a:r>
            <a:r>
              <a:rPr lang="en-IN" b="1" dirty="0" err="1" smtClean="0">
                <a:solidFill>
                  <a:schemeClr val="accent1">
                    <a:lumMod val="50000"/>
                  </a:schemeClr>
                </a:solidFill>
              </a:rPr>
              <a:t>Qadri</a:t>
            </a:r>
            <a:endParaRPr lang="en-IN" b="1" dirty="0" smtClean="0">
              <a:solidFill>
                <a:schemeClr val="accent1">
                  <a:lumMod val="50000"/>
                </a:schemeClr>
              </a:solidFill>
            </a:endParaRPr>
          </a:p>
          <a:p>
            <a:pPr algn="l"/>
            <a:endParaRPr lang="en-IN" b="1" dirty="0" smtClean="0">
              <a:solidFill>
                <a:schemeClr val="accent1">
                  <a:lumMod val="50000"/>
                </a:schemeClr>
              </a:solidFill>
            </a:endParaRPr>
          </a:p>
          <a:p>
            <a:pPr algn="l"/>
            <a:r>
              <a:rPr lang="en-IN" b="1" dirty="0" smtClean="0">
                <a:solidFill>
                  <a:schemeClr val="accent1">
                    <a:lumMod val="50000"/>
                  </a:schemeClr>
                </a:solidFill>
              </a:rPr>
              <a:t>Dr M. </a:t>
            </a:r>
            <a:r>
              <a:rPr lang="en-IN" b="1" dirty="0" err="1" smtClean="0">
                <a:solidFill>
                  <a:schemeClr val="accent1">
                    <a:lumMod val="50000"/>
                  </a:schemeClr>
                </a:solidFill>
              </a:rPr>
              <a:t>Ishaq</a:t>
            </a:r>
            <a:r>
              <a:rPr lang="en-IN" b="1" dirty="0" smtClean="0">
                <a:solidFill>
                  <a:schemeClr val="accent1">
                    <a:lumMod val="50000"/>
                  </a:schemeClr>
                </a:solidFill>
              </a:rPr>
              <a:t> Geer</a:t>
            </a:r>
          </a:p>
          <a:p>
            <a:pPr algn="l"/>
            <a:endParaRPr lang="en-IN" b="1" dirty="0" smtClean="0">
              <a:solidFill>
                <a:schemeClr val="accent1">
                  <a:lumMod val="50000"/>
                </a:schemeClr>
              </a:solidFill>
            </a:endParaRPr>
          </a:p>
          <a:p>
            <a:pPr algn="l"/>
            <a:r>
              <a:rPr lang="en-IN" b="1" dirty="0" smtClean="0">
                <a:solidFill>
                  <a:schemeClr val="accent1">
                    <a:lumMod val="50000"/>
                  </a:schemeClr>
                </a:solidFill>
              </a:rPr>
              <a:t>Prof Gull Mohammad </a:t>
            </a:r>
            <a:r>
              <a:rPr lang="en-IN" b="1" dirty="0" err="1" smtClean="0">
                <a:solidFill>
                  <a:schemeClr val="accent1">
                    <a:lumMod val="50000"/>
                  </a:schemeClr>
                </a:solidFill>
              </a:rPr>
              <a:t>Wani</a:t>
            </a:r>
            <a:endParaRPr lang="en-IN" b="1" dirty="0" smtClean="0">
              <a:solidFill>
                <a:schemeClr val="accent1">
                  <a:lumMod val="50000"/>
                </a:schemeClr>
              </a:solidFill>
            </a:endParaRPr>
          </a:p>
          <a:p>
            <a:pPr algn="l"/>
            <a:endParaRPr lang="en-IN" b="1" dirty="0" smtClean="0">
              <a:solidFill>
                <a:schemeClr val="accent1">
                  <a:lumMod val="50000"/>
                </a:schemeClr>
              </a:solidFill>
            </a:endParaRPr>
          </a:p>
          <a:p>
            <a:pPr algn="l"/>
            <a:r>
              <a:rPr lang="en-IN" b="1" dirty="0" err="1" smtClean="0">
                <a:solidFill>
                  <a:schemeClr val="accent1">
                    <a:lumMod val="50000"/>
                  </a:schemeClr>
                </a:solidFill>
              </a:rPr>
              <a:t>IndiaNa</a:t>
            </a:r>
            <a:r>
              <a:rPr lang="en-IN" b="1" dirty="0" smtClean="0">
                <a:solidFill>
                  <a:schemeClr val="accent1">
                    <a:lumMod val="50000"/>
                  </a:schemeClr>
                </a:solidFill>
              </a:rPr>
              <a:t> Kashmir Tours &amp; Travels</a:t>
            </a:r>
          </a:p>
          <a:p>
            <a:endParaRPr lang="en-IN" dirty="0" smtClean="0"/>
          </a:p>
          <a:p>
            <a:endParaRPr lang="en-IN" dirty="0" smtClean="0"/>
          </a:p>
          <a:p>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Drawing Of A Womans Torso - Leonardo Da Vinci - www.leonardoda-vinci.or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24200" y="1896035"/>
            <a:ext cx="2814638" cy="357187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3595571" y="5562599"/>
            <a:ext cx="1693220" cy="338554"/>
          </a:xfrm>
          <a:prstGeom prst="rect">
            <a:avLst/>
          </a:prstGeom>
        </p:spPr>
        <p:txBody>
          <a:bodyPr wrap="none">
            <a:spAutoFit/>
          </a:bodyPr>
          <a:lstStyle/>
          <a:p>
            <a:r>
              <a:rPr lang="en-US" b="1" dirty="0" smtClean="0"/>
              <a:t>A </a:t>
            </a:r>
            <a:r>
              <a:rPr lang="en-US" b="1" dirty="0"/>
              <a:t>w</a:t>
            </a:r>
            <a:r>
              <a:rPr lang="en-US" b="1" dirty="0" smtClean="0"/>
              <a:t>oman’s </a:t>
            </a:r>
            <a:r>
              <a:rPr lang="en-US" b="1" dirty="0"/>
              <a:t>Torso</a:t>
            </a:r>
          </a:p>
        </p:txBody>
      </p:sp>
      <p:sp>
        <p:nvSpPr>
          <p:cNvPr id="3" name="Rectangle 2"/>
          <p:cNvSpPr/>
          <p:nvPr/>
        </p:nvSpPr>
        <p:spPr>
          <a:xfrm>
            <a:off x="2686797" y="838200"/>
            <a:ext cx="3754554" cy="461665"/>
          </a:xfrm>
          <a:prstGeom prst="rect">
            <a:avLst/>
          </a:prstGeom>
        </p:spPr>
        <p:txBody>
          <a:bodyPr wrap="none">
            <a:spAutoFit/>
          </a:bodyPr>
          <a:lstStyle/>
          <a:p>
            <a:r>
              <a:rPr lang="en-US" sz="2400" dirty="0">
                <a:latin typeface="Harlow Solid Italic" panose="04030604020F02020D02" pitchFamily="82" charset="0"/>
              </a:rPr>
              <a:t>Anatomy in the Renaissance</a:t>
            </a:r>
          </a:p>
        </p:txBody>
      </p:sp>
      <p:sp>
        <p:nvSpPr>
          <p:cNvPr id="5" name="TextBox 4"/>
          <p:cNvSpPr txBox="1"/>
          <p:nvPr/>
        </p:nvSpPr>
        <p:spPr>
          <a:xfrm>
            <a:off x="3469799" y="304800"/>
            <a:ext cx="1944764" cy="507831"/>
          </a:xfrm>
          <a:prstGeom prst="rect">
            <a:avLst/>
          </a:prstGeom>
          <a:noFill/>
        </p:spPr>
        <p:txBody>
          <a:bodyPr wrap="none" rtlCol="0">
            <a:spAutoFit/>
          </a:bodyPr>
          <a:lstStyle/>
          <a:p>
            <a:r>
              <a:rPr lang="en-US" sz="2700" dirty="0"/>
              <a:t>Art interface</a:t>
            </a:r>
          </a:p>
        </p:txBody>
      </p:sp>
      <p:pic>
        <p:nvPicPr>
          <p:cNvPr id="9218" name="Picture 2" descr="http://d28septx7rf3dp.cloudfront.net/sites/default/files/styles/medium/public/ifimage/LEONARDO.jpg?itok=vKbj5DXk"/>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2948" y="1857364"/>
            <a:ext cx="1606926" cy="2208158"/>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https://upload.wikimedia.org/wikipedia/commons/thumb/6/63/Leonardo_da_Vinci_-_Studies_of_the_foetus_in_the_womb.jpg/800px-Leonardo_da_Vinci_-_Studies_of_the_foetus_in_the_womb.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24600" y="1896035"/>
            <a:ext cx="2628540" cy="3599382"/>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6560990" y="5562600"/>
            <a:ext cx="1533754" cy="338554"/>
          </a:xfrm>
          <a:prstGeom prst="rect">
            <a:avLst/>
          </a:prstGeom>
        </p:spPr>
        <p:txBody>
          <a:bodyPr wrap="none">
            <a:spAutoFit/>
          </a:bodyPr>
          <a:lstStyle/>
          <a:p>
            <a:r>
              <a:rPr lang="en-US" b="1" dirty="0" smtClean="0"/>
              <a:t>A fetus in utero</a:t>
            </a:r>
            <a:endParaRPr lang="en-US" b="1" dirty="0"/>
          </a:p>
        </p:txBody>
      </p:sp>
      <p:sp>
        <p:nvSpPr>
          <p:cNvPr id="2" name="TextBox 1"/>
          <p:cNvSpPr txBox="1"/>
          <p:nvPr/>
        </p:nvSpPr>
        <p:spPr>
          <a:xfrm>
            <a:off x="304800" y="4071942"/>
            <a:ext cx="2205437" cy="338554"/>
          </a:xfrm>
          <a:prstGeom prst="rect">
            <a:avLst/>
          </a:prstGeom>
          <a:noFill/>
        </p:spPr>
        <p:txBody>
          <a:bodyPr wrap="square" rtlCol="0">
            <a:spAutoFit/>
          </a:bodyPr>
          <a:lstStyle/>
          <a:p>
            <a:r>
              <a:rPr lang="en-US" dirty="0" smtClean="0"/>
              <a:t>1452-1519</a:t>
            </a:r>
            <a:endParaRPr lang="en-US" dirty="0"/>
          </a:p>
        </p:txBody>
      </p:sp>
      <p:sp>
        <p:nvSpPr>
          <p:cNvPr id="11" name="Rectangle 10"/>
          <p:cNvSpPr/>
          <p:nvPr/>
        </p:nvSpPr>
        <p:spPr>
          <a:xfrm>
            <a:off x="71406" y="4357694"/>
            <a:ext cx="2981356" cy="1077218"/>
          </a:xfrm>
          <a:prstGeom prst="rect">
            <a:avLst/>
          </a:prstGeom>
        </p:spPr>
        <p:txBody>
          <a:bodyPr wrap="square">
            <a:spAutoFit/>
          </a:bodyPr>
          <a:lstStyle/>
          <a:p>
            <a:r>
              <a:rPr lang="en-US" dirty="0"/>
              <a:t>The artists of the Early </a:t>
            </a:r>
            <a:r>
              <a:rPr lang="en-US" i="1" dirty="0"/>
              <a:t>Renaissance</a:t>
            </a:r>
            <a:r>
              <a:rPr lang="en-US" dirty="0"/>
              <a:t> </a:t>
            </a:r>
            <a:r>
              <a:rPr lang="en-US" dirty="0" smtClean="0"/>
              <a:t>studied </a:t>
            </a:r>
            <a:r>
              <a:rPr lang="en-US" i="1" dirty="0" smtClean="0"/>
              <a:t>anatomy</a:t>
            </a:r>
            <a:r>
              <a:rPr lang="en-US" dirty="0" smtClean="0"/>
              <a:t> </a:t>
            </a:r>
            <a:r>
              <a:rPr lang="en-US" dirty="0"/>
              <a:t>and </a:t>
            </a:r>
            <a:r>
              <a:rPr lang="en-US" dirty="0" smtClean="0"/>
              <a:t>geometry to make </a:t>
            </a:r>
            <a:r>
              <a:rPr lang="en-US" dirty="0"/>
              <a:t>their art </a:t>
            </a:r>
            <a:r>
              <a:rPr lang="en-US" dirty="0" smtClean="0"/>
              <a:t>appear more natural.</a:t>
            </a:r>
            <a:endParaRPr lang="en-US" dirty="0"/>
          </a:p>
        </p:txBody>
      </p:sp>
    </p:spTree>
    <p:extLst>
      <p:ext uri="{BB962C8B-B14F-4D97-AF65-F5344CB8AC3E}">
        <p14:creationId xmlns="" xmlns:p14="http://schemas.microsoft.com/office/powerpoint/2010/main" val="39833111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1538" y="2143116"/>
            <a:ext cx="6710491" cy="461665"/>
          </a:xfrm>
          <a:prstGeom prst="rect">
            <a:avLst/>
          </a:prstGeom>
          <a:noFill/>
        </p:spPr>
        <p:txBody>
          <a:bodyPr wrap="none" rtlCol="0">
            <a:spAutoFit/>
          </a:bodyPr>
          <a:lstStyle/>
          <a:p>
            <a:r>
              <a:rPr lang="en-US" sz="2400" dirty="0" smtClean="0">
                <a:solidFill>
                  <a:srgbClr val="0000FF"/>
                </a:solidFill>
              </a:rPr>
              <a:t>The Journal of </a:t>
            </a:r>
            <a:r>
              <a:rPr lang="en-US" sz="2400" dirty="0" smtClean="0">
                <a:solidFill>
                  <a:srgbClr val="FF0000"/>
                </a:solidFill>
              </a:rPr>
              <a:t>Biological Chemistry </a:t>
            </a:r>
            <a:r>
              <a:rPr lang="en-US" sz="2400" dirty="0" smtClean="0">
                <a:solidFill>
                  <a:srgbClr val="0000FF"/>
                </a:solidFill>
              </a:rPr>
              <a:t>(1905 onwards)</a:t>
            </a:r>
            <a:endParaRPr lang="en-US" sz="2400" dirty="0">
              <a:solidFill>
                <a:srgbClr val="0000FF"/>
              </a:solidFill>
            </a:endParaRPr>
          </a:p>
        </p:txBody>
      </p:sp>
      <p:sp>
        <p:nvSpPr>
          <p:cNvPr id="4" name="Down Arrow 3"/>
          <p:cNvSpPr/>
          <p:nvPr/>
        </p:nvSpPr>
        <p:spPr bwMode="auto">
          <a:xfrm>
            <a:off x="4038600" y="3083952"/>
            <a:ext cx="152400" cy="31646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ctr"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imes New Roman" pitchFamily="18" charset="0"/>
            </a:endParaRPr>
          </a:p>
        </p:txBody>
      </p:sp>
      <p:sp>
        <p:nvSpPr>
          <p:cNvPr id="5" name="TextBox 4"/>
          <p:cNvSpPr txBox="1"/>
          <p:nvPr/>
        </p:nvSpPr>
        <p:spPr>
          <a:xfrm>
            <a:off x="3071802" y="3753153"/>
            <a:ext cx="2499402" cy="461665"/>
          </a:xfrm>
          <a:prstGeom prst="rect">
            <a:avLst/>
          </a:prstGeom>
          <a:noFill/>
        </p:spPr>
        <p:txBody>
          <a:bodyPr wrap="none" rtlCol="0">
            <a:spAutoFit/>
          </a:bodyPr>
          <a:lstStyle/>
          <a:p>
            <a:r>
              <a:rPr lang="en-US" sz="2400" b="1" dirty="0" smtClean="0">
                <a:solidFill>
                  <a:srgbClr val="FF0000"/>
                </a:solidFill>
              </a:rPr>
              <a:t>Chemical Biology</a:t>
            </a:r>
            <a:endParaRPr lang="en-US" sz="2400" b="1" dirty="0">
              <a:solidFill>
                <a:srgbClr val="FF0000"/>
              </a:solidFill>
            </a:endParaRPr>
          </a:p>
        </p:txBody>
      </p:sp>
    </p:spTree>
    <p:extLst>
      <p:ext uri="{BB962C8B-B14F-4D97-AF65-F5344CB8AC3E}">
        <p14:creationId xmlns="" xmlns:p14="http://schemas.microsoft.com/office/powerpoint/2010/main" val="3948853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9808"/>
          <a:stretch/>
        </p:blipFill>
        <p:spPr>
          <a:xfrm>
            <a:off x="118861" y="990600"/>
            <a:ext cx="4342483" cy="4876800"/>
          </a:xfrm>
          <a:prstGeom prst="rect">
            <a:avLst/>
          </a:prstGeom>
        </p:spPr>
      </p:pic>
      <p:pic>
        <p:nvPicPr>
          <p:cNvPr id="9" name="Picture 8"/>
          <p:cNvPicPr>
            <a:picLocks noChangeAspect="1"/>
          </p:cNvPicPr>
          <p:nvPr/>
        </p:nvPicPr>
        <p:blipFill>
          <a:blip r:embed="rId3"/>
          <a:stretch>
            <a:fillRect/>
          </a:stretch>
        </p:blipFill>
        <p:spPr>
          <a:xfrm>
            <a:off x="4453488" y="990600"/>
            <a:ext cx="4690512" cy="4118725"/>
          </a:xfrm>
          <a:prstGeom prst="rect">
            <a:avLst/>
          </a:prstGeom>
        </p:spPr>
      </p:pic>
    </p:spTree>
    <p:extLst>
      <p:ext uri="{BB962C8B-B14F-4D97-AF65-F5344CB8AC3E}">
        <p14:creationId xmlns="" xmlns:p14="http://schemas.microsoft.com/office/powerpoint/2010/main" val="4036875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71" name="Group 31"/>
          <p:cNvGrpSpPr>
            <a:grpSpLocks/>
          </p:cNvGrpSpPr>
          <p:nvPr/>
        </p:nvGrpSpPr>
        <p:grpSpPr bwMode="auto">
          <a:xfrm>
            <a:off x="1946275" y="1401763"/>
            <a:ext cx="6969125" cy="3703637"/>
            <a:chOff x="1226" y="367"/>
            <a:chExt cx="4390" cy="2333"/>
          </a:xfrm>
        </p:grpSpPr>
        <p:sp>
          <p:nvSpPr>
            <p:cNvPr id="215043" name="Text Box 3"/>
            <p:cNvSpPr txBox="1">
              <a:spLocks noChangeArrowheads="1"/>
            </p:cNvSpPr>
            <p:nvPr/>
          </p:nvSpPr>
          <p:spPr bwMode="auto">
            <a:xfrm>
              <a:off x="1226" y="367"/>
              <a:ext cx="4390" cy="2333"/>
            </a:xfrm>
            <a:prstGeom prst="rect">
              <a:avLst/>
            </a:prstGeom>
            <a:noFill/>
            <a:ln w="9525">
              <a:noFill/>
              <a:miter lim="800000"/>
              <a:headEnd/>
              <a:tailEnd/>
            </a:ln>
            <a:effectLst/>
          </p:spPr>
          <p:txBody>
            <a:bodyPr>
              <a:spAutoFit/>
            </a:bodyPr>
            <a:lstStyle/>
            <a:p>
              <a:pPr fontAlgn="base"/>
              <a:r>
                <a:rPr lang="en-US" sz="2000">
                  <a:solidFill>
                    <a:schemeClr val="accent2"/>
                  </a:solidFill>
                  <a:latin typeface="Arial" pitchFamily="34" charset="0"/>
                  <a:ea typeface="Arial Unicode MS" pitchFamily="34" charset="-128"/>
                  <a:cs typeface="Arial" pitchFamily="34" charset="0"/>
                </a:rPr>
                <a:t>Post-translational processing</a:t>
              </a:r>
            </a:p>
            <a:p>
              <a:pPr fontAlgn="base"/>
              <a:endParaRPr lang="en-US" sz="2000">
                <a:solidFill>
                  <a:schemeClr val="accent2"/>
                </a:solidFill>
                <a:latin typeface="Arial" pitchFamily="34" charset="0"/>
                <a:ea typeface="Arial Unicode MS" pitchFamily="34" charset="-128"/>
                <a:cs typeface="Arial" pitchFamily="34" charset="0"/>
              </a:endParaRPr>
            </a:p>
            <a:p>
              <a:pPr fontAlgn="base"/>
              <a:r>
                <a:rPr lang="en-US" sz="2000">
                  <a:latin typeface="Arial" pitchFamily="34" charset="0"/>
                  <a:ea typeface="Arial Unicode MS" pitchFamily="34" charset="-128"/>
                  <a:cs typeface="Arial" pitchFamily="34" charset="0"/>
                </a:rPr>
                <a:t>(</a:t>
              </a:r>
              <a:r>
                <a:rPr lang="en-US" sz="2000" i="1">
                  <a:solidFill>
                    <a:schemeClr val="accent1"/>
                  </a:solidFill>
                  <a:latin typeface="Arial" pitchFamily="34" charset="0"/>
                  <a:ea typeface="Arial Unicode MS" pitchFamily="34" charset="-128"/>
                  <a:cs typeface="Arial" pitchFamily="34" charset="0"/>
                </a:rPr>
                <a:t>precise surgical operations carried out by enzymes</a:t>
              </a:r>
              <a:r>
                <a:rPr lang="en-US" sz="2000">
                  <a:latin typeface="Arial" pitchFamily="34" charset="0"/>
                  <a:ea typeface="Arial Unicode MS" pitchFamily="34" charset="-128"/>
                  <a:cs typeface="Arial" pitchFamily="34" charset="0"/>
                </a:rPr>
                <a:t>)</a:t>
              </a:r>
            </a:p>
            <a:p>
              <a:pPr fontAlgn="base"/>
              <a:endParaRPr lang="en-US" sz="2000">
                <a:latin typeface="Arial" pitchFamily="34" charset="0"/>
                <a:ea typeface="Arial Unicode MS" pitchFamily="34" charset="-128"/>
                <a:cs typeface="Arial" pitchFamily="34" charset="0"/>
              </a:endParaRPr>
            </a:p>
            <a:p>
              <a:pPr fontAlgn="base"/>
              <a:endParaRPr lang="en-US" sz="2000">
                <a:latin typeface="Arial" pitchFamily="34" charset="0"/>
                <a:ea typeface="Arial Unicode MS" pitchFamily="34" charset="-128"/>
                <a:cs typeface="Arial" pitchFamily="34" charset="0"/>
              </a:endParaRPr>
            </a:p>
            <a:p>
              <a:pPr fontAlgn="base"/>
              <a:r>
                <a:rPr lang="en-US" sz="2000">
                  <a:solidFill>
                    <a:schemeClr val="accent1"/>
                  </a:solidFill>
                  <a:latin typeface="Arial" pitchFamily="34" charset="0"/>
                  <a:ea typeface="Arial Unicode MS" pitchFamily="34" charset="-128"/>
                  <a:cs typeface="Arial" pitchFamily="34" charset="0"/>
                </a:rPr>
                <a:t>Some groups are added </a:t>
              </a:r>
              <a:r>
                <a:rPr lang="en-US" sz="2000">
                  <a:latin typeface="Arial" pitchFamily="34" charset="0"/>
                  <a:ea typeface="Arial Unicode MS" pitchFamily="34" charset="-128"/>
                  <a:cs typeface="Arial" pitchFamily="34" charset="0"/>
                </a:rPr>
                <a:t> or  </a:t>
              </a:r>
              <a:r>
                <a:rPr lang="en-US" sz="2000">
                  <a:solidFill>
                    <a:srgbClr val="990000"/>
                  </a:solidFill>
                  <a:latin typeface="Arial" pitchFamily="34" charset="0"/>
                  <a:ea typeface="Arial Unicode MS" pitchFamily="34" charset="-128"/>
                  <a:cs typeface="Arial" pitchFamily="34" charset="0"/>
                </a:rPr>
                <a:t>parts are deleted</a:t>
              </a:r>
            </a:p>
            <a:p>
              <a:pPr fontAlgn="base"/>
              <a:endParaRPr lang="en-US" sz="2000">
                <a:latin typeface="Arial" pitchFamily="34" charset="0"/>
                <a:ea typeface="Arial Unicode MS" pitchFamily="34" charset="-128"/>
                <a:cs typeface="Arial" pitchFamily="34" charset="0"/>
              </a:endParaRPr>
            </a:p>
            <a:p>
              <a:pPr fontAlgn="base"/>
              <a:endParaRPr lang="en-US" sz="2000">
                <a:latin typeface="Arial" pitchFamily="34" charset="0"/>
                <a:ea typeface="Arial Unicode MS" pitchFamily="34" charset="-128"/>
                <a:cs typeface="Arial" pitchFamily="34" charset="0"/>
              </a:endParaRPr>
            </a:p>
            <a:p>
              <a:pPr fontAlgn="base"/>
              <a:r>
                <a:rPr lang="en-US" sz="2000">
                  <a:solidFill>
                    <a:schemeClr val="accent2"/>
                  </a:solidFill>
                  <a:latin typeface="Arial" pitchFamily="34" charset="0"/>
                  <a:ea typeface="Arial Unicode MS" pitchFamily="34" charset="-128"/>
                  <a:cs typeface="Arial" pitchFamily="34" charset="0"/>
                </a:rPr>
                <a:t>Finished product</a:t>
              </a:r>
            </a:p>
            <a:p>
              <a:pPr fontAlgn="base"/>
              <a:endParaRPr lang="en-US" sz="2000">
                <a:solidFill>
                  <a:schemeClr val="accent2"/>
                </a:solidFill>
                <a:latin typeface="Arial" pitchFamily="34" charset="0"/>
                <a:ea typeface="Arial Unicode MS" pitchFamily="34" charset="-128"/>
                <a:cs typeface="Arial" pitchFamily="34" charset="0"/>
              </a:endParaRPr>
            </a:p>
            <a:p>
              <a:pPr fontAlgn="base"/>
              <a:r>
                <a:rPr lang="en-US" sz="2000" i="1">
                  <a:solidFill>
                    <a:schemeClr val="accent2"/>
                  </a:solidFill>
                  <a:latin typeface="Arial" pitchFamily="34" charset="0"/>
                  <a:ea typeface="Arial Unicode MS" pitchFamily="34" charset="-128"/>
                  <a:cs typeface="Arial" pitchFamily="34" charset="0"/>
                </a:rPr>
                <a:t>Nature generates protein variety &amp; functional diversity</a:t>
              </a:r>
              <a:r>
                <a:rPr lang="en-US" sz="1700">
                  <a:solidFill>
                    <a:schemeClr val="accent2"/>
                  </a:solidFill>
                  <a:latin typeface="Arial Black" pitchFamily="34" charset="0"/>
                  <a:ea typeface="Arial Unicode MS" pitchFamily="34" charset="-128"/>
                  <a:cs typeface="Arial" pitchFamily="34" charset="0"/>
                </a:rPr>
                <a:t> </a:t>
              </a:r>
            </a:p>
            <a:p>
              <a:pPr fontAlgn="base"/>
              <a:endParaRPr lang="en-IN" sz="1700">
                <a:solidFill>
                  <a:schemeClr val="accent2"/>
                </a:solidFill>
                <a:latin typeface="Arial Black" pitchFamily="34" charset="0"/>
                <a:ea typeface="Arial Unicode MS" pitchFamily="34" charset="-128"/>
                <a:cs typeface="Arial" pitchFamily="34" charset="0"/>
              </a:endParaRPr>
            </a:p>
          </p:txBody>
        </p:sp>
        <p:sp>
          <p:nvSpPr>
            <p:cNvPr id="215055" name="Line 15"/>
            <p:cNvSpPr>
              <a:spLocks noChangeShapeType="1"/>
            </p:cNvSpPr>
            <p:nvPr/>
          </p:nvSpPr>
          <p:spPr bwMode="auto">
            <a:xfrm>
              <a:off x="3168" y="1632"/>
              <a:ext cx="0" cy="240"/>
            </a:xfrm>
            <a:prstGeom prst="line">
              <a:avLst/>
            </a:prstGeom>
            <a:noFill/>
            <a:ln w="9525">
              <a:solidFill>
                <a:schemeClr val="tx1"/>
              </a:solidFill>
              <a:round/>
              <a:headEnd/>
              <a:tailEnd type="triangle" w="med" len="med"/>
            </a:ln>
            <a:effectLst/>
          </p:spPr>
          <p:txBody>
            <a:bodyPr/>
            <a:lstStyle/>
            <a:p>
              <a:endParaRPr lang="en-US"/>
            </a:p>
          </p:txBody>
        </p:sp>
      </p:grpSp>
      <p:grpSp>
        <p:nvGrpSpPr>
          <p:cNvPr id="215069" name="Group 29"/>
          <p:cNvGrpSpPr>
            <a:grpSpLocks/>
          </p:cNvGrpSpPr>
          <p:nvPr/>
        </p:nvGrpSpPr>
        <p:grpSpPr bwMode="auto">
          <a:xfrm>
            <a:off x="50800" y="1158875"/>
            <a:ext cx="1930400" cy="3870325"/>
            <a:chOff x="32" y="730"/>
            <a:chExt cx="1216" cy="2438"/>
          </a:xfrm>
        </p:grpSpPr>
        <p:sp>
          <p:nvSpPr>
            <p:cNvPr id="215056" name="Text Box 16"/>
            <p:cNvSpPr txBox="1">
              <a:spLocks noChangeArrowheads="1"/>
            </p:cNvSpPr>
            <p:nvPr/>
          </p:nvSpPr>
          <p:spPr bwMode="auto">
            <a:xfrm>
              <a:off x="32" y="730"/>
              <a:ext cx="903" cy="518"/>
            </a:xfrm>
            <a:prstGeom prst="rect">
              <a:avLst/>
            </a:prstGeom>
            <a:noFill/>
            <a:ln w="9525">
              <a:noFill/>
              <a:miter lim="800000"/>
              <a:headEnd/>
              <a:tailEnd/>
            </a:ln>
            <a:effectLst/>
          </p:spPr>
          <p:txBody>
            <a:bodyPr wrap="none">
              <a:spAutoFit/>
            </a:bodyPr>
            <a:lstStyle/>
            <a:p>
              <a:r>
                <a:rPr lang="en-US" sz="2400"/>
                <a:t>DNA</a:t>
              </a:r>
            </a:p>
            <a:p>
              <a:r>
                <a:rPr lang="en-US" sz="2400"/>
                <a:t>(template)</a:t>
              </a:r>
              <a:endParaRPr lang="en-IN" sz="2400"/>
            </a:p>
          </p:txBody>
        </p:sp>
        <p:sp>
          <p:nvSpPr>
            <p:cNvPr id="215058" name="Text Box 18"/>
            <p:cNvSpPr txBox="1">
              <a:spLocks noChangeArrowheads="1"/>
            </p:cNvSpPr>
            <p:nvPr/>
          </p:nvSpPr>
          <p:spPr bwMode="auto">
            <a:xfrm>
              <a:off x="99" y="1440"/>
              <a:ext cx="1149" cy="288"/>
            </a:xfrm>
            <a:prstGeom prst="rect">
              <a:avLst/>
            </a:prstGeom>
            <a:noFill/>
            <a:ln w="9525">
              <a:noFill/>
              <a:miter lim="800000"/>
              <a:headEnd/>
              <a:tailEnd/>
            </a:ln>
            <a:effectLst/>
          </p:spPr>
          <p:txBody>
            <a:bodyPr wrap="none">
              <a:spAutoFit/>
            </a:bodyPr>
            <a:lstStyle/>
            <a:p>
              <a:r>
                <a:rPr lang="en-US" sz="2400"/>
                <a:t>Transcription</a:t>
              </a:r>
              <a:endParaRPr lang="en-IN" sz="2400"/>
            </a:p>
          </p:txBody>
        </p:sp>
        <p:sp>
          <p:nvSpPr>
            <p:cNvPr id="215061" name="Text Box 21"/>
            <p:cNvSpPr txBox="1">
              <a:spLocks noChangeArrowheads="1"/>
            </p:cNvSpPr>
            <p:nvPr/>
          </p:nvSpPr>
          <p:spPr bwMode="auto">
            <a:xfrm>
              <a:off x="51" y="2448"/>
              <a:ext cx="989" cy="288"/>
            </a:xfrm>
            <a:prstGeom prst="rect">
              <a:avLst/>
            </a:prstGeom>
            <a:noFill/>
            <a:ln w="9525">
              <a:noFill/>
              <a:miter lim="800000"/>
              <a:headEnd/>
              <a:tailEnd/>
            </a:ln>
            <a:effectLst/>
          </p:spPr>
          <p:txBody>
            <a:bodyPr wrap="none">
              <a:spAutoFit/>
            </a:bodyPr>
            <a:lstStyle/>
            <a:p>
              <a:r>
                <a:rPr lang="en-US" sz="2400"/>
                <a:t>Translation</a:t>
              </a:r>
              <a:endParaRPr lang="en-IN" sz="2400"/>
            </a:p>
          </p:txBody>
        </p:sp>
        <p:sp>
          <p:nvSpPr>
            <p:cNvPr id="215062" name="Text Box 22"/>
            <p:cNvSpPr txBox="1">
              <a:spLocks noChangeArrowheads="1"/>
            </p:cNvSpPr>
            <p:nvPr/>
          </p:nvSpPr>
          <p:spPr bwMode="auto">
            <a:xfrm>
              <a:off x="105" y="1962"/>
              <a:ext cx="671" cy="288"/>
            </a:xfrm>
            <a:prstGeom prst="rect">
              <a:avLst/>
            </a:prstGeom>
            <a:noFill/>
            <a:ln w="9525">
              <a:noFill/>
              <a:miter lim="800000"/>
              <a:headEnd/>
              <a:tailEnd/>
            </a:ln>
            <a:effectLst/>
          </p:spPr>
          <p:txBody>
            <a:bodyPr wrap="none">
              <a:spAutoFit/>
            </a:bodyPr>
            <a:lstStyle/>
            <a:p>
              <a:r>
                <a:rPr lang="en-US" sz="2400"/>
                <a:t>mRNA</a:t>
              </a:r>
              <a:endParaRPr lang="en-IN" sz="2400"/>
            </a:p>
          </p:txBody>
        </p:sp>
        <p:sp>
          <p:nvSpPr>
            <p:cNvPr id="215063" name="Text Box 23"/>
            <p:cNvSpPr txBox="1">
              <a:spLocks noChangeArrowheads="1"/>
            </p:cNvSpPr>
            <p:nvPr/>
          </p:nvSpPr>
          <p:spPr bwMode="auto">
            <a:xfrm>
              <a:off x="110" y="2880"/>
              <a:ext cx="745" cy="288"/>
            </a:xfrm>
            <a:prstGeom prst="rect">
              <a:avLst/>
            </a:prstGeom>
            <a:noFill/>
            <a:ln w="9525">
              <a:noFill/>
              <a:miter lim="800000"/>
              <a:headEnd/>
              <a:tailEnd/>
            </a:ln>
            <a:effectLst/>
          </p:spPr>
          <p:txBody>
            <a:bodyPr wrap="none">
              <a:spAutoFit/>
            </a:bodyPr>
            <a:lstStyle/>
            <a:p>
              <a:r>
                <a:rPr lang="en-US" sz="2400"/>
                <a:t>Proteins</a:t>
              </a:r>
              <a:endParaRPr lang="en-IN" sz="2400"/>
            </a:p>
          </p:txBody>
        </p:sp>
        <p:sp>
          <p:nvSpPr>
            <p:cNvPr id="215064" name="Line 24"/>
            <p:cNvSpPr>
              <a:spLocks noChangeShapeType="1"/>
            </p:cNvSpPr>
            <p:nvPr/>
          </p:nvSpPr>
          <p:spPr bwMode="auto">
            <a:xfrm>
              <a:off x="480" y="1248"/>
              <a:ext cx="0" cy="256"/>
            </a:xfrm>
            <a:prstGeom prst="line">
              <a:avLst/>
            </a:prstGeom>
            <a:noFill/>
            <a:ln w="9525">
              <a:solidFill>
                <a:schemeClr val="tx1"/>
              </a:solidFill>
              <a:round/>
              <a:headEnd/>
              <a:tailEnd/>
            </a:ln>
            <a:effectLst/>
          </p:spPr>
          <p:txBody>
            <a:bodyPr/>
            <a:lstStyle/>
            <a:p>
              <a:endParaRPr lang="en-US"/>
            </a:p>
          </p:txBody>
        </p:sp>
        <p:sp>
          <p:nvSpPr>
            <p:cNvPr id="215065" name="Line 25"/>
            <p:cNvSpPr>
              <a:spLocks noChangeShapeType="1"/>
            </p:cNvSpPr>
            <p:nvPr/>
          </p:nvSpPr>
          <p:spPr bwMode="auto">
            <a:xfrm>
              <a:off x="480" y="1728"/>
              <a:ext cx="0" cy="234"/>
            </a:xfrm>
            <a:prstGeom prst="line">
              <a:avLst/>
            </a:prstGeom>
            <a:noFill/>
            <a:ln w="9525">
              <a:solidFill>
                <a:schemeClr val="tx1"/>
              </a:solidFill>
              <a:round/>
              <a:headEnd/>
              <a:tailEnd type="triangle" w="med" len="med"/>
            </a:ln>
            <a:effectLst/>
          </p:spPr>
          <p:txBody>
            <a:bodyPr/>
            <a:lstStyle/>
            <a:p>
              <a:endParaRPr lang="en-US"/>
            </a:p>
          </p:txBody>
        </p:sp>
        <p:sp>
          <p:nvSpPr>
            <p:cNvPr id="215066" name="Line 26"/>
            <p:cNvSpPr>
              <a:spLocks noChangeShapeType="1"/>
            </p:cNvSpPr>
            <p:nvPr/>
          </p:nvSpPr>
          <p:spPr bwMode="auto">
            <a:xfrm>
              <a:off x="480" y="2250"/>
              <a:ext cx="0" cy="198"/>
            </a:xfrm>
            <a:prstGeom prst="line">
              <a:avLst/>
            </a:prstGeom>
            <a:noFill/>
            <a:ln w="9525">
              <a:solidFill>
                <a:schemeClr val="tx1"/>
              </a:solidFill>
              <a:round/>
              <a:headEnd/>
              <a:tailEnd/>
            </a:ln>
            <a:effectLst/>
          </p:spPr>
          <p:txBody>
            <a:bodyPr/>
            <a:lstStyle/>
            <a:p>
              <a:endParaRPr lang="en-US"/>
            </a:p>
          </p:txBody>
        </p:sp>
        <p:sp>
          <p:nvSpPr>
            <p:cNvPr id="215068" name="Line 28"/>
            <p:cNvSpPr>
              <a:spLocks noChangeShapeType="1"/>
            </p:cNvSpPr>
            <p:nvPr/>
          </p:nvSpPr>
          <p:spPr bwMode="auto">
            <a:xfrm>
              <a:off x="480" y="2688"/>
              <a:ext cx="0" cy="234"/>
            </a:xfrm>
            <a:prstGeom prst="line">
              <a:avLst/>
            </a:prstGeom>
            <a:noFill/>
            <a:ln w="9525">
              <a:solidFill>
                <a:schemeClr val="tx1"/>
              </a:solidFill>
              <a:round/>
              <a:headEn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5071"/>
                                        </p:tgtEl>
                                        <p:attrNameLst>
                                          <p:attrName>style.visibility</p:attrName>
                                        </p:attrNameLst>
                                      </p:cBhvr>
                                      <p:to>
                                        <p:strVal val="visible"/>
                                      </p:to>
                                    </p:set>
                                    <p:animEffect transition="in" filter="blinds(horizontal)">
                                      <p:cBhvr>
                                        <p:cTn id="7" dur="500"/>
                                        <p:tgtEl>
                                          <p:spTgt spid="215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ChangeArrowheads="1"/>
          </p:cNvSpPr>
          <p:nvPr/>
        </p:nvSpPr>
        <p:spPr bwMode="auto">
          <a:xfrm>
            <a:off x="-2916238" y="4143375"/>
            <a:ext cx="9144001" cy="0"/>
          </a:xfrm>
          <a:prstGeom prst="rect">
            <a:avLst/>
          </a:prstGeom>
          <a:noFill/>
          <a:ln w="9525">
            <a:noFill/>
            <a:miter lim="800000"/>
            <a:headEnd/>
            <a:tailEnd/>
          </a:ln>
          <a:effectLst/>
        </p:spPr>
        <p:txBody>
          <a:bodyPr>
            <a:spAutoFit/>
          </a:bodyPr>
          <a:lstStyle/>
          <a:p>
            <a:endParaRPr lang="en-US"/>
          </a:p>
        </p:txBody>
      </p:sp>
      <p:sp>
        <p:nvSpPr>
          <p:cNvPr id="377859" name="Rectangle 3"/>
          <p:cNvSpPr>
            <a:spLocks noChangeArrowheads="1"/>
          </p:cNvSpPr>
          <p:nvPr/>
        </p:nvSpPr>
        <p:spPr bwMode="auto">
          <a:xfrm>
            <a:off x="0" y="1000125"/>
            <a:ext cx="9144000" cy="600075"/>
          </a:xfrm>
          <a:prstGeom prst="rect">
            <a:avLst/>
          </a:prstGeom>
          <a:noFill/>
          <a:ln w="9525">
            <a:noFill/>
            <a:miter lim="800000"/>
            <a:headEnd/>
            <a:tailEnd/>
          </a:ln>
          <a:effectLst/>
        </p:spPr>
        <p:txBody>
          <a:bodyPr lIns="82058" tIns="41029" rIns="82058" bIns="41029">
            <a:spAutoFit/>
          </a:bodyPr>
          <a:lstStyle/>
          <a:p>
            <a:pPr algn="l" defTabSz="820738" fontAlgn="base"/>
            <a:r>
              <a:rPr lang="en-US" sz="1100">
                <a:cs typeface="Times New Roman" pitchFamily="18" charset="0"/>
              </a:rPr>
              <a:t> </a:t>
            </a:r>
          </a:p>
          <a:p>
            <a:pPr algn="l" defTabSz="820738" eaLnBrk="0" fontAlgn="base" hangingPunct="0"/>
            <a:endParaRPr lang="en-US" sz="2200"/>
          </a:p>
        </p:txBody>
      </p:sp>
      <p:grpSp>
        <p:nvGrpSpPr>
          <p:cNvPr id="377860" name="Group 4"/>
          <p:cNvGrpSpPr>
            <a:grpSpLocks/>
          </p:cNvGrpSpPr>
          <p:nvPr/>
        </p:nvGrpSpPr>
        <p:grpSpPr bwMode="auto">
          <a:xfrm>
            <a:off x="546100" y="1214438"/>
            <a:ext cx="7281863" cy="5367337"/>
            <a:chOff x="344" y="765"/>
            <a:chExt cx="4587" cy="3381"/>
          </a:xfrm>
        </p:grpSpPr>
        <p:sp>
          <p:nvSpPr>
            <p:cNvPr id="377861" name="Text Box 5"/>
            <p:cNvSpPr txBox="1">
              <a:spLocks noChangeArrowheads="1"/>
            </p:cNvSpPr>
            <p:nvPr/>
          </p:nvSpPr>
          <p:spPr bwMode="auto">
            <a:xfrm>
              <a:off x="2544" y="3960"/>
              <a:ext cx="104" cy="186"/>
            </a:xfrm>
            <a:prstGeom prst="rect">
              <a:avLst/>
            </a:prstGeom>
            <a:noFill/>
            <a:ln w="9525">
              <a:noFill/>
              <a:miter lim="800000"/>
              <a:headEnd/>
              <a:tailEnd/>
            </a:ln>
            <a:effectLst/>
          </p:spPr>
          <p:txBody>
            <a:bodyPr wrap="none" lIns="82058" tIns="41029" rIns="82058" bIns="41029">
              <a:spAutoFit/>
            </a:bodyPr>
            <a:lstStyle/>
            <a:p>
              <a:pPr algn="l" defTabSz="820738" fontAlgn="base"/>
              <a:endParaRPr lang="en-AU" sz="1400" b="1">
                <a:latin typeface="Arial" pitchFamily="34" charset="0"/>
              </a:endParaRPr>
            </a:p>
          </p:txBody>
        </p:sp>
        <p:sp>
          <p:nvSpPr>
            <p:cNvPr id="377862" name="Text Box 6"/>
            <p:cNvSpPr txBox="1">
              <a:spLocks noChangeArrowheads="1"/>
            </p:cNvSpPr>
            <p:nvPr/>
          </p:nvSpPr>
          <p:spPr bwMode="auto">
            <a:xfrm>
              <a:off x="3128" y="3920"/>
              <a:ext cx="1803" cy="186"/>
            </a:xfrm>
            <a:prstGeom prst="rect">
              <a:avLst/>
            </a:prstGeom>
            <a:noFill/>
            <a:ln w="9525">
              <a:noFill/>
              <a:miter lim="800000"/>
              <a:headEnd/>
              <a:tailEnd/>
            </a:ln>
            <a:effectLst/>
          </p:spPr>
          <p:txBody>
            <a:bodyPr wrap="none" lIns="82058" tIns="41029" rIns="82058" bIns="41029">
              <a:spAutoFit/>
            </a:bodyPr>
            <a:lstStyle/>
            <a:p>
              <a:pPr algn="l" defTabSz="820738" fontAlgn="base"/>
              <a:r>
                <a:rPr lang="en-US" sz="1400" b="1">
                  <a:latin typeface="Arial" pitchFamily="34" charset="0"/>
                </a:rPr>
                <a:t>Nat. Struct. Biol. 1: 502- 4 (1994)</a:t>
              </a:r>
              <a:endParaRPr lang="en-AU" sz="1400" b="1">
                <a:latin typeface="Arial" pitchFamily="34" charset="0"/>
              </a:endParaRPr>
            </a:p>
          </p:txBody>
        </p:sp>
        <p:grpSp>
          <p:nvGrpSpPr>
            <p:cNvPr id="377863" name="Group 7"/>
            <p:cNvGrpSpPr>
              <a:grpSpLocks/>
            </p:cNvGrpSpPr>
            <p:nvPr/>
          </p:nvGrpSpPr>
          <p:grpSpPr bwMode="auto">
            <a:xfrm>
              <a:off x="344" y="765"/>
              <a:ext cx="4190" cy="2658"/>
              <a:chOff x="197" y="900"/>
              <a:chExt cx="4190" cy="2658"/>
            </a:xfrm>
          </p:grpSpPr>
          <p:grpSp>
            <p:nvGrpSpPr>
              <p:cNvPr id="377864" name="Group 8"/>
              <p:cNvGrpSpPr>
                <a:grpSpLocks/>
              </p:cNvGrpSpPr>
              <p:nvPr/>
            </p:nvGrpSpPr>
            <p:grpSpPr bwMode="auto">
              <a:xfrm>
                <a:off x="1503" y="900"/>
                <a:ext cx="2880" cy="203"/>
                <a:chOff x="1728" y="960"/>
                <a:chExt cx="3312" cy="216"/>
              </a:xfrm>
            </p:grpSpPr>
            <p:sp>
              <p:nvSpPr>
                <p:cNvPr id="377865" name="Rectangle 9"/>
                <p:cNvSpPr>
                  <a:spLocks noChangeArrowheads="1"/>
                </p:cNvSpPr>
                <p:nvPr/>
              </p:nvSpPr>
              <p:spPr bwMode="auto">
                <a:xfrm>
                  <a:off x="1728" y="960"/>
                  <a:ext cx="936" cy="216"/>
                </a:xfrm>
                <a:prstGeom prst="rect">
                  <a:avLst/>
                </a:prstGeom>
                <a:solidFill>
                  <a:schemeClr val="accent1"/>
                </a:solidFill>
                <a:ln w="9525">
                  <a:solidFill>
                    <a:srgbClr val="000000"/>
                  </a:solidFill>
                  <a:miter lim="800000"/>
                  <a:headEnd/>
                  <a:tailEnd/>
                </a:ln>
              </p:spPr>
              <p:txBody>
                <a:bodyPr lIns="82058" tIns="41029" rIns="82058" bIns="41029"/>
                <a:lstStyle/>
                <a:p>
                  <a:pPr algn="l" defTabSz="820738" fontAlgn="base"/>
                  <a:r>
                    <a:rPr lang="en-US" sz="1400">
                      <a:cs typeface="Times New Roman" pitchFamily="18" charset="0"/>
                    </a:rPr>
                    <a:t> </a:t>
                  </a:r>
                </a:p>
                <a:p>
                  <a:pPr algn="l" defTabSz="820738" eaLnBrk="0" fontAlgn="base" hangingPunct="0"/>
                  <a:endParaRPr lang="en-US" sz="1400"/>
                </a:p>
              </p:txBody>
            </p:sp>
            <p:sp>
              <p:nvSpPr>
                <p:cNvPr id="377866" name="Rectangle 10"/>
                <p:cNvSpPr>
                  <a:spLocks noChangeArrowheads="1"/>
                </p:cNvSpPr>
                <p:nvPr/>
              </p:nvSpPr>
              <p:spPr bwMode="auto">
                <a:xfrm>
                  <a:off x="2664" y="960"/>
                  <a:ext cx="864" cy="216"/>
                </a:xfrm>
                <a:prstGeom prst="rect">
                  <a:avLst/>
                </a:prstGeom>
                <a:solidFill>
                  <a:srgbClr val="0000FF"/>
                </a:solidFill>
                <a:ln w="9525">
                  <a:solidFill>
                    <a:srgbClr val="000000"/>
                  </a:solidFill>
                  <a:miter lim="800000"/>
                  <a:headEnd/>
                  <a:tailEnd/>
                </a:ln>
              </p:spPr>
              <p:txBody>
                <a:bodyPr/>
                <a:lstStyle/>
                <a:p>
                  <a:endParaRPr lang="en-US"/>
                </a:p>
              </p:txBody>
            </p:sp>
            <p:sp>
              <p:nvSpPr>
                <p:cNvPr id="377867" name="Rectangle 11"/>
                <p:cNvSpPr>
                  <a:spLocks noChangeArrowheads="1"/>
                </p:cNvSpPr>
                <p:nvPr/>
              </p:nvSpPr>
              <p:spPr bwMode="auto">
                <a:xfrm>
                  <a:off x="3528" y="960"/>
                  <a:ext cx="936" cy="216"/>
                </a:xfrm>
                <a:prstGeom prst="rect">
                  <a:avLst/>
                </a:prstGeom>
                <a:solidFill>
                  <a:srgbClr val="FF0000"/>
                </a:solidFill>
                <a:ln w="9525">
                  <a:solidFill>
                    <a:srgbClr val="000000"/>
                  </a:solidFill>
                  <a:miter lim="800000"/>
                  <a:headEnd/>
                  <a:tailEnd/>
                </a:ln>
              </p:spPr>
              <p:txBody>
                <a:bodyPr/>
                <a:lstStyle/>
                <a:p>
                  <a:endParaRPr lang="en-US"/>
                </a:p>
              </p:txBody>
            </p:sp>
            <p:sp>
              <p:nvSpPr>
                <p:cNvPr id="377868" name="Rectangle 12"/>
                <p:cNvSpPr>
                  <a:spLocks noChangeArrowheads="1"/>
                </p:cNvSpPr>
                <p:nvPr/>
              </p:nvSpPr>
              <p:spPr bwMode="auto">
                <a:xfrm>
                  <a:off x="4464" y="960"/>
                  <a:ext cx="576" cy="216"/>
                </a:xfrm>
                <a:prstGeom prst="rect">
                  <a:avLst/>
                </a:prstGeom>
                <a:solidFill>
                  <a:schemeClr val="tx2"/>
                </a:solidFill>
                <a:ln w="9525">
                  <a:solidFill>
                    <a:srgbClr val="000000"/>
                  </a:solidFill>
                  <a:miter lim="800000"/>
                  <a:headEnd/>
                  <a:tailEnd/>
                </a:ln>
              </p:spPr>
              <p:txBody>
                <a:bodyPr/>
                <a:lstStyle/>
                <a:p>
                  <a:endParaRPr lang="en-US"/>
                </a:p>
              </p:txBody>
            </p:sp>
          </p:grpSp>
          <p:sp>
            <p:nvSpPr>
              <p:cNvPr id="377869" name="Text Box 13"/>
              <p:cNvSpPr txBox="1">
                <a:spLocks noChangeArrowheads="1"/>
              </p:cNvSpPr>
              <p:nvPr/>
            </p:nvSpPr>
            <p:spPr bwMode="auto">
              <a:xfrm>
                <a:off x="209" y="942"/>
                <a:ext cx="719" cy="186"/>
              </a:xfrm>
              <a:prstGeom prst="rect">
                <a:avLst/>
              </a:prstGeom>
              <a:noFill/>
              <a:ln w="9525">
                <a:noFill/>
                <a:miter lim="800000"/>
                <a:headEnd/>
                <a:tailEnd/>
              </a:ln>
              <a:effectLst/>
            </p:spPr>
            <p:txBody>
              <a:bodyPr wrap="none" lIns="82058" tIns="41029" rIns="82058" bIns="41029">
                <a:spAutoFit/>
              </a:bodyPr>
              <a:lstStyle/>
              <a:p>
                <a:pPr algn="l" defTabSz="820738" fontAlgn="base"/>
                <a:r>
                  <a:rPr lang="en-US" sz="1400" b="1">
                    <a:latin typeface="Arial" pitchFamily="34" charset="0"/>
                  </a:rPr>
                  <a:t>Pre-pro-pro</a:t>
                </a:r>
                <a:endParaRPr lang="en-AU" sz="1400" b="1">
                  <a:latin typeface="Arial" pitchFamily="34" charset="0"/>
                </a:endParaRPr>
              </a:p>
            </p:txBody>
          </p:sp>
          <p:grpSp>
            <p:nvGrpSpPr>
              <p:cNvPr id="377870" name="Group 14"/>
              <p:cNvGrpSpPr>
                <a:grpSpLocks/>
              </p:cNvGrpSpPr>
              <p:nvPr/>
            </p:nvGrpSpPr>
            <p:grpSpPr bwMode="auto">
              <a:xfrm>
                <a:off x="197" y="1260"/>
                <a:ext cx="4186" cy="686"/>
                <a:chOff x="227" y="1344"/>
                <a:chExt cx="4813" cy="731"/>
              </a:xfrm>
            </p:grpSpPr>
            <p:sp>
              <p:nvSpPr>
                <p:cNvPr id="377871" name="Line 15"/>
                <p:cNvSpPr>
                  <a:spLocks noChangeShapeType="1"/>
                </p:cNvSpPr>
                <p:nvPr/>
              </p:nvSpPr>
              <p:spPr bwMode="auto">
                <a:xfrm>
                  <a:off x="3408" y="1344"/>
                  <a:ext cx="0" cy="360"/>
                </a:xfrm>
                <a:prstGeom prst="line">
                  <a:avLst/>
                </a:prstGeom>
                <a:noFill/>
                <a:ln w="38100">
                  <a:solidFill>
                    <a:srgbClr val="000000"/>
                  </a:solidFill>
                  <a:round/>
                  <a:headEnd/>
                  <a:tailEnd type="triangle" w="med" len="med"/>
                </a:ln>
              </p:spPr>
              <p:txBody>
                <a:bodyPr/>
                <a:lstStyle/>
                <a:p>
                  <a:endParaRPr lang="en-US"/>
                </a:p>
              </p:txBody>
            </p:sp>
            <p:sp>
              <p:nvSpPr>
                <p:cNvPr id="377872" name="Rectangle 16"/>
                <p:cNvSpPr>
                  <a:spLocks noChangeArrowheads="1"/>
                </p:cNvSpPr>
                <p:nvPr/>
              </p:nvSpPr>
              <p:spPr bwMode="auto">
                <a:xfrm>
                  <a:off x="1728" y="1821"/>
                  <a:ext cx="936" cy="216"/>
                </a:xfrm>
                <a:prstGeom prst="rect">
                  <a:avLst/>
                </a:prstGeom>
                <a:solidFill>
                  <a:schemeClr val="accent1"/>
                </a:solidFill>
                <a:ln w="38100">
                  <a:solidFill>
                    <a:srgbClr val="000000"/>
                  </a:solidFill>
                  <a:miter lim="800000"/>
                  <a:headEnd/>
                  <a:tailEnd/>
                </a:ln>
              </p:spPr>
              <p:txBody>
                <a:bodyPr/>
                <a:lstStyle/>
                <a:p>
                  <a:endParaRPr lang="en-US"/>
                </a:p>
              </p:txBody>
            </p:sp>
            <p:sp>
              <p:nvSpPr>
                <p:cNvPr id="377873" name="Rectangle 17"/>
                <p:cNvSpPr>
                  <a:spLocks noChangeArrowheads="1"/>
                </p:cNvSpPr>
                <p:nvPr/>
              </p:nvSpPr>
              <p:spPr bwMode="auto">
                <a:xfrm>
                  <a:off x="3240" y="1824"/>
                  <a:ext cx="288" cy="216"/>
                </a:xfrm>
                <a:prstGeom prst="rect">
                  <a:avLst/>
                </a:prstGeom>
                <a:solidFill>
                  <a:srgbClr val="0000FF"/>
                </a:solidFill>
                <a:ln w="38100">
                  <a:solidFill>
                    <a:srgbClr val="000000"/>
                  </a:solidFill>
                  <a:miter lim="800000"/>
                  <a:headEnd/>
                  <a:tailEnd/>
                </a:ln>
              </p:spPr>
              <p:txBody>
                <a:bodyPr/>
                <a:lstStyle/>
                <a:p>
                  <a:endParaRPr lang="en-US"/>
                </a:p>
              </p:txBody>
            </p:sp>
            <p:sp>
              <p:nvSpPr>
                <p:cNvPr id="377874" name="Rectangle 18"/>
                <p:cNvSpPr>
                  <a:spLocks noChangeArrowheads="1"/>
                </p:cNvSpPr>
                <p:nvPr/>
              </p:nvSpPr>
              <p:spPr bwMode="auto">
                <a:xfrm>
                  <a:off x="3528" y="1821"/>
                  <a:ext cx="936" cy="216"/>
                </a:xfrm>
                <a:prstGeom prst="rect">
                  <a:avLst/>
                </a:prstGeom>
                <a:solidFill>
                  <a:srgbClr val="FF0000"/>
                </a:solidFill>
                <a:ln w="38100">
                  <a:solidFill>
                    <a:srgbClr val="000000"/>
                  </a:solidFill>
                  <a:miter lim="800000"/>
                  <a:headEnd/>
                  <a:tailEnd/>
                </a:ln>
              </p:spPr>
              <p:txBody>
                <a:bodyPr/>
                <a:lstStyle/>
                <a:p>
                  <a:endParaRPr lang="en-US"/>
                </a:p>
              </p:txBody>
            </p:sp>
            <p:sp>
              <p:nvSpPr>
                <p:cNvPr id="377875" name="Rectangle 19"/>
                <p:cNvSpPr>
                  <a:spLocks noChangeArrowheads="1"/>
                </p:cNvSpPr>
                <p:nvPr/>
              </p:nvSpPr>
              <p:spPr bwMode="auto">
                <a:xfrm>
                  <a:off x="4464" y="1821"/>
                  <a:ext cx="576" cy="216"/>
                </a:xfrm>
                <a:prstGeom prst="rect">
                  <a:avLst/>
                </a:prstGeom>
                <a:solidFill>
                  <a:schemeClr val="tx2"/>
                </a:solidFill>
                <a:ln w="38100">
                  <a:solidFill>
                    <a:srgbClr val="000000"/>
                  </a:solidFill>
                  <a:miter lim="800000"/>
                  <a:headEnd/>
                  <a:tailEnd/>
                </a:ln>
              </p:spPr>
              <p:txBody>
                <a:bodyPr/>
                <a:lstStyle/>
                <a:p>
                  <a:endParaRPr lang="en-US"/>
                </a:p>
              </p:txBody>
            </p:sp>
            <p:sp>
              <p:nvSpPr>
                <p:cNvPr id="377876" name="Text Box 20"/>
                <p:cNvSpPr txBox="1">
                  <a:spLocks noChangeArrowheads="1"/>
                </p:cNvSpPr>
                <p:nvPr/>
              </p:nvSpPr>
              <p:spPr bwMode="auto">
                <a:xfrm>
                  <a:off x="227" y="1877"/>
                  <a:ext cx="584" cy="198"/>
                </a:xfrm>
                <a:prstGeom prst="rect">
                  <a:avLst/>
                </a:prstGeom>
                <a:noFill/>
                <a:ln w="9525">
                  <a:noFill/>
                  <a:miter lim="800000"/>
                  <a:headEnd/>
                  <a:tailEnd/>
                </a:ln>
                <a:effectLst/>
              </p:spPr>
              <p:txBody>
                <a:bodyPr wrap="none" lIns="82058" tIns="41029" rIns="82058" bIns="41029">
                  <a:spAutoFit/>
                </a:bodyPr>
                <a:lstStyle/>
                <a:p>
                  <a:pPr algn="l" defTabSz="820738" fontAlgn="base"/>
                  <a:r>
                    <a:rPr lang="en-US" sz="1400" b="1">
                      <a:latin typeface="Arial" pitchFamily="34" charset="0"/>
                    </a:rPr>
                    <a:t>Pro-pro</a:t>
                  </a:r>
                  <a:endParaRPr lang="en-AU" sz="1400" b="1">
                    <a:latin typeface="Arial" pitchFamily="34" charset="0"/>
                  </a:endParaRPr>
                </a:p>
              </p:txBody>
            </p:sp>
          </p:grpSp>
          <p:grpSp>
            <p:nvGrpSpPr>
              <p:cNvPr id="377877" name="Group 21"/>
              <p:cNvGrpSpPr>
                <a:grpSpLocks/>
              </p:cNvGrpSpPr>
              <p:nvPr/>
            </p:nvGrpSpPr>
            <p:grpSpPr bwMode="auto">
              <a:xfrm>
                <a:off x="209" y="2070"/>
                <a:ext cx="3673" cy="608"/>
                <a:chOff x="240" y="2208"/>
                <a:chExt cx="4224" cy="648"/>
              </a:xfrm>
            </p:grpSpPr>
            <p:sp>
              <p:nvSpPr>
                <p:cNvPr id="377878" name="Line 22"/>
                <p:cNvSpPr>
                  <a:spLocks noChangeShapeType="1"/>
                </p:cNvSpPr>
                <p:nvPr/>
              </p:nvSpPr>
              <p:spPr bwMode="auto">
                <a:xfrm>
                  <a:off x="3408" y="2208"/>
                  <a:ext cx="0" cy="360"/>
                </a:xfrm>
                <a:prstGeom prst="line">
                  <a:avLst/>
                </a:prstGeom>
                <a:noFill/>
                <a:ln w="38100">
                  <a:solidFill>
                    <a:srgbClr val="000000"/>
                  </a:solidFill>
                  <a:round/>
                  <a:headEnd/>
                  <a:tailEnd type="triangle" w="med" len="med"/>
                </a:ln>
              </p:spPr>
              <p:txBody>
                <a:bodyPr/>
                <a:lstStyle/>
                <a:p>
                  <a:endParaRPr lang="en-US"/>
                </a:p>
              </p:txBody>
            </p:sp>
            <p:grpSp>
              <p:nvGrpSpPr>
                <p:cNvPr id="377879" name="Group 23"/>
                <p:cNvGrpSpPr>
                  <a:grpSpLocks/>
                </p:cNvGrpSpPr>
                <p:nvPr/>
              </p:nvGrpSpPr>
              <p:grpSpPr bwMode="auto">
                <a:xfrm>
                  <a:off x="1728" y="2640"/>
                  <a:ext cx="2736" cy="216"/>
                  <a:chOff x="1728" y="2640"/>
                  <a:chExt cx="2736" cy="216"/>
                </a:xfrm>
              </p:grpSpPr>
              <p:sp>
                <p:nvSpPr>
                  <p:cNvPr id="377880" name="Rectangle 24"/>
                  <p:cNvSpPr>
                    <a:spLocks noChangeArrowheads="1"/>
                  </p:cNvSpPr>
                  <p:nvPr/>
                </p:nvSpPr>
                <p:spPr bwMode="auto">
                  <a:xfrm>
                    <a:off x="1728" y="2640"/>
                    <a:ext cx="936" cy="216"/>
                  </a:xfrm>
                  <a:prstGeom prst="rect">
                    <a:avLst/>
                  </a:prstGeom>
                  <a:solidFill>
                    <a:schemeClr val="accent1"/>
                  </a:solidFill>
                  <a:ln w="38100">
                    <a:solidFill>
                      <a:srgbClr val="000000"/>
                    </a:solidFill>
                    <a:miter lim="800000"/>
                    <a:headEnd/>
                    <a:tailEnd/>
                  </a:ln>
                </p:spPr>
                <p:txBody>
                  <a:bodyPr/>
                  <a:lstStyle/>
                  <a:p>
                    <a:endParaRPr lang="en-US"/>
                  </a:p>
                </p:txBody>
              </p:sp>
              <p:sp>
                <p:nvSpPr>
                  <p:cNvPr id="377881" name="Rectangle 25"/>
                  <p:cNvSpPr>
                    <a:spLocks noChangeArrowheads="1"/>
                  </p:cNvSpPr>
                  <p:nvPr/>
                </p:nvSpPr>
                <p:spPr bwMode="auto">
                  <a:xfrm>
                    <a:off x="3528" y="2640"/>
                    <a:ext cx="936" cy="216"/>
                  </a:xfrm>
                  <a:prstGeom prst="rect">
                    <a:avLst/>
                  </a:prstGeom>
                  <a:solidFill>
                    <a:srgbClr val="FF0000"/>
                  </a:solidFill>
                  <a:ln w="38100">
                    <a:solidFill>
                      <a:srgbClr val="000000"/>
                    </a:solidFill>
                    <a:miter lim="800000"/>
                    <a:headEnd/>
                    <a:tailEnd/>
                  </a:ln>
                </p:spPr>
                <p:txBody>
                  <a:bodyPr/>
                  <a:lstStyle/>
                  <a:p>
                    <a:endParaRPr lang="en-US"/>
                  </a:p>
                </p:txBody>
              </p:sp>
            </p:grpSp>
            <p:sp>
              <p:nvSpPr>
                <p:cNvPr id="377882" name="Text Box 26"/>
                <p:cNvSpPr txBox="1">
                  <a:spLocks noChangeArrowheads="1"/>
                </p:cNvSpPr>
                <p:nvPr/>
              </p:nvSpPr>
              <p:spPr bwMode="auto">
                <a:xfrm>
                  <a:off x="240" y="2645"/>
                  <a:ext cx="335" cy="198"/>
                </a:xfrm>
                <a:prstGeom prst="rect">
                  <a:avLst/>
                </a:prstGeom>
                <a:noFill/>
                <a:ln w="9525">
                  <a:noFill/>
                  <a:miter lim="800000"/>
                  <a:headEnd/>
                  <a:tailEnd/>
                </a:ln>
                <a:effectLst/>
              </p:spPr>
              <p:txBody>
                <a:bodyPr wrap="none" lIns="82058" tIns="41029" rIns="82058" bIns="41029">
                  <a:spAutoFit/>
                </a:bodyPr>
                <a:lstStyle/>
                <a:p>
                  <a:pPr algn="l" defTabSz="820738" fontAlgn="base"/>
                  <a:r>
                    <a:rPr lang="en-US" sz="1400" b="1">
                      <a:latin typeface="Arial" pitchFamily="34" charset="0"/>
                    </a:rPr>
                    <a:t>Pro</a:t>
                  </a:r>
                  <a:endParaRPr lang="en-AU" sz="1400" b="1">
                    <a:latin typeface="Arial" pitchFamily="34" charset="0"/>
                  </a:endParaRPr>
                </a:p>
              </p:txBody>
            </p:sp>
          </p:grpSp>
          <p:grpSp>
            <p:nvGrpSpPr>
              <p:cNvPr id="377883" name="Group 27"/>
              <p:cNvGrpSpPr>
                <a:grpSpLocks/>
              </p:cNvGrpSpPr>
              <p:nvPr/>
            </p:nvGrpSpPr>
            <p:grpSpPr bwMode="auto">
              <a:xfrm>
                <a:off x="209" y="2835"/>
                <a:ext cx="3589" cy="723"/>
                <a:chOff x="240" y="3024"/>
                <a:chExt cx="4128" cy="770"/>
              </a:xfrm>
            </p:grpSpPr>
            <p:sp>
              <p:nvSpPr>
                <p:cNvPr id="377884" name="Line 28"/>
                <p:cNvSpPr>
                  <a:spLocks noChangeShapeType="1"/>
                </p:cNvSpPr>
                <p:nvPr/>
              </p:nvSpPr>
              <p:spPr bwMode="auto">
                <a:xfrm>
                  <a:off x="3408" y="3024"/>
                  <a:ext cx="0" cy="360"/>
                </a:xfrm>
                <a:prstGeom prst="line">
                  <a:avLst/>
                </a:prstGeom>
                <a:noFill/>
                <a:ln w="38100">
                  <a:solidFill>
                    <a:srgbClr val="000000"/>
                  </a:solidFill>
                  <a:round/>
                  <a:headEnd/>
                  <a:tailEnd type="triangle" w="med" len="med"/>
                </a:ln>
              </p:spPr>
              <p:txBody>
                <a:bodyPr/>
                <a:lstStyle/>
                <a:p>
                  <a:endParaRPr lang="en-US"/>
                </a:p>
              </p:txBody>
            </p:sp>
            <p:sp>
              <p:nvSpPr>
                <p:cNvPr id="377885" name="Rectangle 29"/>
                <p:cNvSpPr>
                  <a:spLocks noChangeArrowheads="1"/>
                </p:cNvSpPr>
                <p:nvPr/>
              </p:nvSpPr>
              <p:spPr bwMode="auto">
                <a:xfrm>
                  <a:off x="2496" y="3552"/>
                  <a:ext cx="936" cy="216"/>
                </a:xfrm>
                <a:prstGeom prst="rect">
                  <a:avLst/>
                </a:prstGeom>
                <a:solidFill>
                  <a:srgbClr val="FF0000"/>
                </a:solidFill>
                <a:ln w="38100">
                  <a:solidFill>
                    <a:srgbClr val="000000"/>
                  </a:solidFill>
                  <a:miter lim="800000"/>
                  <a:headEnd/>
                  <a:tailEnd/>
                </a:ln>
              </p:spPr>
              <p:txBody>
                <a:bodyPr/>
                <a:lstStyle/>
                <a:p>
                  <a:endParaRPr lang="en-US"/>
                </a:p>
              </p:txBody>
            </p:sp>
            <p:sp>
              <p:nvSpPr>
                <p:cNvPr id="377886" name="Rectangle 30"/>
                <p:cNvSpPr>
                  <a:spLocks noChangeArrowheads="1"/>
                </p:cNvSpPr>
                <p:nvPr/>
              </p:nvSpPr>
              <p:spPr bwMode="auto">
                <a:xfrm>
                  <a:off x="3432" y="3552"/>
                  <a:ext cx="936" cy="216"/>
                </a:xfrm>
                <a:prstGeom prst="rect">
                  <a:avLst/>
                </a:prstGeom>
                <a:solidFill>
                  <a:schemeClr val="accent1"/>
                </a:solidFill>
                <a:ln w="38100">
                  <a:solidFill>
                    <a:srgbClr val="000000"/>
                  </a:solidFill>
                  <a:miter lim="800000"/>
                  <a:headEnd/>
                  <a:tailEnd/>
                </a:ln>
              </p:spPr>
              <p:txBody>
                <a:bodyPr/>
                <a:lstStyle/>
                <a:p>
                  <a:endParaRPr lang="en-US"/>
                </a:p>
              </p:txBody>
            </p:sp>
            <p:sp>
              <p:nvSpPr>
                <p:cNvPr id="377887" name="Text Box 31"/>
                <p:cNvSpPr txBox="1">
                  <a:spLocks noChangeArrowheads="1"/>
                </p:cNvSpPr>
                <p:nvPr/>
              </p:nvSpPr>
              <p:spPr bwMode="auto">
                <a:xfrm>
                  <a:off x="240" y="3596"/>
                  <a:ext cx="541" cy="198"/>
                </a:xfrm>
                <a:prstGeom prst="rect">
                  <a:avLst/>
                </a:prstGeom>
                <a:noFill/>
                <a:ln w="9525">
                  <a:noFill/>
                  <a:miter lim="800000"/>
                  <a:headEnd/>
                  <a:tailEnd/>
                </a:ln>
                <a:effectLst/>
              </p:spPr>
              <p:txBody>
                <a:bodyPr wrap="none" lIns="82058" tIns="41029" rIns="82058" bIns="41029">
                  <a:spAutoFit/>
                </a:bodyPr>
                <a:lstStyle/>
                <a:p>
                  <a:pPr algn="l" defTabSz="820738" fontAlgn="base"/>
                  <a:r>
                    <a:rPr lang="en-US" sz="1400" b="1">
                      <a:latin typeface="Arial" pitchFamily="34" charset="0"/>
                    </a:rPr>
                    <a:t>Mature</a:t>
                  </a:r>
                  <a:endParaRPr lang="en-AU" sz="1400" b="1">
                    <a:latin typeface="Arial" pitchFamily="34" charset="0"/>
                  </a:endParaRPr>
                </a:p>
              </p:txBody>
            </p:sp>
          </p:grpSp>
          <p:sp>
            <p:nvSpPr>
              <p:cNvPr id="377888" name="Text Box 32"/>
              <p:cNvSpPr txBox="1">
                <a:spLocks noChangeArrowheads="1"/>
              </p:cNvSpPr>
              <p:nvPr/>
            </p:nvSpPr>
            <p:spPr bwMode="auto">
              <a:xfrm>
                <a:off x="3080" y="2876"/>
                <a:ext cx="1307" cy="186"/>
              </a:xfrm>
              <a:prstGeom prst="rect">
                <a:avLst/>
              </a:prstGeom>
              <a:noFill/>
              <a:ln w="9525">
                <a:noFill/>
                <a:miter lim="800000"/>
                <a:headEnd/>
                <a:tailEnd/>
              </a:ln>
              <a:effectLst/>
            </p:spPr>
            <p:txBody>
              <a:bodyPr wrap="none" lIns="82058" tIns="41029" rIns="82058" bIns="41029">
                <a:spAutoFit/>
              </a:bodyPr>
              <a:lstStyle/>
              <a:p>
                <a:pPr algn="l" defTabSz="820738" fontAlgn="base"/>
                <a:r>
                  <a:rPr lang="en-US" sz="1400" b="1">
                    <a:solidFill>
                      <a:schemeClr val="accent2"/>
                    </a:solidFill>
                    <a:latin typeface="Arial" pitchFamily="34" charset="0"/>
                  </a:rPr>
                  <a:t>Endoproteinase Asn-N</a:t>
                </a:r>
                <a:endParaRPr lang="en-AU" sz="1400" b="1">
                  <a:solidFill>
                    <a:schemeClr val="accent2"/>
                  </a:solidFill>
                  <a:latin typeface="Arial" pitchFamily="34" charset="0"/>
                </a:endParaRPr>
              </a:p>
            </p:txBody>
          </p:sp>
        </p:grpSp>
      </p:grpSp>
      <p:sp>
        <p:nvSpPr>
          <p:cNvPr id="377889" name="Text Box 33"/>
          <p:cNvSpPr txBox="1">
            <a:spLocks noChangeArrowheads="1"/>
          </p:cNvSpPr>
          <p:nvPr/>
        </p:nvSpPr>
        <p:spPr bwMode="auto">
          <a:xfrm>
            <a:off x="1793875" y="403225"/>
            <a:ext cx="5080000" cy="396875"/>
          </a:xfrm>
          <a:prstGeom prst="rect">
            <a:avLst/>
          </a:prstGeom>
          <a:noFill/>
          <a:ln w="9525">
            <a:noFill/>
            <a:miter lim="800000"/>
            <a:headEnd/>
            <a:tailEnd/>
          </a:ln>
          <a:effectLst/>
        </p:spPr>
        <p:txBody>
          <a:bodyPr wrap="none">
            <a:spAutoFit/>
          </a:bodyPr>
          <a:lstStyle/>
          <a:p>
            <a:r>
              <a:rPr lang="en-US" sz="2000">
                <a:latin typeface="Arial" pitchFamily="34" charset="0"/>
                <a:cs typeface="Arial" pitchFamily="34" charset="0"/>
              </a:rPr>
              <a:t>An Interesting Example of Concanavalin A  </a:t>
            </a:r>
            <a:endParaRPr lang="en-IN" sz="20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ctr"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6805</TotalTime>
  <Words>1325</Words>
  <Application>Microsoft Office PowerPoint</Application>
  <PresentationFormat>On-screen Show (4:3)</PresentationFormat>
  <Paragraphs>581</Paragraphs>
  <Slides>44</Slides>
  <Notes>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44</vt:i4>
      </vt:variant>
    </vt:vector>
  </HeadingPairs>
  <TitlesOfParts>
    <vt:vector size="48" baseType="lpstr">
      <vt:lpstr>Default Design</vt:lpstr>
      <vt:lpstr>CS ChemDraw Drawing</vt:lpstr>
      <vt:lpstr>Image</vt:lpstr>
      <vt:lpstr>Bitmap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cell biology</dc:creator>
  <cp:lastModifiedBy>hp 2</cp:lastModifiedBy>
  <cp:revision>304</cp:revision>
  <dcterms:created xsi:type="dcterms:W3CDTF">2005-08-09T04:42:51Z</dcterms:created>
  <dcterms:modified xsi:type="dcterms:W3CDTF">2017-05-25T07:39:01Z</dcterms:modified>
</cp:coreProperties>
</file>